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theme/themeOverride1.xml" ContentType="application/vnd.openxmlformats-officedocument.themeOverrid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7.xml" ContentType="application/vnd.openxmlformats-officedocument.theme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theme/theme8.xml" ContentType="application/vnd.openxmlformats-officedocument.theme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theme/theme9.xml" ContentType="application/vnd.openxmlformats-officedocument.theme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theme/theme10.xml" ContentType="application/vnd.openxmlformats-officedocument.theme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theme/theme11.xml" ContentType="application/vnd.openxmlformats-officedocument.theme+xml"/>
  <Override PartName="/ppt/theme/theme1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6" r:id="rId1"/>
    <p:sldMasterId id="2147483828" r:id="rId2"/>
    <p:sldMasterId id="2147483840" r:id="rId3"/>
    <p:sldMasterId id="2147483852" r:id="rId4"/>
    <p:sldMasterId id="2147483864" r:id="rId5"/>
    <p:sldMasterId id="2147483876" r:id="rId6"/>
    <p:sldMasterId id="2147483888" r:id="rId7"/>
    <p:sldMasterId id="2147483900" r:id="rId8"/>
    <p:sldMasterId id="2147483912" r:id="rId9"/>
    <p:sldMasterId id="2147483924" r:id="rId10"/>
    <p:sldMasterId id="2147483936" r:id="rId11"/>
  </p:sldMasterIdLst>
  <p:notesMasterIdLst>
    <p:notesMasterId r:id="rId66"/>
  </p:notesMasterIdLst>
  <p:sldIdLst>
    <p:sldId id="256" r:id="rId12"/>
    <p:sldId id="317" r:id="rId13"/>
    <p:sldId id="257" r:id="rId14"/>
    <p:sldId id="310" r:id="rId15"/>
    <p:sldId id="259" r:id="rId16"/>
    <p:sldId id="260" r:id="rId17"/>
    <p:sldId id="261" r:id="rId18"/>
    <p:sldId id="262" r:id="rId19"/>
    <p:sldId id="263" r:id="rId20"/>
    <p:sldId id="264" r:id="rId21"/>
    <p:sldId id="265" r:id="rId22"/>
    <p:sldId id="266" r:id="rId23"/>
    <p:sldId id="267" r:id="rId24"/>
    <p:sldId id="269" r:id="rId25"/>
    <p:sldId id="268" r:id="rId26"/>
    <p:sldId id="270" r:id="rId27"/>
    <p:sldId id="272" r:id="rId28"/>
    <p:sldId id="271" r:id="rId29"/>
    <p:sldId id="309" r:id="rId30"/>
    <p:sldId id="314" r:id="rId31"/>
    <p:sldId id="279" r:id="rId32"/>
    <p:sldId id="313" r:id="rId33"/>
    <p:sldId id="273" r:id="rId34"/>
    <p:sldId id="278" r:id="rId35"/>
    <p:sldId id="275" r:id="rId36"/>
    <p:sldId id="276" r:id="rId37"/>
    <p:sldId id="277" r:id="rId38"/>
    <p:sldId id="307" r:id="rId39"/>
    <p:sldId id="280" r:id="rId40"/>
    <p:sldId id="283" r:id="rId41"/>
    <p:sldId id="284" r:id="rId42"/>
    <p:sldId id="312" r:id="rId43"/>
    <p:sldId id="281" r:id="rId44"/>
    <p:sldId id="311" r:id="rId45"/>
    <p:sldId id="285" r:id="rId46"/>
    <p:sldId id="288" r:id="rId47"/>
    <p:sldId id="289" r:id="rId48"/>
    <p:sldId id="290" r:id="rId49"/>
    <p:sldId id="291" r:id="rId50"/>
    <p:sldId id="292" r:id="rId51"/>
    <p:sldId id="293" r:id="rId52"/>
    <p:sldId id="294" r:id="rId53"/>
    <p:sldId id="295" r:id="rId54"/>
    <p:sldId id="296" r:id="rId55"/>
    <p:sldId id="297" r:id="rId56"/>
    <p:sldId id="306" r:id="rId57"/>
    <p:sldId id="299" r:id="rId58"/>
    <p:sldId id="300" r:id="rId59"/>
    <p:sldId id="301" r:id="rId60"/>
    <p:sldId id="302" r:id="rId61"/>
    <p:sldId id="303" r:id="rId62"/>
    <p:sldId id="304" r:id="rId63"/>
    <p:sldId id="318" r:id="rId64"/>
    <p:sldId id="316" r:id="rId65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  <a:srgbClr val="007CD0"/>
    <a:srgbClr val="FF5050"/>
    <a:srgbClr val="990033"/>
    <a:srgbClr val="FF99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456" autoAdjust="0"/>
    <p:restoredTop sz="94444" autoAdjust="0"/>
  </p:normalViewPr>
  <p:slideViewPr>
    <p:cSldViewPr>
      <p:cViewPr>
        <p:scale>
          <a:sx n="77" d="100"/>
          <a:sy n="77" d="100"/>
        </p:scale>
        <p:origin x="-1302" y="-4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4736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2.xml"/><Relationship Id="rId18" Type="http://schemas.openxmlformats.org/officeDocument/2006/relationships/slide" Target="slides/slide7.xml"/><Relationship Id="rId26" Type="http://schemas.openxmlformats.org/officeDocument/2006/relationships/slide" Target="slides/slide15.xml"/><Relationship Id="rId39" Type="http://schemas.openxmlformats.org/officeDocument/2006/relationships/slide" Target="slides/slide28.xml"/><Relationship Id="rId21" Type="http://schemas.openxmlformats.org/officeDocument/2006/relationships/slide" Target="slides/slide10.xml"/><Relationship Id="rId34" Type="http://schemas.openxmlformats.org/officeDocument/2006/relationships/slide" Target="slides/slide23.xml"/><Relationship Id="rId42" Type="http://schemas.openxmlformats.org/officeDocument/2006/relationships/slide" Target="slides/slide31.xml"/><Relationship Id="rId47" Type="http://schemas.openxmlformats.org/officeDocument/2006/relationships/slide" Target="slides/slide36.xml"/><Relationship Id="rId50" Type="http://schemas.openxmlformats.org/officeDocument/2006/relationships/slide" Target="slides/slide39.xml"/><Relationship Id="rId55" Type="http://schemas.openxmlformats.org/officeDocument/2006/relationships/slide" Target="slides/slide44.xml"/><Relationship Id="rId63" Type="http://schemas.openxmlformats.org/officeDocument/2006/relationships/slide" Target="slides/slide52.xml"/><Relationship Id="rId68" Type="http://schemas.openxmlformats.org/officeDocument/2006/relationships/viewProps" Target="viewProp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5.xml"/><Relationship Id="rId2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13.xml"/><Relationship Id="rId32" Type="http://schemas.openxmlformats.org/officeDocument/2006/relationships/slide" Target="slides/slide21.xml"/><Relationship Id="rId37" Type="http://schemas.openxmlformats.org/officeDocument/2006/relationships/slide" Target="slides/slide26.xml"/><Relationship Id="rId40" Type="http://schemas.openxmlformats.org/officeDocument/2006/relationships/slide" Target="slides/slide29.xml"/><Relationship Id="rId45" Type="http://schemas.openxmlformats.org/officeDocument/2006/relationships/slide" Target="slides/slide34.xml"/><Relationship Id="rId53" Type="http://schemas.openxmlformats.org/officeDocument/2006/relationships/slide" Target="slides/slide42.xml"/><Relationship Id="rId58" Type="http://schemas.openxmlformats.org/officeDocument/2006/relationships/slide" Target="slides/slide47.xml"/><Relationship Id="rId66" Type="http://schemas.openxmlformats.org/officeDocument/2006/relationships/notesMaster" Target="notesMasters/notesMaster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4.xml"/><Relationship Id="rId23" Type="http://schemas.openxmlformats.org/officeDocument/2006/relationships/slide" Target="slides/slide12.xml"/><Relationship Id="rId28" Type="http://schemas.openxmlformats.org/officeDocument/2006/relationships/slide" Target="slides/slide17.xml"/><Relationship Id="rId36" Type="http://schemas.openxmlformats.org/officeDocument/2006/relationships/slide" Target="slides/slide25.xml"/><Relationship Id="rId49" Type="http://schemas.openxmlformats.org/officeDocument/2006/relationships/slide" Target="slides/slide38.xml"/><Relationship Id="rId57" Type="http://schemas.openxmlformats.org/officeDocument/2006/relationships/slide" Target="slides/slide46.xml"/><Relationship Id="rId61" Type="http://schemas.openxmlformats.org/officeDocument/2006/relationships/slide" Target="slides/slide50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8.xml"/><Relationship Id="rId31" Type="http://schemas.openxmlformats.org/officeDocument/2006/relationships/slide" Target="slides/slide20.xml"/><Relationship Id="rId44" Type="http://schemas.openxmlformats.org/officeDocument/2006/relationships/slide" Target="slides/slide33.xml"/><Relationship Id="rId52" Type="http://schemas.openxmlformats.org/officeDocument/2006/relationships/slide" Target="slides/slide41.xml"/><Relationship Id="rId60" Type="http://schemas.openxmlformats.org/officeDocument/2006/relationships/slide" Target="slides/slide49.xml"/><Relationship Id="rId65" Type="http://schemas.openxmlformats.org/officeDocument/2006/relationships/slide" Target="slides/slide54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3.xml"/><Relationship Id="rId22" Type="http://schemas.openxmlformats.org/officeDocument/2006/relationships/slide" Target="slides/slide11.xml"/><Relationship Id="rId27" Type="http://schemas.openxmlformats.org/officeDocument/2006/relationships/slide" Target="slides/slide16.xml"/><Relationship Id="rId30" Type="http://schemas.openxmlformats.org/officeDocument/2006/relationships/slide" Target="slides/slide19.xml"/><Relationship Id="rId35" Type="http://schemas.openxmlformats.org/officeDocument/2006/relationships/slide" Target="slides/slide24.xml"/><Relationship Id="rId43" Type="http://schemas.openxmlformats.org/officeDocument/2006/relationships/slide" Target="slides/slide32.xml"/><Relationship Id="rId48" Type="http://schemas.openxmlformats.org/officeDocument/2006/relationships/slide" Target="slides/slide37.xml"/><Relationship Id="rId56" Type="http://schemas.openxmlformats.org/officeDocument/2006/relationships/slide" Target="slides/slide45.xml"/><Relationship Id="rId64" Type="http://schemas.openxmlformats.org/officeDocument/2006/relationships/slide" Target="slides/slide53.xml"/><Relationship Id="rId69" Type="http://schemas.openxmlformats.org/officeDocument/2006/relationships/theme" Target="theme/theme1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40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1.xml"/><Relationship Id="rId17" Type="http://schemas.openxmlformats.org/officeDocument/2006/relationships/slide" Target="slides/slide6.xml"/><Relationship Id="rId25" Type="http://schemas.openxmlformats.org/officeDocument/2006/relationships/slide" Target="slides/slide14.xml"/><Relationship Id="rId33" Type="http://schemas.openxmlformats.org/officeDocument/2006/relationships/slide" Target="slides/slide22.xml"/><Relationship Id="rId38" Type="http://schemas.openxmlformats.org/officeDocument/2006/relationships/slide" Target="slides/slide27.xml"/><Relationship Id="rId46" Type="http://schemas.openxmlformats.org/officeDocument/2006/relationships/slide" Target="slides/slide35.xml"/><Relationship Id="rId59" Type="http://schemas.openxmlformats.org/officeDocument/2006/relationships/slide" Target="slides/slide48.xml"/><Relationship Id="rId67" Type="http://schemas.openxmlformats.org/officeDocument/2006/relationships/presProps" Target="presProps.xml"/><Relationship Id="rId20" Type="http://schemas.openxmlformats.org/officeDocument/2006/relationships/slide" Target="slides/slide9.xml"/><Relationship Id="rId41" Type="http://schemas.openxmlformats.org/officeDocument/2006/relationships/slide" Target="slides/slide30.xml"/><Relationship Id="rId54" Type="http://schemas.openxmlformats.org/officeDocument/2006/relationships/slide" Target="slides/slide43.xml"/><Relationship Id="rId62" Type="http://schemas.openxmlformats.org/officeDocument/2006/relationships/slide" Target="slides/slide51.xml"/><Relationship Id="rId7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F7041B-D420-44F7-9346-F1902D0322CE}" type="datetimeFigureOut">
              <a:rPr lang="fr-FR" smtClean="0"/>
              <a:pPr/>
              <a:t>21/01/2014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58A25F-912C-4BFC-AD65-C8E8A87A9F32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401039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58A25F-912C-4BFC-AD65-C8E8A87A9F32}" type="slidenum">
              <a:rPr lang="fr-FR" smtClean="0"/>
              <a:pPr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50415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58A25F-912C-4BFC-AD65-C8E8A87A9F32}" type="slidenum">
              <a:rPr lang="fr-FR" smtClean="0"/>
              <a:pPr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224674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Nomme </a:t>
            </a:r>
            <a:r>
              <a:rPr lang="fr-FR" dirty="0" err="1" smtClean="0"/>
              <a:t>monty</a:t>
            </a:r>
            <a:r>
              <a:rPr lang="fr-FR" dirty="0" smtClean="0"/>
              <a:t> ??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58A25F-912C-4BFC-AD65-C8E8A87A9F32}" type="slidenum">
              <a:rPr lang="fr-FR" smtClean="0"/>
              <a:pPr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376700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58A25F-912C-4BFC-AD65-C8E8A87A9F32}" type="slidenum">
              <a:rPr lang="fr-FR" smtClean="0"/>
              <a:pPr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250179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58A25F-912C-4BFC-AD65-C8E8A87A9F32}" type="slidenum">
              <a:rPr lang="fr-FR" smtClean="0"/>
              <a:pPr/>
              <a:t>53</a:t>
            </a:fld>
            <a:endParaRPr lang="fr-F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slideMaster" Target="../slideMasters/slideMaster5.xml"/><Relationship Id="rId1" Type="http://schemas.openxmlformats.org/officeDocument/2006/relationships/themeOverride" Target="../theme/themeOverride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104" name="Picture 8" descr="M62GMIS004T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32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263650" y="1446213"/>
            <a:ext cx="7772400" cy="1470025"/>
          </a:xfrm>
          <a:ln/>
        </p:spPr>
        <p:txBody>
          <a:bodyPr/>
          <a:lstStyle>
            <a:lvl1pPr algn="ctr">
              <a:defRPr sz="3200" b="1"/>
            </a:lvl1pPr>
          </a:lstStyle>
          <a:p>
            <a:r>
              <a:rPr lang="fr-FR" smtClean="0"/>
              <a:t>Cliquez pour modifier le style du titre</a:t>
            </a:r>
            <a:endParaRPr lang="en-GB"/>
          </a:p>
        </p:txBody>
      </p:sp>
      <p:sp>
        <p:nvSpPr>
          <p:cNvPr id="1320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949450" y="3201988"/>
            <a:ext cx="6400800" cy="1752600"/>
          </a:xfrm>
          <a:ln/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fr-FR" smtClean="0"/>
              <a:t>Cliquez pour modifier le style des sous-titres du masque</a:t>
            </a:r>
            <a:endParaRPr lang="en-GB"/>
          </a:p>
        </p:txBody>
      </p:sp>
      <p:sp>
        <p:nvSpPr>
          <p:cNvPr id="132105" name="Rectangle 9"/>
          <p:cNvSpPr>
            <a:spLocks noGrp="1" noChangeArrowheads="1"/>
          </p:cNvSpPr>
          <p:nvPr>
            <p:ph type="dt" sz="half" idx="2"/>
          </p:nvPr>
        </p:nvSpPr>
        <p:spPr>
          <a:xfrm>
            <a:off x="1358900" y="6340475"/>
            <a:ext cx="2133600" cy="25717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GB"/>
          </a:p>
        </p:txBody>
      </p:sp>
      <p:sp>
        <p:nvSpPr>
          <p:cNvPr id="132106" name="Rectangle 10"/>
          <p:cNvSpPr>
            <a:spLocks noGrp="1" noChangeArrowheads="1"/>
          </p:cNvSpPr>
          <p:nvPr>
            <p:ph type="ftr" sz="quarter" idx="3"/>
          </p:nvPr>
        </p:nvSpPr>
        <p:spPr>
          <a:xfrm>
            <a:off x="3736975" y="6340475"/>
            <a:ext cx="2895600" cy="25717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GB"/>
          </a:p>
        </p:txBody>
      </p:sp>
      <p:sp>
        <p:nvSpPr>
          <p:cNvPr id="132107" name="Rectangle 11"/>
          <p:cNvSpPr>
            <a:spLocks noGrp="1" noChangeArrowheads="1"/>
          </p:cNvSpPr>
          <p:nvPr>
            <p:ph type="sldNum" sz="quarter" idx="4"/>
          </p:nvPr>
        </p:nvSpPr>
        <p:spPr>
          <a:xfrm>
            <a:off x="6877050" y="6340475"/>
            <a:ext cx="2133600" cy="25717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578297B-DE2F-49E1-B490-88A535979062}" type="slidenum">
              <a:rPr lang="en-GB"/>
              <a:pPr/>
              <a:t>‹N°›</a:t>
            </a:fld>
            <a:endParaRPr lang="en-GB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2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2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2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2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2098" grpId="0"/>
      <p:bldP spid="132099" grpId="0" build="p">
        <p:tmplLst>
          <p:tmpl lvl="1">
            <p:tnLst>
              <p:par>
                <p:cTn presetID="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209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209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209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E4D6E7B-9831-481F-B721-D9CA85FEEB8E}" type="slidenum">
              <a:rPr lang="en-GB"/>
              <a:pPr/>
              <a:t>‹N°›</a:t>
            </a:fld>
            <a:endParaRPr lang="en-GB"/>
          </a:p>
        </p:txBody>
      </p:sp>
    </p:spTree>
  </p:cSld>
  <p:clrMapOvr>
    <a:masterClrMapping/>
  </p:clrMapOvr>
  <p:transition/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Modifiez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FE91ACAA-E1B0-4F4B-9D2F-E23132E2EB16}" type="slidenum">
              <a:rPr lang="fr-FR" altLang="zh-CN"/>
              <a:pPr/>
              <a:t>‹N°›</a:t>
            </a:fld>
            <a:endParaRPr lang="fr-FR" altLang="zh-CN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9059225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ADE4B4BC-C74B-4DA1-AF4B-1F030A14551A}" type="slidenum">
              <a:rPr lang="fr-FR" altLang="zh-CN"/>
              <a:pPr/>
              <a:t>‹N°›</a:t>
            </a:fld>
            <a:endParaRPr lang="fr-FR" altLang="zh-CN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2784051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208AECC-B534-4FDF-9A5D-84B7DF7CD449}" type="slidenum">
              <a:rPr lang="fr-FR" altLang="zh-CN"/>
              <a:pPr/>
              <a:t>‹N°›</a:t>
            </a:fld>
            <a:endParaRPr lang="fr-FR" altLang="zh-CN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19396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FA795FC5-C741-4A97-B835-87F34BF6ED58}" type="slidenum">
              <a:rPr lang="fr-FR" altLang="zh-CN"/>
              <a:pPr/>
              <a:t>‹N°›</a:t>
            </a:fld>
            <a:endParaRPr lang="fr-FR" altLang="zh-CN"/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9851287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FE9C63B1-590E-45D3-8953-3FC3C655A167}" type="slidenum">
              <a:rPr lang="fr-FR" altLang="zh-CN"/>
              <a:pPr/>
              <a:t>‹N°›</a:t>
            </a:fld>
            <a:endParaRPr lang="fr-FR" altLang="zh-CN"/>
          </a:p>
        </p:txBody>
      </p:sp>
      <p:sp>
        <p:nvSpPr>
          <p:cNvPr id="9" name="Espace réservé du pied de page 8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234322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746E3D7E-4150-40B0-BBBA-49A0DCEF6514}" type="slidenum">
              <a:rPr lang="fr-FR" altLang="zh-CN"/>
              <a:pPr/>
              <a:t>‹N°›</a:t>
            </a:fld>
            <a:endParaRPr lang="fr-FR" altLang="zh-CN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4413991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1785D884-4E95-41E9-8258-E4212EB1E718}" type="slidenum">
              <a:rPr lang="fr-FR" altLang="zh-CN"/>
              <a:pPr/>
              <a:t>‹N°›</a:t>
            </a:fld>
            <a:endParaRPr lang="fr-FR" altLang="zh-CN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8644535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2CFEDB0E-9B87-4575-AE0F-141DFE16EE96}" type="slidenum">
              <a:rPr lang="fr-FR" altLang="zh-CN"/>
              <a:pPr/>
              <a:t>‹N°›</a:t>
            </a:fld>
            <a:endParaRPr lang="fr-FR" altLang="zh-CN"/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0860946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Cliquez sur l'icône pour ajouter une image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B47C3746-17A4-4255-90C9-F5370F5AD22D}" type="slidenum">
              <a:rPr lang="fr-FR" altLang="zh-CN"/>
              <a:pPr/>
              <a:t>‹N°›</a:t>
            </a:fld>
            <a:endParaRPr lang="fr-FR" altLang="zh-CN"/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8948377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1907ABE5-9411-43CA-91A6-AE34AB86E84C}" type="slidenum">
              <a:rPr lang="fr-FR" altLang="zh-CN"/>
              <a:pPr/>
              <a:t>‹N°›</a:t>
            </a:fld>
            <a:endParaRPr lang="fr-FR" altLang="zh-CN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36843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7073900" y="439738"/>
            <a:ext cx="1962150" cy="5894387"/>
          </a:xfrm>
        </p:spPr>
        <p:txBody>
          <a:bodyPr vert="eaVert"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1187450" y="439738"/>
            <a:ext cx="5734050" cy="5894387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28893A3-0C03-403F-9824-FAB6C03838EF}" type="slidenum">
              <a:rPr lang="en-GB"/>
              <a:pPr/>
              <a:t>‹N°›</a:t>
            </a:fld>
            <a:endParaRPr lang="en-GB"/>
          </a:p>
        </p:txBody>
      </p:sp>
    </p:spTree>
  </p:cSld>
  <p:clrMapOvr>
    <a:masterClrMapping/>
  </p:clrMapOvr>
  <p:transition/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F2175FF5-3F51-46EB-A652-52119138B135}" type="slidenum">
              <a:rPr lang="fr-FR" altLang="zh-CN"/>
              <a:pPr/>
              <a:t>‹N°›</a:t>
            </a:fld>
            <a:endParaRPr lang="fr-FR" altLang="zh-CN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934390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Modifiez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fr-FR" altLang="zh-CN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fr-FR" altLang="zh-CN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276F84A-D6EC-432F-B7EC-BCF71684D050}" type="slidenum">
              <a:rPr lang="fr-FR" altLang="zh-CN"/>
              <a:pPr/>
              <a:t>‹N°›</a:t>
            </a:fld>
            <a:endParaRPr lang="fr-FR" altLang="zh-CN"/>
          </a:p>
        </p:txBody>
      </p:sp>
    </p:spTree>
    <p:extLst>
      <p:ext uri="{BB962C8B-B14F-4D97-AF65-F5344CB8AC3E}">
        <p14:creationId xmlns:p14="http://schemas.microsoft.com/office/powerpoint/2010/main" val="297351817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fr-FR" altLang="zh-CN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fr-FR" altLang="zh-CN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BEDA848-6E56-4C64-ADC2-86CAE396CDDC}" type="slidenum">
              <a:rPr lang="fr-FR" altLang="zh-CN"/>
              <a:pPr/>
              <a:t>‹N°›</a:t>
            </a:fld>
            <a:endParaRPr lang="fr-FR" altLang="zh-CN"/>
          </a:p>
        </p:txBody>
      </p:sp>
    </p:spTree>
    <p:extLst>
      <p:ext uri="{BB962C8B-B14F-4D97-AF65-F5344CB8AC3E}">
        <p14:creationId xmlns:p14="http://schemas.microsoft.com/office/powerpoint/2010/main" val="2605398769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fr-FR" altLang="zh-CN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fr-FR" altLang="zh-CN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D48DFDC-E7A7-48FC-99CD-9A1CEF5C6146}" type="slidenum">
              <a:rPr lang="fr-FR" altLang="zh-CN"/>
              <a:pPr/>
              <a:t>‹N°›</a:t>
            </a:fld>
            <a:endParaRPr lang="fr-FR" altLang="zh-CN"/>
          </a:p>
        </p:txBody>
      </p:sp>
    </p:spTree>
    <p:extLst>
      <p:ext uri="{BB962C8B-B14F-4D97-AF65-F5344CB8AC3E}">
        <p14:creationId xmlns:p14="http://schemas.microsoft.com/office/powerpoint/2010/main" val="1760153816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fr-FR" altLang="zh-CN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fr-FR" altLang="zh-CN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5BB4635-5DF5-4FDA-8D48-A83A27A1E94C}" type="slidenum">
              <a:rPr lang="fr-FR" altLang="zh-CN"/>
              <a:pPr/>
              <a:t>‹N°›</a:t>
            </a:fld>
            <a:endParaRPr lang="fr-FR" altLang="zh-CN"/>
          </a:p>
        </p:txBody>
      </p:sp>
    </p:spTree>
    <p:extLst>
      <p:ext uri="{BB962C8B-B14F-4D97-AF65-F5344CB8AC3E}">
        <p14:creationId xmlns:p14="http://schemas.microsoft.com/office/powerpoint/2010/main" val="1329361208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fr-FR" altLang="zh-CN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fr-FR" altLang="zh-CN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CA37B06-437E-42B8-8AEA-05E4D6A9EDF6}" type="slidenum">
              <a:rPr lang="fr-FR" altLang="zh-CN"/>
              <a:pPr/>
              <a:t>‹N°›</a:t>
            </a:fld>
            <a:endParaRPr lang="fr-FR" altLang="zh-CN"/>
          </a:p>
        </p:txBody>
      </p:sp>
    </p:spTree>
    <p:extLst>
      <p:ext uri="{BB962C8B-B14F-4D97-AF65-F5344CB8AC3E}">
        <p14:creationId xmlns:p14="http://schemas.microsoft.com/office/powerpoint/2010/main" val="4151220214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fr-FR" altLang="zh-CN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fr-FR" altLang="zh-CN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1279D67-BDFD-424F-A580-EA39F0B6DE18}" type="slidenum">
              <a:rPr lang="fr-FR" altLang="zh-CN"/>
              <a:pPr/>
              <a:t>‹N°›</a:t>
            </a:fld>
            <a:endParaRPr lang="fr-FR" altLang="zh-CN"/>
          </a:p>
        </p:txBody>
      </p:sp>
    </p:spTree>
    <p:extLst>
      <p:ext uri="{BB962C8B-B14F-4D97-AF65-F5344CB8AC3E}">
        <p14:creationId xmlns:p14="http://schemas.microsoft.com/office/powerpoint/2010/main" val="1761200564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fr-FR" altLang="zh-CN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fr-FR" altLang="zh-CN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6DCE1E0-FD87-46BD-909D-F467FB7EFFB6}" type="slidenum">
              <a:rPr lang="fr-FR" altLang="zh-CN"/>
              <a:pPr/>
              <a:t>‹N°›</a:t>
            </a:fld>
            <a:endParaRPr lang="fr-FR" altLang="zh-CN"/>
          </a:p>
        </p:txBody>
      </p:sp>
    </p:spTree>
    <p:extLst>
      <p:ext uri="{BB962C8B-B14F-4D97-AF65-F5344CB8AC3E}">
        <p14:creationId xmlns:p14="http://schemas.microsoft.com/office/powerpoint/2010/main" val="3139209143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fr-FR" altLang="zh-CN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fr-FR" altLang="zh-CN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BC542E4-6A7B-4668-8532-6C66D31539C9}" type="slidenum">
              <a:rPr lang="fr-FR" altLang="zh-CN"/>
              <a:pPr/>
              <a:t>‹N°›</a:t>
            </a:fld>
            <a:endParaRPr lang="fr-FR" altLang="zh-CN"/>
          </a:p>
        </p:txBody>
      </p:sp>
    </p:spTree>
    <p:extLst>
      <p:ext uri="{BB962C8B-B14F-4D97-AF65-F5344CB8AC3E}">
        <p14:creationId xmlns:p14="http://schemas.microsoft.com/office/powerpoint/2010/main" val="1673695852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Cliquez sur l'icône pour ajouter une image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fr-FR" altLang="zh-CN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fr-FR" altLang="zh-CN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31A84F2-FA99-44B3-8198-3E41375B3DBB}" type="slidenum">
              <a:rPr lang="fr-FR" altLang="zh-CN"/>
              <a:pPr/>
              <a:t>‹N°›</a:t>
            </a:fld>
            <a:endParaRPr lang="fr-FR" altLang="zh-CN"/>
          </a:p>
        </p:txBody>
      </p:sp>
    </p:spTree>
    <p:extLst>
      <p:ext uri="{BB962C8B-B14F-4D97-AF65-F5344CB8AC3E}">
        <p14:creationId xmlns:p14="http://schemas.microsoft.com/office/powerpoint/2010/main" val="12128149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fr-FR" smtClean="0"/>
              <a:t>Cliquez pour modifier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D1795D5-461A-405A-A09D-79523988C341}" type="slidenum">
              <a:rPr lang="en-GB"/>
              <a:pPr/>
              <a:t>‹N°›</a:t>
            </a:fld>
            <a:endParaRPr lang="en-GB"/>
          </a:p>
        </p:txBody>
      </p:sp>
    </p:spTree>
  </p:cSld>
  <p:clrMapOvr>
    <a:masterClrMapping/>
  </p:clrMapOvr>
  <p:transition/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fr-FR" altLang="zh-CN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fr-FR" altLang="zh-CN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B8E9F4D-2320-48CB-B24E-22A084DAAFFF}" type="slidenum">
              <a:rPr lang="fr-FR" altLang="zh-CN"/>
              <a:pPr/>
              <a:t>‹N°›</a:t>
            </a:fld>
            <a:endParaRPr lang="fr-FR" altLang="zh-CN"/>
          </a:p>
        </p:txBody>
      </p:sp>
    </p:spTree>
    <p:extLst>
      <p:ext uri="{BB962C8B-B14F-4D97-AF65-F5344CB8AC3E}">
        <p14:creationId xmlns:p14="http://schemas.microsoft.com/office/powerpoint/2010/main" val="19131605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fr-FR" altLang="zh-CN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fr-FR" altLang="zh-CN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80FC99C-9D15-4A93-9D1C-63BD6D15037A}" type="slidenum">
              <a:rPr lang="fr-FR" altLang="zh-CN"/>
              <a:pPr/>
              <a:t>‹N°›</a:t>
            </a:fld>
            <a:endParaRPr lang="fr-FR" altLang="zh-CN"/>
          </a:p>
        </p:txBody>
      </p:sp>
    </p:spTree>
    <p:extLst>
      <p:ext uri="{BB962C8B-B14F-4D97-AF65-F5344CB8AC3E}">
        <p14:creationId xmlns:p14="http://schemas.microsoft.com/office/powerpoint/2010/main" val="12579588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11EAA9C-7E21-48CA-8045-8D20D9A5BBA1}" type="slidenum">
              <a:rPr lang="en-GB"/>
              <a:pPr/>
              <a:t>‹N°›</a:t>
            </a:fld>
            <a:endParaRPr lang="en-GB"/>
          </a:p>
        </p:txBody>
      </p:sp>
    </p:spTree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BD09734-78D1-42EC-8246-30F4856BD302}" type="slidenum">
              <a:rPr lang="en-GB"/>
              <a:pPr/>
              <a:t>‹N°›</a:t>
            </a:fld>
            <a:endParaRPr lang="en-GB"/>
          </a:p>
        </p:txBody>
      </p:sp>
    </p:spTree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1187450" y="1052513"/>
            <a:ext cx="3848100" cy="52816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5187950" y="1052513"/>
            <a:ext cx="3848100" cy="52816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AA7A220-46C6-4A46-9A20-3434B52B3E3B}" type="slidenum">
              <a:rPr lang="en-GB"/>
              <a:pPr/>
              <a:t>‹N°›</a:t>
            </a:fld>
            <a:endParaRPr lang="en-GB"/>
          </a:p>
        </p:txBody>
      </p:sp>
    </p:spTree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D928E0A-E6C5-45EA-9D62-EBBEEA8AF856}" type="slidenum">
              <a:rPr lang="en-GB"/>
              <a:pPr/>
              <a:t>‹N°›</a:t>
            </a:fld>
            <a:endParaRPr lang="en-GB"/>
          </a:p>
        </p:txBody>
      </p:sp>
    </p:spTree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185E191-C24E-453F-A31C-3A3E3B25ACC1}" type="slidenum">
              <a:rPr lang="en-GB"/>
              <a:pPr/>
              <a:t>‹N°›</a:t>
            </a:fld>
            <a:endParaRPr lang="en-GB"/>
          </a:p>
        </p:txBody>
      </p:sp>
    </p:spTree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F5B3A25-7E7A-4375-B2E0-E46F8C0FA0EE}" type="slidenum">
              <a:rPr lang="en-GB"/>
              <a:pPr/>
              <a:t>‹N°›</a:t>
            </a:fld>
            <a:endParaRPr lang="en-GB"/>
          </a:p>
        </p:txBody>
      </p:sp>
    </p:spTree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4049563-5E1D-4402-B834-5B331BB9DD5B}" type="slidenum">
              <a:rPr lang="en-GB"/>
              <a:pPr/>
              <a:t>‹N°›</a:t>
            </a:fld>
            <a:endParaRPr lang="en-GB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0B8FF31-DBA5-49E4-96B8-2F3796864C4B}" type="slidenum">
              <a:rPr lang="en-GB"/>
              <a:pPr/>
              <a:t>‹N°›</a:t>
            </a:fld>
            <a:endParaRPr lang="en-GB"/>
          </a:p>
        </p:txBody>
      </p:sp>
    </p:spTree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Cliquez sur l'icône pour ajouter une image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0B50110-E3E2-4B61-B904-5CCDD2ACA6C6}" type="slidenum">
              <a:rPr lang="en-GB"/>
              <a:pPr/>
              <a:t>‹N°›</a:t>
            </a:fld>
            <a:endParaRPr lang="en-GB"/>
          </a:p>
        </p:txBody>
      </p:sp>
    </p:spTree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A822C62-3F4E-458C-A841-E4AF957B9295}" type="slidenum">
              <a:rPr lang="en-GB"/>
              <a:pPr/>
              <a:t>‹N°›</a:t>
            </a:fld>
            <a:endParaRPr lang="en-GB"/>
          </a:p>
        </p:txBody>
      </p:sp>
    </p:spTree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7073900" y="439738"/>
            <a:ext cx="1962150" cy="5894387"/>
          </a:xfrm>
        </p:spPr>
        <p:txBody>
          <a:bodyPr vert="eaVert"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1187450" y="439738"/>
            <a:ext cx="5734050" cy="5894387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F39CF4C-9538-4F67-8C66-B0D5E40CF245}" type="slidenum">
              <a:rPr lang="en-GB"/>
              <a:pPr/>
              <a:t>‹N°›</a:t>
            </a:fld>
            <a:endParaRPr lang="en-GB"/>
          </a:p>
        </p:txBody>
      </p:sp>
    </p:spTree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fr-FR" smtClean="0"/>
              <a:t>Cliquez pour modifier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A10E814-2576-4C05-A5CD-C28FE2E340C4}" type="slidenum">
              <a:rPr lang="en-GB"/>
              <a:pPr/>
              <a:t>‹N°›</a:t>
            </a:fld>
            <a:endParaRPr lang="en-GB"/>
          </a:p>
        </p:txBody>
      </p:sp>
    </p:spTree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14AFAB0-8E0C-4758-8541-3D8031F20A33}" type="slidenum">
              <a:rPr lang="en-GB"/>
              <a:pPr/>
              <a:t>‹N°›</a:t>
            </a:fld>
            <a:endParaRPr lang="en-GB"/>
          </a:p>
        </p:txBody>
      </p:sp>
    </p:spTree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FBFF564-82C9-4A42-809A-E1335C48E64C}" type="slidenum">
              <a:rPr lang="en-GB"/>
              <a:pPr/>
              <a:t>‹N°›</a:t>
            </a:fld>
            <a:endParaRPr lang="en-GB"/>
          </a:p>
        </p:txBody>
      </p:sp>
    </p:spTree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1187450" y="1052513"/>
            <a:ext cx="3848100" cy="52816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5187950" y="1052513"/>
            <a:ext cx="3848100" cy="52816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45DA1B7-1757-4998-A3BE-4EB25D58BD28}" type="slidenum">
              <a:rPr lang="en-GB"/>
              <a:pPr/>
              <a:t>‹N°›</a:t>
            </a:fld>
            <a:endParaRPr lang="en-GB"/>
          </a:p>
        </p:txBody>
      </p:sp>
    </p:spTree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8A01AC2-5B46-4572-AB56-249A26DD9BE0}" type="slidenum">
              <a:rPr lang="en-GB"/>
              <a:pPr/>
              <a:t>‹N°›</a:t>
            </a:fld>
            <a:endParaRPr lang="en-GB"/>
          </a:p>
        </p:txBody>
      </p:sp>
    </p:spTree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47D65FA-BB94-4E31-AD6C-D5DDAEFB5867}" type="slidenum">
              <a:rPr lang="en-GB"/>
              <a:pPr/>
              <a:t>‹N°›</a:t>
            </a:fld>
            <a:endParaRPr lang="en-GB"/>
          </a:p>
        </p:txBody>
      </p:sp>
    </p:spTree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CE37E71-B71A-4702-9C11-0322FC3A758E}" type="slidenum">
              <a:rPr lang="en-GB"/>
              <a:pPr/>
              <a:t>‹N°›</a:t>
            </a:fld>
            <a:endParaRPr lang="en-GB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374804A-A28D-44A1-B6A3-115CC1AF5AF9}" type="slidenum">
              <a:rPr lang="en-GB"/>
              <a:pPr/>
              <a:t>‹N°›</a:t>
            </a:fld>
            <a:endParaRPr lang="en-GB"/>
          </a:p>
        </p:txBody>
      </p:sp>
    </p:spTree>
  </p:cSld>
  <p:clrMapOvr>
    <a:masterClrMapping/>
  </p:clrMapOvr>
  <p:transition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39392B4-A922-4A15-82F5-61E216546904}" type="slidenum">
              <a:rPr lang="en-GB"/>
              <a:pPr/>
              <a:t>‹N°›</a:t>
            </a:fld>
            <a:endParaRPr lang="en-GB"/>
          </a:p>
        </p:txBody>
      </p:sp>
    </p:spTree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Cliquez sur l'icône pour ajouter une image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B8CB31A-B5D8-4048-AFC6-B299C15C56B6}" type="slidenum">
              <a:rPr lang="en-GB"/>
              <a:pPr/>
              <a:t>‹N°›</a:t>
            </a:fld>
            <a:endParaRPr lang="en-GB"/>
          </a:p>
        </p:txBody>
      </p:sp>
    </p:spTree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D9EA76A-B878-428F-96C2-FD513F7CA20E}" type="slidenum">
              <a:rPr lang="en-GB"/>
              <a:pPr/>
              <a:t>‹N°›</a:t>
            </a:fld>
            <a:endParaRPr lang="en-GB"/>
          </a:p>
        </p:txBody>
      </p:sp>
    </p:spTree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7073900" y="439738"/>
            <a:ext cx="1962150" cy="5894387"/>
          </a:xfrm>
        </p:spPr>
        <p:txBody>
          <a:bodyPr vert="eaVert"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1187450" y="439738"/>
            <a:ext cx="5734050" cy="5894387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282142D-5459-4B3A-B61D-179FB4B9733F}" type="slidenum">
              <a:rPr lang="en-GB"/>
              <a:pPr/>
              <a:t>‹N°›</a:t>
            </a:fld>
            <a:endParaRPr lang="en-GB"/>
          </a:p>
        </p:txBody>
      </p:sp>
    </p:spTree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fr-FR" smtClean="0"/>
              <a:t>Cliquez pour modifier le style des sous-titres du masque</a:t>
            </a:r>
            <a:endParaRPr lang="fr-FR"/>
          </a:p>
        </p:txBody>
      </p:sp>
    </p:spTree>
  </p:cSld>
  <p:clrMapOvr>
    <a:masterClrMapping/>
  </p:clrMapOvr>
  <p:transition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</p:spTree>
  </p:cSld>
  <p:clrMapOvr>
    <a:masterClrMapping/>
  </p:clrMapOvr>
  <p:transition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</p:spTree>
  </p:cSld>
  <p:clrMapOvr>
    <a:masterClrMapping/>
  </p:clrMapOvr>
  <p:transition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</p:spTree>
  </p:cSld>
  <p:clrMapOvr>
    <a:masterClrMapping/>
  </p:clrMapOvr>
  <p:transition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</p:spTree>
  </p:cSld>
  <p:clrMapOvr>
    <a:masterClrMapping/>
  </p:clrMapOvr>
  <p:transition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1187450" y="1052513"/>
            <a:ext cx="3848100" cy="52816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5187950" y="1052513"/>
            <a:ext cx="3848100" cy="52816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7C499D2-C50E-4CCD-8C72-54E792DFA442}" type="slidenum">
              <a:rPr lang="en-GB"/>
              <a:pPr/>
              <a:t>‹N°›</a:t>
            </a:fld>
            <a:endParaRPr lang="en-GB"/>
          </a:p>
        </p:txBody>
      </p:sp>
    </p:spTree>
  </p:cSld>
  <p:clrMapOvr>
    <a:masterClrMapping/>
  </p:clrMapOvr>
  <p:transition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</p:spTree>
  </p:cSld>
  <p:clrMapOvr>
    <a:masterClrMapping/>
  </p:clrMapOvr>
  <p:transition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Cliquez sur l'icône pour ajouter une image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</p:spTree>
  </p:cSld>
  <p:clrMapOvr>
    <a:masterClrMapping/>
  </p:clrMapOvr>
  <p:transition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</p:spTree>
  </p:cSld>
  <p:clrMapOvr>
    <a:masterClrMapping/>
  </p:clrMapOvr>
  <p:transition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</p:spTree>
  </p:cSld>
  <p:clrMapOvr>
    <a:masterClrMapping/>
  </p:clrMapOvr>
  <p:transition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03" name="Picture 11" descr="tmp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8195" name="Rectangle 3"/>
          <p:cNvSpPr>
            <a:spLocks noGrp="1" noChangeArrowheads="1"/>
          </p:cNvSpPr>
          <p:nvPr>
            <p:ph type="ctrTitle"/>
          </p:nvPr>
        </p:nvSpPr>
        <p:spPr>
          <a:xfrm>
            <a:off x="1503363" y="1320800"/>
            <a:ext cx="6137275" cy="1470025"/>
          </a:xfrm>
          <a:ln/>
        </p:spPr>
        <p:txBody>
          <a:bodyPr/>
          <a:lstStyle>
            <a:lvl1pPr algn="ctr"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fr-FR" smtClean="0"/>
              <a:t>Cliquez pour modifier le style du titre</a:t>
            </a:r>
            <a:endParaRPr lang="en-GB"/>
          </a:p>
        </p:txBody>
      </p:sp>
      <p:sp>
        <p:nvSpPr>
          <p:cNvPr id="8196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4014788"/>
            <a:ext cx="6400800" cy="782637"/>
          </a:xfrm>
          <a:ln/>
        </p:spPr>
        <p:txBody>
          <a:bodyPr/>
          <a:lstStyle>
            <a:lvl1pPr marL="0" indent="0" algn="ctr">
              <a:defRPr>
                <a:solidFill>
                  <a:schemeClr val="bg1"/>
                </a:solidFill>
              </a:defRPr>
            </a:lvl1pPr>
          </a:lstStyle>
          <a:p>
            <a:r>
              <a:rPr lang="fr-FR" smtClean="0"/>
              <a:t>Cliquez pour modifier le style des sous-titres du masque</a:t>
            </a:r>
            <a:endParaRPr lang="en-GB"/>
          </a:p>
        </p:txBody>
      </p:sp>
      <p:sp>
        <p:nvSpPr>
          <p:cNvPr id="8197" name="Rectangle 5"/>
          <p:cNvSpPr>
            <a:spLocks noGrp="1" noChangeArrowheads="1"/>
          </p:cNvSpPr>
          <p:nvPr>
            <p:ph type="dt" sz="half" idx="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4"/>
          </p:nvPr>
        </p:nvSpPr>
        <p:spPr>
          <a:xfrm>
            <a:off x="7885113" y="6245225"/>
            <a:ext cx="1106487" cy="47625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578297B-DE2F-49E1-B490-88A535979062}" type="slidenum">
              <a:rPr lang="en-GB" smtClean="0"/>
              <a:pPr/>
              <a:t>‹N°›</a:t>
            </a:fld>
            <a:endParaRPr lang="en-GB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1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1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1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1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5" grpId="0"/>
      <p:bldP spid="819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19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819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50B8FF31-DBA5-49E4-96B8-2F3796864C4B}" type="slidenum">
              <a:rPr lang="en-GB" smtClean="0"/>
              <a:pPr/>
              <a:t>‹N°›</a:t>
            </a:fld>
            <a:endParaRPr lang="en-GB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</p:spTree>
  </p:cSld>
  <p:clrMapOvr>
    <a:masterClrMapping/>
  </p:clrMapOvr>
  <p:transition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7374804A-A28D-44A1-B6A3-115CC1AF5AF9}" type="slidenum">
              <a:rPr lang="en-GB" smtClean="0"/>
              <a:pPr/>
              <a:t>‹N°›</a:t>
            </a:fld>
            <a:endParaRPr lang="en-GB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</p:spTree>
  </p:cSld>
  <p:clrMapOvr>
    <a:masterClrMapping/>
  </p:clrMapOvr>
  <p:transition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900113" y="981075"/>
            <a:ext cx="3919537" cy="50403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972050" y="981075"/>
            <a:ext cx="3921125" cy="50403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97C499D2-C50E-4CCD-8C72-54E792DFA442}" type="slidenum">
              <a:rPr lang="en-GB" smtClean="0"/>
              <a:pPr/>
              <a:t>‹N°›</a:t>
            </a:fld>
            <a:endParaRPr lang="en-GB"/>
          </a:p>
        </p:txBody>
      </p:sp>
      <p:sp>
        <p:nvSpPr>
          <p:cNvPr id="6" name="Espace réservé de la date 5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</p:spTree>
  </p:cSld>
  <p:clrMapOvr>
    <a:masterClrMapping/>
  </p:clrMapOvr>
  <p:transition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AAAF3F7A-F848-4EE5-8137-40C3CC5ACE97}" type="slidenum">
              <a:rPr lang="en-GB" smtClean="0"/>
              <a:pPr/>
              <a:t>‹N°›</a:t>
            </a:fld>
            <a:endParaRPr lang="en-GB"/>
          </a:p>
        </p:txBody>
      </p:sp>
      <p:sp>
        <p:nvSpPr>
          <p:cNvPr id="8" name="Espace réservé de la date 7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9" name="Espace réservé du pied de page 8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AAF3F7A-F848-4EE5-8137-40C3CC5ACE97}" type="slidenum">
              <a:rPr lang="en-GB"/>
              <a:pPr/>
              <a:t>‹N°›</a:t>
            </a:fld>
            <a:endParaRPr lang="en-GB"/>
          </a:p>
        </p:txBody>
      </p:sp>
    </p:spTree>
  </p:cSld>
  <p:clrMapOvr>
    <a:masterClrMapping/>
  </p:clrMapOvr>
  <p:transition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9F1C0C50-7AF4-4361-AD1E-C818B26B5729}" type="slidenum">
              <a:rPr lang="en-GB" smtClean="0"/>
              <a:pPr/>
              <a:t>‹N°›</a:t>
            </a:fld>
            <a:endParaRPr lang="en-GB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</p:spTree>
  </p:cSld>
  <p:clrMapOvr>
    <a:masterClrMapping/>
  </p:clrMapOvr>
  <p:transition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1DDC13E7-4C39-4325-8AC9-D1220564D06B}" type="slidenum">
              <a:rPr lang="en-GB" smtClean="0"/>
              <a:pPr/>
              <a:t>‹N°›</a:t>
            </a:fld>
            <a:endParaRPr lang="en-GB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</p:spTree>
  </p:cSld>
  <p:clrMapOvr>
    <a:masterClrMapping/>
  </p:clrMapOvr>
  <p:transition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742F228A-CD15-4A39-B1CB-78F8A5C598B7}" type="slidenum">
              <a:rPr lang="en-GB" smtClean="0"/>
              <a:pPr/>
              <a:t>‹N°›</a:t>
            </a:fld>
            <a:endParaRPr lang="en-GB"/>
          </a:p>
        </p:txBody>
      </p:sp>
      <p:sp>
        <p:nvSpPr>
          <p:cNvPr id="6" name="Espace réservé de la date 5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</p:spTree>
  </p:cSld>
  <p:clrMapOvr>
    <a:masterClrMapping/>
  </p:clrMapOvr>
  <p:transition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Cliquez sur l'icône pour ajouter une image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6145944D-5A0A-405D-A81C-072097FD5667}" type="slidenum">
              <a:rPr lang="en-GB" smtClean="0"/>
              <a:pPr/>
              <a:t>‹N°›</a:t>
            </a:fld>
            <a:endParaRPr lang="en-GB"/>
          </a:p>
        </p:txBody>
      </p:sp>
      <p:sp>
        <p:nvSpPr>
          <p:cNvPr id="6" name="Espace réservé de la date 5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</p:spTree>
  </p:cSld>
  <p:clrMapOvr>
    <a:masterClrMapping/>
  </p:clrMapOvr>
  <p:transition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6E4D6E7B-9831-481F-B721-D9CA85FEEB8E}" type="slidenum">
              <a:rPr lang="en-GB" smtClean="0"/>
              <a:pPr/>
              <a:t>‹N°›</a:t>
            </a:fld>
            <a:endParaRPr lang="en-GB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</p:spTree>
  </p:cSld>
  <p:clrMapOvr>
    <a:masterClrMapping/>
  </p:clrMapOvr>
  <p:transition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738938" y="133350"/>
            <a:ext cx="2154237" cy="5888038"/>
          </a:xfrm>
        </p:spPr>
        <p:txBody>
          <a:bodyPr vert="eaVert"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274638" y="133350"/>
            <a:ext cx="6311900" cy="5888038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D28893A3-0C03-403F-9824-FAB6C03838EF}" type="slidenum">
              <a:rPr lang="en-GB" smtClean="0"/>
              <a:pPr/>
              <a:t>‹N°›</a:t>
            </a:fld>
            <a:endParaRPr lang="en-GB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</p:spTree>
  </p:cSld>
  <p:clrMapOvr>
    <a:masterClrMapping/>
  </p:clrMapOvr>
  <p:transition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fr-FR" smtClean="0"/>
              <a:t>Cliquez pour modifier le style des sous-titres du masque</a:t>
            </a:r>
            <a:endParaRPr lang="fr-FR"/>
          </a:p>
        </p:txBody>
      </p:sp>
    </p:spTree>
  </p:cSld>
  <p:clrMapOvr>
    <a:masterClrMapping/>
  </p:clrMapOvr>
  <p:transition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</p:spTree>
  </p:cSld>
  <p:clrMapOvr>
    <a:masterClrMapping/>
  </p:clrMapOvr>
  <p:transition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</p:spTree>
  </p:cSld>
  <p:clrMapOvr>
    <a:masterClrMapping/>
  </p:clrMapOvr>
  <p:transition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F1C0C50-7AF4-4361-AD1E-C818B26B5729}" type="slidenum">
              <a:rPr lang="en-GB"/>
              <a:pPr/>
              <a:t>‹N°›</a:t>
            </a:fld>
            <a:endParaRPr lang="en-GB"/>
          </a:p>
        </p:txBody>
      </p:sp>
    </p:spTree>
  </p:cSld>
  <p:clrMapOvr>
    <a:masterClrMapping/>
  </p:clrMapOvr>
  <p:transition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</p:spTree>
  </p:cSld>
  <p:clrMapOvr>
    <a:masterClrMapping/>
  </p:clrMapOvr>
  <p:transition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</p:spTree>
  </p:cSld>
  <p:clrMapOvr>
    <a:masterClrMapping/>
  </p:clrMapOvr>
  <p:transition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</p:spTree>
  </p:cSld>
  <p:clrMapOvr>
    <a:masterClrMapping/>
  </p:clrMapOvr>
  <p:transition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Cliquez sur l'icône pour ajouter une image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</p:spTree>
  </p:cSld>
  <p:clrMapOvr>
    <a:masterClrMapping/>
  </p:clrMapOvr>
  <p:transition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</p:spTree>
  </p:cSld>
  <p:clrMapOvr>
    <a:masterClrMapping/>
  </p:clrMapOvr>
  <p:transition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</p:spTree>
  </p:cSld>
  <p:clrMapOvr>
    <a:masterClrMapping/>
  </p:clrMapOvr>
  <p:transition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06" name="Rectangle 494"/>
          <p:cNvSpPr>
            <a:spLocks noChangeArrowheads="1"/>
          </p:cNvSpPr>
          <p:nvPr/>
        </p:nvSpPr>
        <p:spPr bwMode="auto">
          <a:xfrm>
            <a:off x="0" y="2611438"/>
            <a:ext cx="9144000" cy="576262"/>
          </a:xfrm>
          <a:prstGeom prst="rect">
            <a:avLst/>
          </a:prstGeom>
          <a:gradFill rotWithShape="1">
            <a:gsLst>
              <a:gs pos="0">
                <a:srgbClr val="BABABA"/>
              </a:gs>
              <a:gs pos="100000">
                <a:srgbClr val="BABABA">
                  <a:gamma/>
                  <a:shade val="46275"/>
                  <a:invGamma/>
                  <a:alpha val="0"/>
                </a:srgb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13558" name="Rectangle 246"/>
          <p:cNvSpPr>
            <a:spLocks noChangeArrowheads="1"/>
          </p:cNvSpPr>
          <p:nvPr/>
        </p:nvSpPr>
        <p:spPr bwMode="auto">
          <a:xfrm rot="10800000">
            <a:off x="0" y="0"/>
            <a:ext cx="9144000" cy="2636838"/>
          </a:xfrm>
          <a:prstGeom prst="rect">
            <a:avLst/>
          </a:prstGeom>
          <a:gradFill rotWithShape="1">
            <a:gsLst>
              <a:gs pos="0">
                <a:srgbClr val="BEBEBE">
                  <a:gamma/>
                  <a:shade val="66275"/>
                  <a:invGamma/>
                  <a:alpha val="0"/>
                </a:srgbClr>
              </a:gs>
              <a:gs pos="100000">
                <a:srgbClr val="BEBEBE">
                  <a:alpha val="80000"/>
                </a:srgbClr>
              </a:gs>
            </a:gsLst>
            <a:lin ang="5400000" scaled="1"/>
          </a:gra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13317" name="Rectangle 5"/>
          <p:cNvSpPr>
            <a:spLocks noGrp="1" noChangeArrowheads="1"/>
          </p:cNvSpPr>
          <p:nvPr>
            <p:ph type="dt" sz="half" idx="2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13318" name="Rectangle 6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13319" name="Rectangle 7"/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>
            <a:lvl1pPr>
              <a:defRPr/>
            </a:lvl1pPr>
          </a:lstStyle>
          <a:p>
            <a:fld id="{D578297B-DE2F-49E1-B490-88A535979062}" type="slidenum">
              <a:rPr lang="en-GB" smtClean="0"/>
              <a:pPr/>
              <a:t>‹N°›</a:t>
            </a:fld>
            <a:endParaRPr lang="en-GB"/>
          </a:p>
        </p:txBody>
      </p:sp>
      <p:grpSp>
        <p:nvGrpSpPr>
          <p:cNvPr id="14298" name="Group 986"/>
          <p:cNvGrpSpPr>
            <a:grpSpLocks/>
          </p:cNvGrpSpPr>
          <p:nvPr/>
        </p:nvGrpSpPr>
        <p:grpSpPr bwMode="auto">
          <a:xfrm flipH="1">
            <a:off x="-817563" y="1363663"/>
            <a:ext cx="10358438" cy="2425700"/>
            <a:chOff x="-397" y="618"/>
            <a:chExt cx="6525" cy="1528"/>
          </a:xfrm>
        </p:grpSpPr>
        <p:grpSp>
          <p:nvGrpSpPr>
            <p:cNvPr id="14154" name="Group 842"/>
            <p:cNvGrpSpPr>
              <a:grpSpLocks/>
            </p:cNvGrpSpPr>
            <p:nvPr userDrawn="1"/>
          </p:nvGrpSpPr>
          <p:grpSpPr bwMode="auto">
            <a:xfrm rot="17024435" flipH="1">
              <a:off x="2237" y="-2005"/>
              <a:ext cx="1216" cy="6462"/>
              <a:chOff x="2336" y="-8"/>
              <a:chExt cx="1252" cy="4337"/>
            </a:xfrm>
          </p:grpSpPr>
          <p:sp>
            <p:nvSpPr>
              <p:cNvPr id="14155" name="Freeform 843"/>
              <p:cNvSpPr>
                <a:spLocks/>
              </p:cNvSpPr>
              <p:nvPr userDrawn="1"/>
            </p:nvSpPr>
            <p:spPr bwMode="auto">
              <a:xfrm>
                <a:off x="2336" y="-8"/>
                <a:ext cx="872" cy="4337"/>
              </a:xfrm>
              <a:custGeom>
                <a:avLst/>
                <a:gdLst/>
                <a:ahLst/>
                <a:cxnLst>
                  <a:cxn ang="0">
                    <a:pos x="264" y="0"/>
                  </a:cxn>
                  <a:cxn ang="0">
                    <a:pos x="242" y="870"/>
                  </a:cxn>
                  <a:cxn ang="0">
                    <a:pos x="0" y="1836"/>
                  </a:cxn>
                </a:cxnLst>
                <a:rect l="0" t="0" r="r" b="b"/>
                <a:pathLst>
                  <a:path w="369" h="1836">
                    <a:moveTo>
                      <a:pt x="264" y="0"/>
                    </a:moveTo>
                    <a:cubicBezTo>
                      <a:pt x="264" y="0"/>
                      <a:pt x="1" y="330"/>
                      <a:pt x="242" y="870"/>
                    </a:cubicBezTo>
                    <a:cubicBezTo>
                      <a:pt x="369" y="1155"/>
                      <a:pt x="304" y="1365"/>
                      <a:pt x="0" y="1836"/>
                    </a:cubicBezTo>
                  </a:path>
                </a:pathLst>
              </a:custGeom>
              <a:noFill/>
              <a:ln w="14288" cap="flat">
                <a:solidFill>
                  <a:srgbClr val="EFD913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4156" name="Freeform 844"/>
              <p:cNvSpPr>
                <a:spLocks/>
              </p:cNvSpPr>
              <p:nvPr userDrawn="1"/>
            </p:nvSpPr>
            <p:spPr bwMode="auto">
              <a:xfrm>
                <a:off x="2343" y="-8"/>
                <a:ext cx="893" cy="4337"/>
              </a:xfrm>
              <a:custGeom>
                <a:avLst/>
                <a:gdLst/>
                <a:ahLst/>
                <a:cxnLst>
                  <a:cxn ang="0">
                    <a:pos x="263" y="0"/>
                  </a:cxn>
                  <a:cxn ang="0">
                    <a:pos x="249" y="870"/>
                  </a:cxn>
                  <a:cxn ang="0">
                    <a:pos x="31" y="1836"/>
                  </a:cxn>
                </a:cxnLst>
                <a:rect l="0" t="0" r="r" b="b"/>
                <a:pathLst>
                  <a:path w="378" h="1836">
                    <a:moveTo>
                      <a:pt x="263" y="0"/>
                    </a:moveTo>
                    <a:cubicBezTo>
                      <a:pt x="263" y="0"/>
                      <a:pt x="0" y="326"/>
                      <a:pt x="249" y="870"/>
                    </a:cubicBezTo>
                    <a:cubicBezTo>
                      <a:pt x="378" y="1154"/>
                      <a:pt x="326" y="1351"/>
                      <a:pt x="31" y="1836"/>
                    </a:cubicBezTo>
                  </a:path>
                </a:pathLst>
              </a:custGeom>
              <a:noFill/>
              <a:ln w="14288" cap="flat">
                <a:solidFill>
                  <a:srgbClr val="EACE1A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4157" name="Freeform 845"/>
              <p:cNvSpPr>
                <a:spLocks/>
              </p:cNvSpPr>
              <p:nvPr userDrawn="1"/>
            </p:nvSpPr>
            <p:spPr bwMode="auto">
              <a:xfrm>
                <a:off x="2350" y="-8"/>
                <a:ext cx="917" cy="4337"/>
              </a:xfrm>
              <a:custGeom>
                <a:avLst/>
                <a:gdLst/>
                <a:ahLst/>
                <a:cxnLst>
                  <a:cxn ang="0">
                    <a:pos x="263" y="0"/>
                  </a:cxn>
                  <a:cxn ang="0">
                    <a:pos x="256" y="870"/>
                  </a:cxn>
                  <a:cxn ang="0">
                    <a:pos x="62" y="1836"/>
                  </a:cxn>
                </a:cxnLst>
                <a:rect l="0" t="0" r="r" b="b"/>
                <a:pathLst>
                  <a:path w="388" h="1836">
                    <a:moveTo>
                      <a:pt x="263" y="0"/>
                    </a:moveTo>
                    <a:cubicBezTo>
                      <a:pt x="263" y="0"/>
                      <a:pt x="0" y="323"/>
                      <a:pt x="256" y="870"/>
                    </a:cubicBezTo>
                    <a:cubicBezTo>
                      <a:pt x="388" y="1152"/>
                      <a:pt x="348" y="1338"/>
                      <a:pt x="62" y="1836"/>
                    </a:cubicBezTo>
                  </a:path>
                </a:pathLst>
              </a:custGeom>
              <a:noFill/>
              <a:ln w="14288" cap="flat">
                <a:solidFill>
                  <a:srgbClr val="E7C41E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4158" name="Freeform 846"/>
              <p:cNvSpPr>
                <a:spLocks/>
              </p:cNvSpPr>
              <p:nvPr userDrawn="1"/>
            </p:nvSpPr>
            <p:spPr bwMode="auto">
              <a:xfrm>
                <a:off x="2355" y="-8"/>
                <a:ext cx="940" cy="4337"/>
              </a:xfrm>
              <a:custGeom>
                <a:avLst/>
                <a:gdLst/>
                <a:ahLst/>
                <a:cxnLst>
                  <a:cxn ang="0">
                    <a:pos x="263" y="0"/>
                  </a:cxn>
                  <a:cxn ang="0">
                    <a:pos x="264" y="870"/>
                  </a:cxn>
                  <a:cxn ang="0">
                    <a:pos x="94" y="1836"/>
                  </a:cxn>
                </a:cxnLst>
                <a:rect l="0" t="0" r="r" b="b"/>
                <a:pathLst>
                  <a:path w="398" h="1836">
                    <a:moveTo>
                      <a:pt x="263" y="0"/>
                    </a:moveTo>
                    <a:cubicBezTo>
                      <a:pt x="263" y="0"/>
                      <a:pt x="0" y="320"/>
                      <a:pt x="264" y="870"/>
                    </a:cubicBezTo>
                    <a:cubicBezTo>
                      <a:pt x="398" y="1151"/>
                      <a:pt x="371" y="1324"/>
                      <a:pt x="94" y="1836"/>
                    </a:cubicBezTo>
                  </a:path>
                </a:pathLst>
              </a:custGeom>
              <a:noFill/>
              <a:ln w="14288" cap="flat">
                <a:solidFill>
                  <a:srgbClr val="E3BA2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4159" name="Freeform 847"/>
              <p:cNvSpPr>
                <a:spLocks/>
              </p:cNvSpPr>
              <p:nvPr userDrawn="1"/>
            </p:nvSpPr>
            <p:spPr bwMode="auto">
              <a:xfrm>
                <a:off x="2360" y="-8"/>
                <a:ext cx="964" cy="4337"/>
              </a:xfrm>
              <a:custGeom>
                <a:avLst/>
                <a:gdLst/>
                <a:ahLst/>
                <a:cxnLst>
                  <a:cxn ang="0">
                    <a:pos x="264" y="0"/>
                  </a:cxn>
                  <a:cxn ang="0">
                    <a:pos x="271" y="870"/>
                  </a:cxn>
                  <a:cxn ang="0">
                    <a:pos x="125" y="1836"/>
                  </a:cxn>
                </a:cxnLst>
                <a:rect l="0" t="0" r="r" b="b"/>
                <a:pathLst>
                  <a:path w="408" h="1836">
                    <a:moveTo>
                      <a:pt x="264" y="0"/>
                    </a:moveTo>
                    <a:cubicBezTo>
                      <a:pt x="264" y="0"/>
                      <a:pt x="0" y="317"/>
                      <a:pt x="271" y="870"/>
                    </a:cubicBezTo>
                    <a:cubicBezTo>
                      <a:pt x="408" y="1150"/>
                      <a:pt x="395" y="1310"/>
                      <a:pt x="125" y="1836"/>
                    </a:cubicBezTo>
                  </a:path>
                </a:pathLst>
              </a:custGeom>
              <a:noFill/>
              <a:ln w="14288" cap="flat">
                <a:solidFill>
                  <a:srgbClr val="DFAF24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4160" name="Freeform 848"/>
              <p:cNvSpPr>
                <a:spLocks/>
              </p:cNvSpPr>
              <p:nvPr userDrawn="1"/>
            </p:nvSpPr>
            <p:spPr bwMode="auto">
              <a:xfrm>
                <a:off x="2365" y="-8"/>
                <a:ext cx="987" cy="4337"/>
              </a:xfrm>
              <a:custGeom>
                <a:avLst/>
                <a:gdLst/>
                <a:ahLst/>
                <a:cxnLst>
                  <a:cxn ang="0">
                    <a:pos x="264" y="0"/>
                  </a:cxn>
                  <a:cxn ang="0">
                    <a:pos x="279" y="870"/>
                  </a:cxn>
                  <a:cxn ang="0">
                    <a:pos x="157" y="1836"/>
                  </a:cxn>
                </a:cxnLst>
                <a:rect l="0" t="0" r="r" b="b"/>
                <a:pathLst>
                  <a:path w="418" h="1836">
                    <a:moveTo>
                      <a:pt x="264" y="0"/>
                    </a:moveTo>
                    <a:cubicBezTo>
                      <a:pt x="264" y="0"/>
                      <a:pt x="0" y="314"/>
                      <a:pt x="279" y="870"/>
                    </a:cubicBezTo>
                    <a:cubicBezTo>
                      <a:pt x="418" y="1149"/>
                      <a:pt x="418" y="1296"/>
                      <a:pt x="157" y="1836"/>
                    </a:cubicBezTo>
                  </a:path>
                </a:pathLst>
              </a:custGeom>
              <a:noFill/>
              <a:ln w="14288" cap="flat">
                <a:solidFill>
                  <a:srgbClr val="DCA525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4161" name="Freeform 849"/>
              <p:cNvSpPr>
                <a:spLocks/>
              </p:cNvSpPr>
              <p:nvPr userDrawn="1"/>
            </p:nvSpPr>
            <p:spPr bwMode="auto">
              <a:xfrm>
                <a:off x="2372" y="-8"/>
                <a:ext cx="1039" cy="4337"/>
              </a:xfrm>
              <a:custGeom>
                <a:avLst/>
                <a:gdLst/>
                <a:ahLst/>
                <a:cxnLst>
                  <a:cxn ang="0">
                    <a:pos x="263" y="0"/>
                  </a:cxn>
                  <a:cxn ang="0">
                    <a:pos x="286" y="870"/>
                  </a:cxn>
                  <a:cxn ang="0">
                    <a:pos x="188" y="1836"/>
                  </a:cxn>
                </a:cxnLst>
                <a:rect l="0" t="0" r="r" b="b"/>
                <a:pathLst>
                  <a:path w="440" h="1836">
                    <a:moveTo>
                      <a:pt x="263" y="0"/>
                    </a:moveTo>
                    <a:cubicBezTo>
                      <a:pt x="263" y="0"/>
                      <a:pt x="0" y="311"/>
                      <a:pt x="286" y="870"/>
                    </a:cubicBezTo>
                    <a:cubicBezTo>
                      <a:pt x="428" y="1148"/>
                      <a:pt x="440" y="1282"/>
                      <a:pt x="188" y="1836"/>
                    </a:cubicBezTo>
                  </a:path>
                </a:pathLst>
              </a:custGeom>
              <a:noFill/>
              <a:ln w="14288" cap="flat">
                <a:solidFill>
                  <a:srgbClr val="D99A26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4162" name="Freeform 850"/>
              <p:cNvSpPr>
                <a:spLocks/>
              </p:cNvSpPr>
              <p:nvPr userDrawn="1"/>
            </p:nvSpPr>
            <p:spPr bwMode="auto">
              <a:xfrm>
                <a:off x="2376" y="-8"/>
                <a:ext cx="1094" cy="4337"/>
              </a:xfrm>
              <a:custGeom>
                <a:avLst/>
                <a:gdLst/>
                <a:ahLst/>
                <a:cxnLst>
                  <a:cxn ang="0">
                    <a:pos x="264" y="0"/>
                  </a:cxn>
                  <a:cxn ang="0">
                    <a:pos x="294" y="870"/>
                  </a:cxn>
                  <a:cxn ang="0">
                    <a:pos x="220" y="1836"/>
                  </a:cxn>
                </a:cxnLst>
                <a:rect l="0" t="0" r="r" b="b"/>
                <a:pathLst>
                  <a:path w="463" h="1836">
                    <a:moveTo>
                      <a:pt x="264" y="0"/>
                    </a:moveTo>
                    <a:cubicBezTo>
                      <a:pt x="264" y="0"/>
                      <a:pt x="0" y="308"/>
                      <a:pt x="294" y="870"/>
                    </a:cubicBezTo>
                    <a:cubicBezTo>
                      <a:pt x="438" y="1146"/>
                      <a:pt x="463" y="1268"/>
                      <a:pt x="220" y="1836"/>
                    </a:cubicBezTo>
                  </a:path>
                </a:pathLst>
              </a:custGeom>
              <a:noFill/>
              <a:ln w="14288" cap="flat">
                <a:solidFill>
                  <a:srgbClr val="D59127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4163" name="Freeform 851"/>
              <p:cNvSpPr>
                <a:spLocks/>
              </p:cNvSpPr>
              <p:nvPr userDrawn="1"/>
            </p:nvSpPr>
            <p:spPr bwMode="auto">
              <a:xfrm>
                <a:off x="2381" y="-8"/>
                <a:ext cx="1148" cy="4337"/>
              </a:xfrm>
              <a:custGeom>
                <a:avLst/>
                <a:gdLst/>
                <a:ahLst/>
                <a:cxnLst>
                  <a:cxn ang="0">
                    <a:pos x="264" y="0"/>
                  </a:cxn>
                  <a:cxn ang="0">
                    <a:pos x="302" y="870"/>
                  </a:cxn>
                  <a:cxn ang="0">
                    <a:pos x="252" y="1836"/>
                  </a:cxn>
                </a:cxnLst>
                <a:rect l="0" t="0" r="r" b="b"/>
                <a:pathLst>
                  <a:path w="486" h="1836">
                    <a:moveTo>
                      <a:pt x="264" y="0"/>
                    </a:moveTo>
                    <a:cubicBezTo>
                      <a:pt x="264" y="0"/>
                      <a:pt x="0" y="304"/>
                      <a:pt x="302" y="870"/>
                    </a:cubicBezTo>
                    <a:cubicBezTo>
                      <a:pt x="448" y="1145"/>
                      <a:pt x="486" y="1254"/>
                      <a:pt x="252" y="1836"/>
                    </a:cubicBezTo>
                  </a:path>
                </a:pathLst>
              </a:custGeom>
              <a:noFill/>
              <a:ln w="14288" cap="flat">
                <a:solidFill>
                  <a:srgbClr val="D38828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4164" name="Freeform 852"/>
              <p:cNvSpPr>
                <a:spLocks/>
              </p:cNvSpPr>
              <p:nvPr userDrawn="1"/>
            </p:nvSpPr>
            <p:spPr bwMode="auto">
              <a:xfrm>
                <a:off x="2386" y="-8"/>
                <a:ext cx="1202" cy="4337"/>
              </a:xfrm>
              <a:custGeom>
                <a:avLst/>
                <a:gdLst/>
                <a:ahLst/>
                <a:cxnLst>
                  <a:cxn ang="0">
                    <a:pos x="264" y="0"/>
                  </a:cxn>
                  <a:cxn ang="0">
                    <a:pos x="309" y="870"/>
                  </a:cxn>
                  <a:cxn ang="0">
                    <a:pos x="283" y="1836"/>
                  </a:cxn>
                </a:cxnLst>
                <a:rect l="0" t="0" r="r" b="b"/>
                <a:pathLst>
                  <a:path w="509" h="1836">
                    <a:moveTo>
                      <a:pt x="264" y="0"/>
                    </a:moveTo>
                    <a:cubicBezTo>
                      <a:pt x="264" y="0"/>
                      <a:pt x="0" y="301"/>
                      <a:pt x="309" y="870"/>
                    </a:cubicBezTo>
                    <a:cubicBezTo>
                      <a:pt x="458" y="1144"/>
                      <a:pt x="509" y="1241"/>
                      <a:pt x="283" y="1836"/>
                    </a:cubicBezTo>
                  </a:path>
                </a:pathLst>
              </a:custGeom>
              <a:noFill/>
              <a:ln w="14288" cap="flat">
                <a:solidFill>
                  <a:srgbClr val="D07E29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fr-FR"/>
              </a:p>
            </p:txBody>
          </p:sp>
        </p:grpSp>
        <p:grpSp>
          <p:nvGrpSpPr>
            <p:cNvPr id="14198" name="Group 886"/>
            <p:cNvGrpSpPr>
              <a:grpSpLocks/>
            </p:cNvGrpSpPr>
            <p:nvPr userDrawn="1"/>
          </p:nvGrpSpPr>
          <p:grpSpPr bwMode="auto">
            <a:xfrm rot="17355699" flipH="1">
              <a:off x="2258" y="-1725"/>
              <a:ext cx="1216" cy="6525"/>
              <a:chOff x="2336" y="-8"/>
              <a:chExt cx="1252" cy="4337"/>
            </a:xfrm>
          </p:grpSpPr>
          <p:sp>
            <p:nvSpPr>
              <p:cNvPr id="14199" name="Freeform 887"/>
              <p:cNvSpPr>
                <a:spLocks/>
              </p:cNvSpPr>
              <p:nvPr userDrawn="1"/>
            </p:nvSpPr>
            <p:spPr bwMode="auto">
              <a:xfrm>
                <a:off x="2336" y="-8"/>
                <a:ext cx="872" cy="4337"/>
              </a:xfrm>
              <a:custGeom>
                <a:avLst/>
                <a:gdLst/>
                <a:ahLst/>
                <a:cxnLst>
                  <a:cxn ang="0">
                    <a:pos x="264" y="0"/>
                  </a:cxn>
                  <a:cxn ang="0">
                    <a:pos x="242" y="870"/>
                  </a:cxn>
                  <a:cxn ang="0">
                    <a:pos x="0" y="1836"/>
                  </a:cxn>
                </a:cxnLst>
                <a:rect l="0" t="0" r="r" b="b"/>
                <a:pathLst>
                  <a:path w="369" h="1836">
                    <a:moveTo>
                      <a:pt x="264" y="0"/>
                    </a:moveTo>
                    <a:cubicBezTo>
                      <a:pt x="264" y="0"/>
                      <a:pt x="1" y="330"/>
                      <a:pt x="242" y="870"/>
                    </a:cubicBezTo>
                    <a:cubicBezTo>
                      <a:pt x="369" y="1155"/>
                      <a:pt x="304" y="1365"/>
                      <a:pt x="0" y="1836"/>
                    </a:cubicBezTo>
                  </a:path>
                </a:pathLst>
              </a:custGeom>
              <a:noFill/>
              <a:ln w="14288" cap="flat">
                <a:solidFill>
                  <a:srgbClr val="18A5D8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4200" name="Freeform 888"/>
              <p:cNvSpPr>
                <a:spLocks/>
              </p:cNvSpPr>
              <p:nvPr userDrawn="1"/>
            </p:nvSpPr>
            <p:spPr bwMode="auto">
              <a:xfrm>
                <a:off x="2343" y="-8"/>
                <a:ext cx="893" cy="4337"/>
              </a:xfrm>
              <a:custGeom>
                <a:avLst/>
                <a:gdLst/>
                <a:ahLst/>
                <a:cxnLst>
                  <a:cxn ang="0">
                    <a:pos x="263" y="0"/>
                  </a:cxn>
                  <a:cxn ang="0">
                    <a:pos x="249" y="870"/>
                  </a:cxn>
                  <a:cxn ang="0">
                    <a:pos x="31" y="1836"/>
                  </a:cxn>
                </a:cxnLst>
                <a:rect l="0" t="0" r="r" b="b"/>
                <a:pathLst>
                  <a:path w="378" h="1836">
                    <a:moveTo>
                      <a:pt x="263" y="0"/>
                    </a:moveTo>
                    <a:cubicBezTo>
                      <a:pt x="263" y="0"/>
                      <a:pt x="0" y="326"/>
                      <a:pt x="249" y="870"/>
                    </a:cubicBezTo>
                    <a:cubicBezTo>
                      <a:pt x="378" y="1154"/>
                      <a:pt x="326" y="1351"/>
                      <a:pt x="31" y="1836"/>
                    </a:cubicBezTo>
                  </a:path>
                </a:pathLst>
              </a:custGeom>
              <a:noFill/>
              <a:ln w="14288" cap="flat">
                <a:solidFill>
                  <a:srgbClr val="199DCC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4201" name="Freeform 889"/>
              <p:cNvSpPr>
                <a:spLocks/>
              </p:cNvSpPr>
              <p:nvPr userDrawn="1"/>
            </p:nvSpPr>
            <p:spPr bwMode="auto">
              <a:xfrm>
                <a:off x="2350" y="-8"/>
                <a:ext cx="917" cy="4337"/>
              </a:xfrm>
              <a:custGeom>
                <a:avLst/>
                <a:gdLst/>
                <a:ahLst/>
                <a:cxnLst>
                  <a:cxn ang="0">
                    <a:pos x="263" y="0"/>
                  </a:cxn>
                  <a:cxn ang="0">
                    <a:pos x="256" y="870"/>
                  </a:cxn>
                  <a:cxn ang="0">
                    <a:pos x="62" y="1836"/>
                  </a:cxn>
                </a:cxnLst>
                <a:rect l="0" t="0" r="r" b="b"/>
                <a:pathLst>
                  <a:path w="388" h="1836">
                    <a:moveTo>
                      <a:pt x="263" y="0"/>
                    </a:moveTo>
                    <a:cubicBezTo>
                      <a:pt x="263" y="0"/>
                      <a:pt x="0" y="323"/>
                      <a:pt x="256" y="870"/>
                    </a:cubicBezTo>
                    <a:cubicBezTo>
                      <a:pt x="388" y="1152"/>
                      <a:pt x="348" y="1338"/>
                      <a:pt x="62" y="1836"/>
                    </a:cubicBezTo>
                  </a:path>
                </a:pathLst>
              </a:custGeom>
              <a:noFill/>
              <a:ln w="14288" cap="flat">
                <a:solidFill>
                  <a:srgbClr val="1A96C3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4202" name="Freeform 890"/>
              <p:cNvSpPr>
                <a:spLocks/>
              </p:cNvSpPr>
              <p:nvPr userDrawn="1"/>
            </p:nvSpPr>
            <p:spPr bwMode="auto">
              <a:xfrm>
                <a:off x="2355" y="-8"/>
                <a:ext cx="940" cy="4337"/>
              </a:xfrm>
              <a:custGeom>
                <a:avLst/>
                <a:gdLst/>
                <a:ahLst/>
                <a:cxnLst>
                  <a:cxn ang="0">
                    <a:pos x="263" y="0"/>
                  </a:cxn>
                  <a:cxn ang="0">
                    <a:pos x="264" y="870"/>
                  </a:cxn>
                  <a:cxn ang="0">
                    <a:pos x="94" y="1836"/>
                  </a:cxn>
                </a:cxnLst>
                <a:rect l="0" t="0" r="r" b="b"/>
                <a:pathLst>
                  <a:path w="398" h="1836">
                    <a:moveTo>
                      <a:pt x="263" y="0"/>
                    </a:moveTo>
                    <a:cubicBezTo>
                      <a:pt x="263" y="0"/>
                      <a:pt x="0" y="320"/>
                      <a:pt x="264" y="870"/>
                    </a:cubicBezTo>
                    <a:cubicBezTo>
                      <a:pt x="398" y="1151"/>
                      <a:pt x="371" y="1324"/>
                      <a:pt x="94" y="1836"/>
                    </a:cubicBezTo>
                  </a:path>
                </a:pathLst>
              </a:custGeom>
              <a:noFill/>
              <a:ln w="14288" cap="flat">
                <a:solidFill>
                  <a:srgbClr val="1A8FBA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4203" name="Freeform 891"/>
              <p:cNvSpPr>
                <a:spLocks/>
              </p:cNvSpPr>
              <p:nvPr userDrawn="1"/>
            </p:nvSpPr>
            <p:spPr bwMode="auto">
              <a:xfrm>
                <a:off x="2360" y="-8"/>
                <a:ext cx="964" cy="4337"/>
              </a:xfrm>
              <a:custGeom>
                <a:avLst/>
                <a:gdLst/>
                <a:ahLst/>
                <a:cxnLst>
                  <a:cxn ang="0">
                    <a:pos x="264" y="0"/>
                  </a:cxn>
                  <a:cxn ang="0">
                    <a:pos x="271" y="870"/>
                  </a:cxn>
                  <a:cxn ang="0">
                    <a:pos x="125" y="1836"/>
                  </a:cxn>
                </a:cxnLst>
                <a:rect l="0" t="0" r="r" b="b"/>
                <a:pathLst>
                  <a:path w="408" h="1836">
                    <a:moveTo>
                      <a:pt x="264" y="0"/>
                    </a:moveTo>
                    <a:cubicBezTo>
                      <a:pt x="264" y="0"/>
                      <a:pt x="0" y="317"/>
                      <a:pt x="271" y="870"/>
                    </a:cubicBezTo>
                    <a:cubicBezTo>
                      <a:pt x="408" y="1150"/>
                      <a:pt x="395" y="1310"/>
                      <a:pt x="125" y="1836"/>
                    </a:cubicBezTo>
                  </a:path>
                </a:pathLst>
              </a:custGeom>
              <a:noFill/>
              <a:ln w="14288" cap="flat">
                <a:solidFill>
                  <a:srgbClr val="1888B2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4204" name="Freeform 892"/>
              <p:cNvSpPr>
                <a:spLocks/>
              </p:cNvSpPr>
              <p:nvPr userDrawn="1"/>
            </p:nvSpPr>
            <p:spPr bwMode="auto">
              <a:xfrm>
                <a:off x="2365" y="-8"/>
                <a:ext cx="987" cy="4337"/>
              </a:xfrm>
              <a:custGeom>
                <a:avLst/>
                <a:gdLst/>
                <a:ahLst/>
                <a:cxnLst>
                  <a:cxn ang="0">
                    <a:pos x="264" y="0"/>
                  </a:cxn>
                  <a:cxn ang="0">
                    <a:pos x="279" y="870"/>
                  </a:cxn>
                  <a:cxn ang="0">
                    <a:pos x="157" y="1836"/>
                  </a:cxn>
                </a:cxnLst>
                <a:rect l="0" t="0" r="r" b="b"/>
                <a:pathLst>
                  <a:path w="418" h="1836">
                    <a:moveTo>
                      <a:pt x="264" y="0"/>
                    </a:moveTo>
                    <a:cubicBezTo>
                      <a:pt x="264" y="0"/>
                      <a:pt x="0" y="314"/>
                      <a:pt x="279" y="870"/>
                    </a:cubicBezTo>
                    <a:cubicBezTo>
                      <a:pt x="418" y="1149"/>
                      <a:pt x="418" y="1296"/>
                      <a:pt x="157" y="1836"/>
                    </a:cubicBezTo>
                  </a:path>
                </a:pathLst>
              </a:custGeom>
              <a:noFill/>
              <a:ln w="14288" cap="flat">
                <a:solidFill>
                  <a:srgbClr val="1A82AA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4205" name="Freeform 893"/>
              <p:cNvSpPr>
                <a:spLocks/>
              </p:cNvSpPr>
              <p:nvPr userDrawn="1"/>
            </p:nvSpPr>
            <p:spPr bwMode="auto">
              <a:xfrm>
                <a:off x="2372" y="-8"/>
                <a:ext cx="1039" cy="4337"/>
              </a:xfrm>
              <a:custGeom>
                <a:avLst/>
                <a:gdLst/>
                <a:ahLst/>
                <a:cxnLst>
                  <a:cxn ang="0">
                    <a:pos x="263" y="0"/>
                  </a:cxn>
                  <a:cxn ang="0">
                    <a:pos x="286" y="870"/>
                  </a:cxn>
                  <a:cxn ang="0">
                    <a:pos x="188" y="1836"/>
                  </a:cxn>
                </a:cxnLst>
                <a:rect l="0" t="0" r="r" b="b"/>
                <a:pathLst>
                  <a:path w="440" h="1836">
                    <a:moveTo>
                      <a:pt x="263" y="0"/>
                    </a:moveTo>
                    <a:cubicBezTo>
                      <a:pt x="263" y="0"/>
                      <a:pt x="0" y="311"/>
                      <a:pt x="286" y="870"/>
                    </a:cubicBezTo>
                    <a:cubicBezTo>
                      <a:pt x="428" y="1148"/>
                      <a:pt x="440" y="1282"/>
                      <a:pt x="188" y="1836"/>
                    </a:cubicBezTo>
                  </a:path>
                </a:pathLst>
              </a:custGeom>
              <a:noFill/>
              <a:ln w="14288" cap="flat">
                <a:solidFill>
                  <a:srgbClr val="187CA2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4206" name="Freeform 894"/>
              <p:cNvSpPr>
                <a:spLocks/>
              </p:cNvSpPr>
              <p:nvPr userDrawn="1"/>
            </p:nvSpPr>
            <p:spPr bwMode="auto">
              <a:xfrm>
                <a:off x="2376" y="-8"/>
                <a:ext cx="1094" cy="4337"/>
              </a:xfrm>
              <a:custGeom>
                <a:avLst/>
                <a:gdLst/>
                <a:ahLst/>
                <a:cxnLst>
                  <a:cxn ang="0">
                    <a:pos x="264" y="0"/>
                  </a:cxn>
                  <a:cxn ang="0">
                    <a:pos x="294" y="870"/>
                  </a:cxn>
                  <a:cxn ang="0">
                    <a:pos x="220" y="1836"/>
                  </a:cxn>
                </a:cxnLst>
                <a:rect l="0" t="0" r="r" b="b"/>
                <a:pathLst>
                  <a:path w="463" h="1836">
                    <a:moveTo>
                      <a:pt x="264" y="0"/>
                    </a:moveTo>
                    <a:cubicBezTo>
                      <a:pt x="264" y="0"/>
                      <a:pt x="0" y="308"/>
                      <a:pt x="294" y="870"/>
                    </a:cubicBezTo>
                    <a:cubicBezTo>
                      <a:pt x="438" y="1146"/>
                      <a:pt x="463" y="1268"/>
                      <a:pt x="220" y="1836"/>
                    </a:cubicBezTo>
                  </a:path>
                </a:pathLst>
              </a:custGeom>
              <a:noFill/>
              <a:ln w="14288" cap="flat">
                <a:solidFill>
                  <a:srgbClr val="15769B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4207" name="Freeform 895"/>
              <p:cNvSpPr>
                <a:spLocks/>
              </p:cNvSpPr>
              <p:nvPr userDrawn="1"/>
            </p:nvSpPr>
            <p:spPr bwMode="auto">
              <a:xfrm>
                <a:off x="2381" y="-8"/>
                <a:ext cx="1148" cy="4337"/>
              </a:xfrm>
              <a:custGeom>
                <a:avLst/>
                <a:gdLst/>
                <a:ahLst/>
                <a:cxnLst>
                  <a:cxn ang="0">
                    <a:pos x="264" y="0"/>
                  </a:cxn>
                  <a:cxn ang="0">
                    <a:pos x="302" y="870"/>
                  </a:cxn>
                  <a:cxn ang="0">
                    <a:pos x="252" y="1836"/>
                  </a:cxn>
                </a:cxnLst>
                <a:rect l="0" t="0" r="r" b="b"/>
                <a:pathLst>
                  <a:path w="486" h="1836">
                    <a:moveTo>
                      <a:pt x="264" y="0"/>
                    </a:moveTo>
                    <a:cubicBezTo>
                      <a:pt x="264" y="0"/>
                      <a:pt x="0" y="304"/>
                      <a:pt x="302" y="870"/>
                    </a:cubicBezTo>
                    <a:cubicBezTo>
                      <a:pt x="448" y="1145"/>
                      <a:pt x="486" y="1254"/>
                      <a:pt x="252" y="1836"/>
                    </a:cubicBezTo>
                  </a:path>
                </a:pathLst>
              </a:custGeom>
              <a:noFill/>
              <a:ln w="14288" cap="flat">
                <a:solidFill>
                  <a:srgbClr val="157194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4208" name="Freeform 896"/>
              <p:cNvSpPr>
                <a:spLocks/>
              </p:cNvSpPr>
              <p:nvPr userDrawn="1"/>
            </p:nvSpPr>
            <p:spPr bwMode="auto">
              <a:xfrm>
                <a:off x="2386" y="-8"/>
                <a:ext cx="1202" cy="4337"/>
              </a:xfrm>
              <a:custGeom>
                <a:avLst/>
                <a:gdLst/>
                <a:ahLst/>
                <a:cxnLst>
                  <a:cxn ang="0">
                    <a:pos x="264" y="0"/>
                  </a:cxn>
                  <a:cxn ang="0">
                    <a:pos x="309" y="870"/>
                  </a:cxn>
                  <a:cxn ang="0">
                    <a:pos x="283" y="1836"/>
                  </a:cxn>
                </a:cxnLst>
                <a:rect l="0" t="0" r="r" b="b"/>
                <a:pathLst>
                  <a:path w="509" h="1836">
                    <a:moveTo>
                      <a:pt x="264" y="0"/>
                    </a:moveTo>
                    <a:cubicBezTo>
                      <a:pt x="264" y="0"/>
                      <a:pt x="0" y="301"/>
                      <a:pt x="309" y="870"/>
                    </a:cubicBezTo>
                    <a:cubicBezTo>
                      <a:pt x="458" y="1144"/>
                      <a:pt x="509" y="1241"/>
                      <a:pt x="283" y="1836"/>
                    </a:cubicBezTo>
                  </a:path>
                </a:pathLst>
              </a:custGeom>
              <a:noFill/>
              <a:ln w="14288" cap="flat">
                <a:solidFill>
                  <a:srgbClr val="136B8D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fr-FR"/>
              </a:p>
            </p:txBody>
          </p:sp>
        </p:grpSp>
      </p:grpSp>
      <p:grpSp>
        <p:nvGrpSpPr>
          <p:cNvPr id="13557" name="Group 245"/>
          <p:cNvGrpSpPr>
            <a:grpSpLocks/>
          </p:cNvGrpSpPr>
          <p:nvPr/>
        </p:nvGrpSpPr>
        <p:grpSpPr bwMode="auto">
          <a:xfrm>
            <a:off x="5003800" y="3141663"/>
            <a:ext cx="4319588" cy="1439862"/>
            <a:chOff x="2696" y="1315"/>
            <a:chExt cx="2472" cy="824"/>
          </a:xfrm>
        </p:grpSpPr>
        <p:sp>
          <p:nvSpPr>
            <p:cNvPr id="13343" name="Oval 31"/>
            <p:cNvSpPr>
              <a:spLocks noChangeArrowheads="1"/>
            </p:cNvSpPr>
            <p:nvPr userDrawn="1"/>
          </p:nvSpPr>
          <p:spPr bwMode="auto">
            <a:xfrm>
              <a:off x="2696" y="1315"/>
              <a:ext cx="2472" cy="824"/>
            </a:xfrm>
            <a:prstGeom prst="ellipse">
              <a:avLst/>
            </a:prstGeom>
            <a:gradFill rotWithShape="1">
              <a:gsLst>
                <a:gs pos="0">
                  <a:srgbClr val="338EB7">
                    <a:alpha val="61000"/>
                  </a:srgbClr>
                </a:gs>
                <a:gs pos="100000">
                  <a:srgbClr val="338EB7">
                    <a:gamma/>
                    <a:shade val="46275"/>
                    <a:invGamma/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3344" name="Oval 32"/>
            <p:cNvSpPr>
              <a:spLocks noChangeArrowheads="1"/>
            </p:cNvSpPr>
            <p:nvPr userDrawn="1"/>
          </p:nvSpPr>
          <p:spPr bwMode="auto">
            <a:xfrm>
              <a:off x="3334" y="1520"/>
              <a:ext cx="1249" cy="451"/>
            </a:xfrm>
            <a:prstGeom prst="ellipse">
              <a:avLst/>
            </a:prstGeom>
            <a:gradFill rotWithShape="1">
              <a:gsLst>
                <a:gs pos="0">
                  <a:srgbClr val="35C8EB">
                    <a:alpha val="92999"/>
                  </a:srgbClr>
                </a:gs>
                <a:gs pos="100000">
                  <a:srgbClr val="35C8EB">
                    <a:gamma/>
                    <a:shade val="46275"/>
                    <a:invGamma/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fr-FR"/>
            </a:p>
          </p:txBody>
        </p:sp>
      </p:grpSp>
      <p:grpSp>
        <p:nvGrpSpPr>
          <p:cNvPr id="13902" name="Group 590"/>
          <p:cNvGrpSpPr>
            <a:grpSpLocks/>
          </p:cNvGrpSpPr>
          <p:nvPr/>
        </p:nvGrpSpPr>
        <p:grpSpPr bwMode="auto">
          <a:xfrm>
            <a:off x="5497513" y="1196975"/>
            <a:ext cx="2852737" cy="2854325"/>
            <a:chOff x="3279" y="1193"/>
            <a:chExt cx="2187" cy="2187"/>
          </a:xfrm>
        </p:grpSpPr>
        <p:sp>
          <p:nvSpPr>
            <p:cNvPr id="13346" name="Oval 34"/>
            <p:cNvSpPr>
              <a:spLocks noChangeArrowheads="1"/>
            </p:cNvSpPr>
            <p:nvPr userDrawn="1"/>
          </p:nvSpPr>
          <p:spPr bwMode="auto">
            <a:xfrm>
              <a:off x="3279" y="1193"/>
              <a:ext cx="2187" cy="2187"/>
            </a:xfrm>
            <a:prstGeom prst="ellipse">
              <a:avLst/>
            </a:prstGeom>
            <a:gradFill rotWithShape="1">
              <a:gsLst>
                <a:gs pos="0">
                  <a:srgbClr val="30BCD8">
                    <a:gamma/>
                    <a:shade val="66275"/>
                    <a:invGamma/>
                  </a:srgbClr>
                </a:gs>
                <a:gs pos="100000">
                  <a:srgbClr val="30BCD8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fr-FR"/>
            </a:p>
          </p:txBody>
        </p:sp>
        <p:grpSp>
          <p:nvGrpSpPr>
            <p:cNvPr id="13554" name="Group 242"/>
            <p:cNvGrpSpPr>
              <a:grpSpLocks/>
            </p:cNvGrpSpPr>
            <p:nvPr userDrawn="1"/>
          </p:nvGrpSpPr>
          <p:grpSpPr bwMode="auto">
            <a:xfrm>
              <a:off x="3280" y="1198"/>
              <a:ext cx="2177" cy="2132"/>
              <a:chOff x="3062" y="168"/>
              <a:chExt cx="1625" cy="1592"/>
            </a:xfrm>
          </p:grpSpPr>
          <p:sp>
            <p:nvSpPr>
              <p:cNvPr id="13354" name="Freeform 42"/>
              <p:cNvSpPr>
                <a:spLocks/>
              </p:cNvSpPr>
              <p:nvPr userDrawn="1"/>
            </p:nvSpPr>
            <p:spPr bwMode="auto">
              <a:xfrm>
                <a:off x="3732" y="176"/>
                <a:ext cx="5" cy="1"/>
              </a:xfrm>
              <a:custGeom>
                <a:avLst/>
                <a:gdLst/>
                <a:ahLst/>
                <a:cxnLst>
                  <a:cxn ang="0">
                    <a:pos x="18" y="0"/>
                  </a:cxn>
                  <a:cxn ang="0">
                    <a:pos x="18" y="0"/>
                  </a:cxn>
                  <a:cxn ang="0">
                    <a:pos x="10" y="4"/>
                  </a:cxn>
                  <a:cxn ang="0">
                    <a:pos x="0" y="4"/>
                  </a:cxn>
                  <a:cxn ang="0">
                    <a:pos x="0" y="4"/>
                  </a:cxn>
                  <a:cxn ang="0">
                    <a:pos x="8" y="2"/>
                  </a:cxn>
                  <a:cxn ang="0">
                    <a:pos x="18" y="0"/>
                  </a:cxn>
                  <a:cxn ang="0">
                    <a:pos x="18" y="0"/>
                  </a:cxn>
                </a:cxnLst>
                <a:rect l="0" t="0" r="r" b="b"/>
                <a:pathLst>
                  <a:path w="18" h="4">
                    <a:moveTo>
                      <a:pt x="18" y="0"/>
                    </a:moveTo>
                    <a:lnTo>
                      <a:pt x="18" y="0"/>
                    </a:lnTo>
                    <a:lnTo>
                      <a:pt x="10" y="4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8" y="2"/>
                    </a:lnTo>
                    <a:lnTo>
                      <a:pt x="18" y="0"/>
                    </a:lnTo>
                    <a:lnTo>
                      <a:pt x="18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3355" name="Freeform 43"/>
              <p:cNvSpPr>
                <a:spLocks/>
              </p:cNvSpPr>
              <p:nvPr userDrawn="1"/>
            </p:nvSpPr>
            <p:spPr bwMode="auto">
              <a:xfrm>
                <a:off x="3991" y="186"/>
                <a:ext cx="8" cy="2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8" y="0"/>
                  </a:cxn>
                  <a:cxn ang="0">
                    <a:pos x="16" y="0"/>
                  </a:cxn>
                  <a:cxn ang="0">
                    <a:pos x="24" y="2"/>
                  </a:cxn>
                  <a:cxn ang="0">
                    <a:pos x="32" y="2"/>
                  </a:cxn>
                  <a:cxn ang="0">
                    <a:pos x="32" y="2"/>
                  </a:cxn>
                  <a:cxn ang="0">
                    <a:pos x="30" y="6"/>
                  </a:cxn>
                  <a:cxn ang="0">
                    <a:pos x="26" y="8"/>
                  </a:cxn>
                  <a:cxn ang="0">
                    <a:pos x="16" y="8"/>
                  </a:cxn>
                  <a:cxn ang="0">
                    <a:pos x="6" y="6"/>
                  </a:cxn>
                  <a:cxn ang="0">
                    <a:pos x="2" y="4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w="32" h="8">
                    <a:moveTo>
                      <a:pt x="0" y="0"/>
                    </a:moveTo>
                    <a:lnTo>
                      <a:pt x="0" y="0"/>
                    </a:lnTo>
                    <a:lnTo>
                      <a:pt x="8" y="0"/>
                    </a:lnTo>
                    <a:lnTo>
                      <a:pt x="16" y="0"/>
                    </a:lnTo>
                    <a:lnTo>
                      <a:pt x="24" y="2"/>
                    </a:lnTo>
                    <a:lnTo>
                      <a:pt x="32" y="2"/>
                    </a:lnTo>
                    <a:lnTo>
                      <a:pt x="32" y="2"/>
                    </a:lnTo>
                    <a:lnTo>
                      <a:pt x="30" y="6"/>
                    </a:lnTo>
                    <a:lnTo>
                      <a:pt x="26" y="8"/>
                    </a:lnTo>
                    <a:lnTo>
                      <a:pt x="16" y="8"/>
                    </a:lnTo>
                    <a:lnTo>
                      <a:pt x="6" y="6"/>
                    </a:lnTo>
                    <a:lnTo>
                      <a:pt x="2" y="4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3356" name="Freeform 44"/>
              <p:cNvSpPr>
                <a:spLocks/>
              </p:cNvSpPr>
              <p:nvPr userDrawn="1"/>
            </p:nvSpPr>
            <p:spPr bwMode="auto">
              <a:xfrm>
                <a:off x="4021" y="212"/>
                <a:ext cx="6" cy="3"/>
              </a:xfrm>
              <a:custGeom>
                <a:avLst/>
                <a:gdLst/>
                <a:ahLst/>
                <a:cxnLst>
                  <a:cxn ang="0">
                    <a:pos x="22" y="0"/>
                  </a:cxn>
                  <a:cxn ang="0">
                    <a:pos x="22" y="0"/>
                  </a:cxn>
                  <a:cxn ang="0">
                    <a:pos x="20" y="6"/>
                  </a:cxn>
                  <a:cxn ang="0">
                    <a:pos x="14" y="10"/>
                  </a:cxn>
                  <a:cxn ang="0">
                    <a:pos x="8" y="12"/>
                  </a:cxn>
                  <a:cxn ang="0">
                    <a:pos x="0" y="12"/>
                  </a:cxn>
                  <a:cxn ang="0">
                    <a:pos x="0" y="12"/>
                  </a:cxn>
                  <a:cxn ang="0">
                    <a:pos x="0" y="10"/>
                  </a:cxn>
                  <a:cxn ang="0">
                    <a:pos x="4" y="10"/>
                  </a:cxn>
                  <a:cxn ang="0">
                    <a:pos x="4" y="10"/>
                  </a:cxn>
                  <a:cxn ang="0">
                    <a:pos x="0" y="6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10" y="0"/>
                  </a:cxn>
                  <a:cxn ang="0">
                    <a:pos x="22" y="0"/>
                  </a:cxn>
                  <a:cxn ang="0">
                    <a:pos x="22" y="0"/>
                  </a:cxn>
                </a:cxnLst>
                <a:rect l="0" t="0" r="r" b="b"/>
                <a:pathLst>
                  <a:path w="22" h="12">
                    <a:moveTo>
                      <a:pt x="22" y="0"/>
                    </a:moveTo>
                    <a:lnTo>
                      <a:pt x="22" y="0"/>
                    </a:lnTo>
                    <a:lnTo>
                      <a:pt x="20" y="6"/>
                    </a:lnTo>
                    <a:lnTo>
                      <a:pt x="14" y="10"/>
                    </a:lnTo>
                    <a:lnTo>
                      <a:pt x="8" y="12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0" y="10"/>
                    </a:lnTo>
                    <a:lnTo>
                      <a:pt x="4" y="10"/>
                    </a:lnTo>
                    <a:lnTo>
                      <a:pt x="4" y="10"/>
                    </a:lnTo>
                    <a:lnTo>
                      <a:pt x="0" y="6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0" y="0"/>
                    </a:lnTo>
                    <a:lnTo>
                      <a:pt x="22" y="0"/>
                    </a:lnTo>
                    <a:lnTo>
                      <a:pt x="2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3357" name="Freeform 45"/>
              <p:cNvSpPr>
                <a:spLocks/>
              </p:cNvSpPr>
              <p:nvPr userDrawn="1"/>
            </p:nvSpPr>
            <p:spPr bwMode="auto">
              <a:xfrm>
                <a:off x="4020" y="215"/>
                <a:ext cx="16" cy="6"/>
              </a:xfrm>
              <a:custGeom>
                <a:avLst/>
                <a:gdLst/>
                <a:ahLst/>
                <a:cxnLst>
                  <a:cxn ang="0">
                    <a:pos x="62" y="10"/>
                  </a:cxn>
                  <a:cxn ang="0">
                    <a:pos x="62" y="10"/>
                  </a:cxn>
                  <a:cxn ang="0">
                    <a:pos x="56" y="14"/>
                  </a:cxn>
                  <a:cxn ang="0">
                    <a:pos x="50" y="16"/>
                  </a:cxn>
                  <a:cxn ang="0">
                    <a:pos x="34" y="18"/>
                  </a:cxn>
                  <a:cxn ang="0">
                    <a:pos x="0" y="20"/>
                  </a:cxn>
                  <a:cxn ang="0">
                    <a:pos x="0" y="20"/>
                  </a:cxn>
                  <a:cxn ang="0">
                    <a:pos x="4" y="16"/>
                  </a:cxn>
                  <a:cxn ang="0">
                    <a:pos x="10" y="14"/>
                  </a:cxn>
                  <a:cxn ang="0">
                    <a:pos x="10" y="14"/>
                  </a:cxn>
                  <a:cxn ang="0">
                    <a:pos x="8" y="12"/>
                  </a:cxn>
                  <a:cxn ang="0">
                    <a:pos x="6" y="12"/>
                  </a:cxn>
                  <a:cxn ang="0">
                    <a:pos x="0" y="14"/>
                  </a:cxn>
                  <a:cxn ang="0">
                    <a:pos x="0" y="14"/>
                  </a:cxn>
                  <a:cxn ang="0">
                    <a:pos x="6" y="2"/>
                  </a:cxn>
                  <a:cxn ang="0">
                    <a:pos x="6" y="2"/>
                  </a:cxn>
                  <a:cxn ang="0">
                    <a:pos x="22" y="0"/>
                  </a:cxn>
                  <a:cxn ang="0">
                    <a:pos x="36" y="2"/>
                  </a:cxn>
                  <a:cxn ang="0">
                    <a:pos x="48" y="6"/>
                  </a:cxn>
                  <a:cxn ang="0">
                    <a:pos x="62" y="10"/>
                  </a:cxn>
                  <a:cxn ang="0">
                    <a:pos x="62" y="10"/>
                  </a:cxn>
                </a:cxnLst>
                <a:rect l="0" t="0" r="r" b="b"/>
                <a:pathLst>
                  <a:path w="62" h="20">
                    <a:moveTo>
                      <a:pt x="62" y="10"/>
                    </a:moveTo>
                    <a:lnTo>
                      <a:pt x="62" y="10"/>
                    </a:lnTo>
                    <a:lnTo>
                      <a:pt x="56" y="14"/>
                    </a:lnTo>
                    <a:lnTo>
                      <a:pt x="50" y="16"/>
                    </a:lnTo>
                    <a:lnTo>
                      <a:pt x="34" y="18"/>
                    </a:lnTo>
                    <a:lnTo>
                      <a:pt x="0" y="20"/>
                    </a:lnTo>
                    <a:lnTo>
                      <a:pt x="0" y="20"/>
                    </a:lnTo>
                    <a:lnTo>
                      <a:pt x="4" y="16"/>
                    </a:lnTo>
                    <a:lnTo>
                      <a:pt x="10" y="14"/>
                    </a:lnTo>
                    <a:lnTo>
                      <a:pt x="10" y="14"/>
                    </a:lnTo>
                    <a:lnTo>
                      <a:pt x="8" y="12"/>
                    </a:lnTo>
                    <a:lnTo>
                      <a:pt x="6" y="12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6" y="2"/>
                    </a:lnTo>
                    <a:lnTo>
                      <a:pt x="6" y="2"/>
                    </a:lnTo>
                    <a:lnTo>
                      <a:pt x="22" y="0"/>
                    </a:lnTo>
                    <a:lnTo>
                      <a:pt x="36" y="2"/>
                    </a:lnTo>
                    <a:lnTo>
                      <a:pt x="48" y="6"/>
                    </a:lnTo>
                    <a:lnTo>
                      <a:pt x="62" y="10"/>
                    </a:lnTo>
                    <a:lnTo>
                      <a:pt x="62" y="1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3358" name="Freeform 46"/>
              <p:cNvSpPr>
                <a:spLocks/>
              </p:cNvSpPr>
              <p:nvPr userDrawn="1"/>
            </p:nvSpPr>
            <p:spPr bwMode="auto">
              <a:xfrm>
                <a:off x="3595" y="222"/>
                <a:ext cx="3" cy="2"/>
              </a:xfrm>
              <a:custGeom>
                <a:avLst/>
                <a:gdLst/>
                <a:ahLst/>
                <a:cxnLst>
                  <a:cxn ang="0">
                    <a:pos x="8" y="0"/>
                  </a:cxn>
                  <a:cxn ang="0">
                    <a:pos x="8" y="0"/>
                  </a:cxn>
                  <a:cxn ang="0">
                    <a:pos x="8" y="2"/>
                  </a:cxn>
                  <a:cxn ang="0">
                    <a:pos x="10" y="2"/>
                  </a:cxn>
                  <a:cxn ang="0">
                    <a:pos x="14" y="4"/>
                  </a:cxn>
                  <a:cxn ang="0">
                    <a:pos x="14" y="6"/>
                  </a:cxn>
                  <a:cxn ang="0">
                    <a:pos x="14" y="6"/>
                  </a:cxn>
                  <a:cxn ang="0">
                    <a:pos x="4" y="8"/>
                  </a:cxn>
                  <a:cxn ang="0">
                    <a:pos x="2" y="6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4" y="0"/>
                  </a:cxn>
                  <a:cxn ang="0">
                    <a:pos x="8" y="0"/>
                  </a:cxn>
                  <a:cxn ang="0">
                    <a:pos x="8" y="0"/>
                  </a:cxn>
                </a:cxnLst>
                <a:rect l="0" t="0" r="r" b="b"/>
                <a:pathLst>
                  <a:path w="14" h="8">
                    <a:moveTo>
                      <a:pt x="8" y="0"/>
                    </a:moveTo>
                    <a:lnTo>
                      <a:pt x="8" y="0"/>
                    </a:lnTo>
                    <a:lnTo>
                      <a:pt x="8" y="2"/>
                    </a:lnTo>
                    <a:lnTo>
                      <a:pt x="10" y="2"/>
                    </a:lnTo>
                    <a:lnTo>
                      <a:pt x="14" y="4"/>
                    </a:lnTo>
                    <a:lnTo>
                      <a:pt x="14" y="6"/>
                    </a:lnTo>
                    <a:lnTo>
                      <a:pt x="14" y="6"/>
                    </a:lnTo>
                    <a:lnTo>
                      <a:pt x="4" y="8"/>
                    </a:lnTo>
                    <a:lnTo>
                      <a:pt x="2" y="6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4" y="0"/>
                    </a:lnTo>
                    <a:lnTo>
                      <a:pt x="8" y="0"/>
                    </a:lnTo>
                    <a:lnTo>
                      <a:pt x="8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3359" name="Freeform 47"/>
              <p:cNvSpPr>
                <a:spLocks/>
              </p:cNvSpPr>
              <p:nvPr userDrawn="1"/>
            </p:nvSpPr>
            <p:spPr bwMode="auto">
              <a:xfrm>
                <a:off x="3553" y="230"/>
                <a:ext cx="11" cy="4"/>
              </a:xfrm>
              <a:custGeom>
                <a:avLst/>
                <a:gdLst/>
                <a:ahLst/>
                <a:cxnLst>
                  <a:cxn ang="0">
                    <a:pos x="42" y="0"/>
                  </a:cxn>
                  <a:cxn ang="0">
                    <a:pos x="42" y="0"/>
                  </a:cxn>
                  <a:cxn ang="0">
                    <a:pos x="32" y="6"/>
                  </a:cxn>
                  <a:cxn ang="0">
                    <a:pos x="22" y="10"/>
                  </a:cxn>
                  <a:cxn ang="0">
                    <a:pos x="0" y="16"/>
                  </a:cxn>
                  <a:cxn ang="0">
                    <a:pos x="0" y="16"/>
                  </a:cxn>
                  <a:cxn ang="0">
                    <a:pos x="8" y="10"/>
                  </a:cxn>
                  <a:cxn ang="0">
                    <a:pos x="18" y="6"/>
                  </a:cxn>
                  <a:cxn ang="0">
                    <a:pos x="42" y="0"/>
                  </a:cxn>
                  <a:cxn ang="0">
                    <a:pos x="42" y="0"/>
                  </a:cxn>
                </a:cxnLst>
                <a:rect l="0" t="0" r="r" b="b"/>
                <a:pathLst>
                  <a:path w="42" h="16">
                    <a:moveTo>
                      <a:pt x="42" y="0"/>
                    </a:moveTo>
                    <a:lnTo>
                      <a:pt x="42" y="0"/>
                    </a:lnTo>
                    <a:lnTo>
                      <a:pt x="32" y="6"/>
                    </a:lnTo>
                    <a:lnTo>
                      <a:pt x="22" y="10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8" y="10"/>
                    </a:lnTo>
                    <a:lnTo>
                      <a:pt x="18" y="6"/>
                    </a:lnTo>
                    <a:lnTo>
                      <a:pt x="42" y="0"/>
                    </a:lnTo>
                    <a:lnTo>
                      <a:pt x="4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3360" name="Freeform 48"/>
              <p:cNvSpPr>
                <a:spLocks/>
              </p:cNvSpPr>
              <p:nvPr userDrawn="1"/>
            </p:nvSpPr>
            <p:spPr bwMode="auto">
              <a:xfrm>
                <a:off x="3835" y="232"/>
                <a:ext cx="7" cy="1"/>
              </a:xfrm>
              <a:custGeom>
                <a:avLst/>
                <a:gdLst/>
                <a:ahLst/>
                <a:cxnLst>
                  <a:cxn ang="0">
                    <a:pos x="0" y="2"/>
                  </a:cxn>
                  <a:cxn ang="0">
                    <a:pos x="0" y="2"/>
                  </a:cxn>
                  <a:cxn ang="0">
                    <a:pos x="6" y="0"/>
                  </a:cxn>
                  <a:cxn ang="0">
                    <a:pos x="12" y="0"/>
                  </a:cxn>
                  <a:cxn ang="0">
                    <a:pos x="26" y="0"/>
                  </a:cxn>
                  <a:cxn ang="0">
                    <a:pos x="26" y="0"/>
                  </a:cxn>
                  <a:cxn ang="0">
                    <a:pos x="20" y="2"/>
                  </a:cxn>
                  <a:cxn ang="0">
                    <a:pos x="14" y="2"/>
                  </a:cxn>
                  <a:cxn ang="0">
                    <a:pos x="0" y="2"/>
                  </a:cxn>
                  <a:cxn ang="0">
                    <a:pos x="0" y="2"/>
                  </a:cxn>
                </a:cxnLst>
                <a:rect l="0" t="0" r="r" b="b"/>
                <a:pathLst>
                  <a:path w="26" h="2">
                    <a:moveTo>
                      <a:pt x="0" y="2"/>
                    </a:moveTo>
                    <a:lnTo>
                      <a:pt x="0" y="2"/>
                    </a:lnTo>
                    <a:lnTo>
                      <a:pt x="6" y="0"/>
                    </a:lnTo>
                    <a:lnTo>
                      <a:pt x="12" y="0"/>
                    </a:lnTo>
                    <a:lnTo>
                      <a:pt x="26" y="0"/>
                    </a:lnTo>
                    <a:lnTo>
                      <a:pt x="26" y="0"/>
                    </a:lnTo>
                    <a:lnTo>
                      <a:pt x="20" y="2"/>
                    </a:lnTo>
                    <a:lnTo>
                      <a:pt x="14" y="2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3361" name="Freeform 49"/>
              <p:cNvSpPr>
                <a:spLocks/>
              </p:cNvSpPr>
              <p:nvPr userDrawn="1"/>
            </p:nvSpPr>
            <p:spPr bwMode="auto">
              <a:xfrm>
                <a:off x="3863" y="232"/>
                <a:ext cx="12" cy="2"/>
              </a:xfrm>
              <a:custGeom>
                <a:avLst/>
                <a:gdLst/>
                <a:ahLst/>
                <a:cxnLst>
                  <a:cxn ang="0">
                    <a:pos x="34" y="0"/>
                  </a:cxn>
                  <a:cxn ang="0">
                    <a:pos x="34" y="0"/>
                  </a:cxn>
                  <a:cxn ang="0">
                    <a:pos x="32" y="2"/>
                  </a:cxn>
                  <a:cxn ang="0">
                    <a:pos x="34" y="4"/>
                  </a:cxn>
                  <a:cxn ang="0">
                    <a:pos x="44" y="6"/>
                  </a:cxn>
                  <a:cxn ang="0">
                    <a:pos x="44" y="6"/>
                  </a:cxn>
                  <a:cxn ang="0">
                    <a:pos x="24" y="8"/>
                  </a:cxn>
                  <a:cxn ang="0">
                    <a:pos x="12" y="8"/>
                  </a:cxn>
                  <a:cxn ang="0">
                    <a:pos x="0" y="8"/>
                  </a:cxn>
                  <a:cxn ang="0">
                    <a:pos x="0" y="8"/>
                  </a:cxn>
                  <a:cxn ang="0">
                    <a:pos x="16" y="2"/>
                  </a:cxn>
                  <a:cxn ang="0">
                    <a:pos x="34" y="0"/>
                  </a:cxn>
                  <a:cxn ang="0">
                    <a:pos x="34" y="0"/>
                  </a:cxn>
                </a:cxnLst>
                <a:rect l="0" t="0" r="r" b="b"/>
                <a:pathLst>
                  <a:path w="44" h="8">
                    <a:moveTo>
                      <a:pt x="34" y="0"/>
                    </a:moveTo>
                    <a:lnTo>
                      <a:pt x="34" y="0"/>
                    </a:lnTo>
                    <a:lnTo>
                      <a:pt x="32" y="2"/>
                    </a:lnTo>
                    <a:lnTo>
                      <a:pt x="34" y="4"/>
                    </a:lnTo>
                    <a:lnTo>
                      <a:pt x="44" y="6"/>
                    </a:lnTo>
                    <a:lnTo>
                      <a:pt x="44" y="6"/>
                    </a:lnTo>
                    <a:lnTo>
                      <a:pt x="24" y="8"/>
                    </a:lnTo>
                    <a:lnTo>
                      <a:pt x="12" y="8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16" y="2"/>
                    </a:lnTo>
                    <a:lnTo>
                      <a:pt x="34" y="0"/>
                    </a:lnTo>
                    <a:lnTo>
                      <a:pt x="3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3362" name="Freeform 50"/>
              <p:cNvSpPr>
                <a:spLocks/>
              </p:cNvSpPr>
              <p:nvPr userDrawn="1"/>
            </p:nvSpPr>
            <p:spPr bwMode="auto">
              <a:xfrm>
                <a:off x="3876" y="233"/>
                <a:ext cx="7" cy="1"/>
              </a:xfrm>
              <a:custGeom>
                <a:avLst/>
                <a:gdLst/>
                <a:ahLst/>
                <a:cxnLst>
                  <a:cxn ang="0">
                    <a:pos x="0" y="2"/>
                  </a:cxn>
                  <a:cxn ang="0">
                    <a:pos x="0" y="2"/>
                  </a:cxn>
                  <a:cxn ang="0">
                    <a:pos x="4" y="0"/>
                  </a:cxn>
                  <a:cxn ang="0">
                    <a:pos x="12" y="0"/>
                  </a:cxn>
                  <a:cxn ang="0">
                    <a:pos x="26" y="0"/>
                  </a:cxn>
                  <a:cxn ang="0">
                    <a:pos x="26" y="0"/>
                  </a:cxn>
                  <a:cxn ang="0">
                    <a:pos x="20" y="2"/>
                  </a:cxn>
                  <a:cxn ang="0">
                    <a:pos x="14" y="4"/>
                  </a:cxn>
                  <a:cxn ang="0">
                    <a:pos x="6" y="4"/>
                  </a:cxn>
                  <a:cxn ang="0">
                    <a:pos x="0" y="2"/>
                  </a:cxn>
                  <a:cxn ang="0">
                    <a:pos x="0" y="2"/>
                  </a:cxn>
                </a:cxnLst>
                <a:rect l="0" t="0" r="r" b="b"/>
                <a:pathLst>
                  <a:path w="26" h="4">
                    <a:moveTo>
                      <a:pt x="0" y="2"/>
                    </a:moveTo>
                    <a:lnTo>
                      <a:pt x="0" y="2"/>
                    </a:lnTo>
                    <a:lnTo>
                      <a:pt x="4" y="0"/>
                    </a:lnTo>
                    <a:lnTo>
                      <a:pt x="12" y="0"/>
                    </a:lnTo>
                    <a:lnTo>
                      <a:pt x="26" y="0"/>
                    </a:lnTo>
                    <a:lnTo>
                      <a:pt x="26" y="0"/>
                    </a:lnTo>
                    <a:lnTo>
                      <a:pt x="20" y="2"/>
                    </a:lnTo>
                    <a:lnTo>
                      <a:pt x="14" y="4"/>
                    </a:lnTo>
                    <a:lnTo>
                      <a:pt x="6" y="4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3363" name="Freeform 51"/>
              <p:cNvSpPr>
                <a:spLocks/>
              </p:cNvSpPr>
              <p:nvPr userDrawn="1"/>
            </p:nvSpPr>
            <p:spPr bwMode="auto">
              <a:xfrm>
                <a:off x="3548" y="233"/>
                <a:ext cx="4" cy="2"/>
              </a:xfrm>
              <a:custGeom>
                <a:avLst/>
                <a:gdLst/>
                <a:ahLst/>
                <a:cxnLst>
                  <a:cxn ang="0">
                    <a:pos x="16" y="0"/>
                  </a:cxn>
                  <a:cxn ang="0">
                    <a:pos x="16" y="0"/>
                  </a:cxn>
                  <a:cxn ang="0">
                    <a:pos x="16" y="0"/>
                  </a:cxn>
                  <a:cxn ang="0">
                    <a:pos x="16" y="2"/>
                  </a:cxn>
                  <a:cxn ang="0">
                    <a:pos x="12" y="4"/>
                  </a:cxn>
                  <a:cxn ang="0">
                    <a:pos x="0" y="6"/>
                  </a:cxn>
                  <a:cxn ang="0">
                    <a:pos x="0" y="6"/>
                  </a:cxn>
                  <a:cxn ang="0">
                    <a:pos x="2" y="4"/>
                  </a:cxn>
                  <a:cxn ang="0">
                    <a:pos x="8" y="2"/>
                  </a:cxn>
                  <a:cxn ang="0">
                    <a:pos x="12" y="2"/>
                  </a:cxn>
                  <a:cxn ang="0">
                    <a:pos x="16" y="0"/>
                  </a:cxn>
                  <a:cxn ang="0">
                    <a:pos x="16" y="0"/>
                  </a:cxn>
                </a:cxnLst>
                <a:rect l="0" t="0" r="r" b="b"/>
                <a:pathLst>
                  <a:path w="16" h="6">
                    <a:moveTo>
                      <a:pt x="16" y="0"/>
                    </a:moveTo>
                    <a:lnTo>
                      <a:pt x="16" y="0"/>
                    </a:lnTo>
                    <a:lnTo>
                      <a:pt x="16" y="0"/>
                    </a:lnTo>
                    <a:lnTo>
                      <a:pt x="16" y="2"/>
                    </a:lnTo>
                    <a:lnTo>
                      <a:pt x="12" y="4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2" y="4"/>
                    </a:lnTo>
                    <a:lnTo>
                      <a:pt x="8" y="2"/>
                    </a:lnTo>
                    <a:lnTo>
                      <a:pt x="12" y="2"/>
                    </a:lnTo>
                    <a:lnTo>
                      <a:pt x="16" y="0"/>
                    </a:lnTo>
                    <a:lnTo>
                      <a:pt x="1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3364" name="Freeform 52"/>
              <p:cNvSpPr>
                <a:spLocks/>
              </p:cNvSpPr>
              <p:nvPr userDrawn="1"/>
            </p:nvSpPr>
            <p:spPr bwMode="auto">
              <a:xfrm>
                <a:off x="3909" y="233"/>
                <a:ext cx="4" cy="2"/>
              </a:xfrm>
              <a:custGeom>
                <a:avLst/>
                <a:gdLst/>
                <a:ahLst/>
                <a:cxnLst>
                  <a:cxn ang="0">
                    <a:pos x="14" y="0"/>
                  </a:cxn>
                  <a:cxn ang="0">
                    <a:pos x="14" y="0"/>
                  </a:cxn>
                  <a:cxn ang="0">
                    <a:pos x="10" y="4"/>
                  </a:cxn>
                  <a:cxn ang="0">
                    <a:pos x="10" y="6"/>
                  </a:cxn>
                  <a:cxn ang="0">
                    <a:pos x="12" y="6"/>
                  </a:cxn>
                  <a:cxn ang="0">
                    <a:pos x="12" y="6"/>
                  </a:cxn>
                  <a:cxn ang="0">
                    <a:pos x="10" y="8"/>
                  </a:cxn>
                  <a:cxn ang="0">
                    <a:pos x="8" y="8"/>
                  </a:cxn>
                  <a:cxn ang="0">
                    <a:pos x="4" y="8"/>
                  </a:cxn>
                  <a:cxn ang="0">
                    <a:pos x="0" y="8"/>
                  </a:cxn>
                  <a:cxn ang="0">
                    <a:pos x="0" y="8"/>
                  </a:cxn>
                  <a:cxn ang="0">
                    <a:pos x="2" y="4"/>
                  </a:cxn>
                  <a:cxn ang="0">
                    <a:pos x="6" y="2"/>
                  </a:cxn>
                  <a:cxn ang="0">
                    <a:pos x="10" y="0"/>
                  </a:cxn>
                  <a:cxn ang="0">
                    <a:pos x="14" y="0"/>
                  </a:cxn>
                  <a:cxn ang="0">
                    <a:pos x="14" y="0"/>
                  </a:cxn>
                </a:cxnLst>
                <a:rect l="0" t="0" r="r" b="b"/>
                <a:pathLst>
                  <a:path w="14" h="8">
                    <a:moveTo>
                      <a:pt x="14" y="0"/>
                    </a:moveTo>
                    <a:lnTo>
                      <a:pt x="14" y="0"/>
                    </a:lnTo>
                    <a:lnTo>
                      <a:pt x="10" y="4"/>
                    </a:lnTo>
                    <a:lnTo>
                      <a:pt x="10" y="6"/>
                    </a:lnTo>
                    <a:lnTo>
                      <a:pt x="12" y="6"/>
                    </a:lnTo>
                    <a:lnTo>
                      <a:pt x="12" y="6"/>
                    </a:lnTo>
                    <a:lnTo>
                      <a:pt x="10" y="8"/>
                    </a:lnTo>
                    <a:lnTo>
                      <a:pt x="8" y="8"/>
                    </a:lnTo>
                    <a:lnTo>
                      <a:pt x="4" y="8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2" y="4"/>
                    </a:lnTo>
                    <a:lnTo>
                      <a:pt x="6" y="2"/>
                    </a:lnTo>
                    <a:lnTo>
                      <a:pt x="10" y="0"/>
                    </a:lnTo>
                    <a:lnTo>
                      <a:pt x="14" y="0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3365" name="Freeform 53"/>
              <p:cNvSpPr>
                <a:spLocks/>
              </p:cNvSpPr>
              <p:nvPr userDrawn="1"/>
            </p:nvSpPr>
            <p:spPr bwMode="auto">
              <a:xfrm>
                <a:off x="4054" y="234"/>
                <a:ext cx="5" cy="2"/>
              </a:xfrm>
              <a:custGeom>
                <a:avLst/>
                <a:gdLst/>
                <a:ahLst/>
                <a:cxnLst>
                  <a:cxn ang="0">
                    <a:pos x="18" y="2"/>
                  </a:cxn>
                  <a:cxn ang="0">
                    <a:pos x="18" y="2"/>
                  </a:cxn>
                  <a:cxn ang="0">
                    <a:pos x="12" y="6"/>
                  </a:cxn>
                  <a:cxn ang="0">
                    <a:pos x="6" y="6"/>
                  </a:cxn>
                  <a:cxn ang="0">
                    <a:pos x="2" y="6"/>
                  </a:cxn>
                  <a:cxn ang="0">
                    <a:pos x="0" y="4"/>
                  </a:cxn>
                  <a:cxn ang="0">
                    <a:pos x="0" y="2"/>
                  </a:cxn>
                  <a:cxn ang="0">
                    <a:pos x="2" y="0"/>
                  </a:cxn>
                  <a:cxn ang="0">
                    <a:pos x="8" y="0"/>
                  </a:cxn>
                  <a:cxn ang="0">
                    <a:pos x="18" y="2"/>
                  </a:cxn>
                  <a:cxn ang="0">
                    <a:pos x="18" y="2"/>
                  </a:cxn>
                </a:cxnLst>
                <a:rect l="0" t="0" r="r" b="b"/>
                <a:pathLst>
                  <a:path w="18" h="6">
                    <a:moveTo>
                      <a:pt x="18" y="2"/>
                    </a:moveTo>
                    <a:lnTo>
                      <a:pt x="18" y="2"/>
                    </a:lnTo>
                    <a:lnTo>
                      <a:pt x="12" y="6"/>
                    </a:lnTo>
                    <a:lnTo>
                      <a:pt x="6" y="6"/>
                    </a:lnTo>
                    <a:lnTo>
                      <a:pt x="2" y="6"/>
                    </a:lnTo>
                    <a:lnTo>
                      <a:pt x="0" y="4"/>
                    </a:lnTo>
                    <a:lnTo>
                      <a:pt x="0" y="2"/>
                    </a:lnTo>
                    <a:lnTo>
                      <a:pt x="2" y="0"/>
                    </a:lnTo>
                    <a:lnTo>
                      <a:pt x="8" y="0"/>
                    </a:lnTo>
                    <a:lnTo>
                      <a:pt x="18" y="2"/>
                    </a:lnTo>
                    <a:lnTo>
                      <a:pt x="18" y="2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3366" name="Freeform 54"/>
              <p:cNvSpPr>
                <a:spLocks/>
              </p:cNvSpPr>
              <p:nvPr userDrawn="1"/>
            </p:nvSpPr>
            <p:spPr bwMode="auto">
              <a:xfrm>
                <a:off x="3871" y="236"/>
                <a:ext cx="17" cy="5"/>
              </a:xfrm>
              <a:custGeom>
                <a:avLst/>
                <a:gdLst/>
                <a:ahLst/>
                <a:cxnLst>
                  <a:cxn ang="0">
                    <a:pos x="62" y="0"/>
                  </a:cxn>
                  <a:cxn ang="0">
                    <a:pos x="62" y="0"/>
                  </a:cxn>
                  <a:cxn ang="0">
                    <a:pos x="54" y="6"/>
                  </a:cxn>
                  <a:cxn ang="0">
                    <a:pos x="42" y="10"/>
                  </a:cxn>
                  <a:cxn ang="0">
                    <a:pos x="30" y="12"/>
                  </a:cxn>
                  <a:cxn ang="0">
                    <a:pos x="20" y="12"/>
                  </a:cxn>
                  <a:cxn ang="0">
                    <a:pos x="20" y="12"/>
                  </a:cxn>
                  <a:cxn ang="0">
                    <a:pos x="18" y="14"/>
                  </a:cxn>
                  <a:cxn ang="0">
                    <a:pos x="20" y="14"/>
                  </a:cxn>
                  <a:cxn ang="0">
                    <a:pos x="20" y="16"/>
                  </a:cxn>
                  <a:cxn ang="0">
                    <a:pos x="18" y="18"/>
                  </a:cxn>
                  <a:cxn ang="0">
                    <a:pos x="18" y="18"/>
                  </a:cxn>
                  <a:cxn ang="0">
                    <a:pos x="12" y="18"/>
                  </a:cxn>
                  <a:cxn ang="0">
                    <a:pos x="8" y="20"/>
                  </a:cxn>
                  <a:cxn ang="0">
                    <a:pos x="4" y="20"/>
                  </a:cxn>
                  <a:cxn ang="0">
                    <a:pos x="0" y="18"/>
                  </a:cxn>
                  <a:cxn ang="0">
                    <a:pos x="0" y="18"/>
                  </a:cxn>
                  <a:cxn ang="0">
                    <a:pos x="14" y="12"/>
                  </a:cxn>
                  <a:cxn ang="0">
                    <a:pos x="30" y="8"/>
                  </a:cxn>
                  <a:cxn ang="0">
                    <a:pos x="62" y="0"/>
                  </a:cxn>
                  <a:cxn ang="0">
                    <a:pos x="62" y="0"/>
                  </a:cxn>
                </a:cxnLst>
                <a:rect l="0" t="0" r="r" b="b"/>
                <a:pathLst>
                  <a:path w="62" h="20">
                    <a:moveTo>
                      <a:pt x="62" y="0"/>
                    </a:moveTo>
                    <a:lnTo>
                      <a:pt x="62" y="0"/>
                    </a:lnTo>
                    <a:lnTo>
                      <a:pt x="54" y="6"/>
                    </a:lnTo>
                    <a:lnTo>
                      <a:pt x="42" y="10"/>
                    </a:lnTo>
                    <a:lnTo>
                      <a:pt x="30" y="12"/>
                    </a:lnTo>
                    <a:lnTo>
                      <a:pt x="20" y="12"/>
                    </a:lnTo>
                    <a:lnTo>
                      <a:pt x="20" y="12"/>
                    </a:lnTo>
                    <a:lnTo>
                      <a:pt x="18" y="14"/>
                    </a:lnTo>
                    <a:lnTo>
                      <a:pt x="20" y="14"/>
                    </a:lnTo>
                    <a:lnTo>
                      <a:pt x="20" y="16"/>
                    </a:lnTo>
                    <a:lnTo>
                      <a:pt x="18" y="18"/>
                    </a:lnTo>
                    <a:lnTo>
                      <a:pt x="18" y="18"/>
                    </a:lnTo>
                    <a:lnTo>
                      <a:pt x="12" y="18"/>
                    </a:lnTo>
                    <a:lnTo>
                      <a:pt x="8" y="20"/>
                    </a:lnTo>
                    <a:lnTo>
                      <a:pt x="4" y="20"/>
                    </a:lnTo>
                    <a:lnTo>
                      <a:pt x="0" y="18"/>
                    </a:lnTo>
                    <a:lnTo>
                      <a:pt x="0" y="18"/>
                    </a:lnTo>
                    <a:lnTo>
                      <a:pt x="14" y="12"/>
                    </a:lnTo>
                    <a:lnTo>
                      <a:pt x="30" y="8"/>
                    </a:lnTo>
                    <a:lnTo>
                      <a:pt x="62" y="0"/>
                    </a:lnTo>
                    <a:lnTo>
                      <a:pt x="6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3367" name="Freeform 55"/>
              <p:cNvSpPr>
                <a:spLocks/>
              </p:cNvSpPr>
              <p:nvPr userDrawn="1"/>
            </p:nvSpPr>
            <p:spPr bwMode="auto">
              <a:xfrm>
                <a:off x="3862" y="236"/>
                <a:ext cx="5" cy="1"/>
              </a:xfrm>
              <a:custGeom>
                <a:avLst/>
                <a:gdLst/>
                <a:ahLst/>
                <a:cxnLst>
                  <a:cxn ang="0">
                    <a:pos x="18" y="0"/>
                  </a:cxn>
                  <a:cxn ang="0">
                    <a:pos x="18" y="0"/>
                  </a:cxn>
                  <a:cxn ang="0">
                    <a:pos x="10" y="4"/>
                  </a:cxn>
                  <a:cxn ang="0">
                    <a:pos x="0" y="4"/>
                  </a:cxn>
                  <a:cxn ang="0">
                    <a:pos x="0" y="4"/>
                  </a:cxn>
                  <a:cxn ang="0">
                    <a:pos x="4" y="2"/>
                  </a:cxn>
                  <a:cxn ang="0">
                    <a:pos x="8" y="2"/>
                  </a:cxn>
                  <a:cxn ang="0">
                    <a:pos x="18" y="0"/>
                  </a:cxn>
                  <a:cxn ang="0">
                    <a:pos x="18" y="0"/>
                  </a:cxn>
                </a:cxnLst>
                <a:rect l="0" t="0" r="r" b="b"/>
                <a:pathLst>
                  <a:path w="18" h="4">
                    <a:moveTo>
                      <a:pt x="18" y="0"/>
                    </a:moveTo>
                    <a:lnTo>
                      <a:pt x="18" y="0"/>
                    </a:lnTo>
                    <a:lnTo>
                      <a:pt x="10" y="4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4" y="2"/>
                    </a:lnTo>
                    <a:lnTo>
                      <a:pt x="8" y="2"/>
                    </a:lnTo>
                    <a:lnTo>
                      <a:pt x="18" y="0"/>
                    </a:lnTo>
                    <a:lnTo>
                      <a:pt x="18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3368" name="Freeform 56"/>
              <p:cNvSpPr>
                <a:spLocks/>
              </p:cNvSpPr>
              <p:nvPr userDrawn="1"/>
            </p:nvSpPr>
            <p:spPr bwMode="auto">
              <a:xfrm>
                <a:off x="3894" y="239"/>
                <a:ext cx="3" cy="1"/>
              </a:xfrm>
              <a:custGeom>
                <a:avLst/>
                <a:gdLst/>
                <a:ahLst/>
                <a:cxnLst>
                  <a:cxn ang="0">
                    <a:pos x="0" y="2"/>
                  </a:cxn>
                  <a:cxn ang="0">
                    <a:pos x="0" y="2"/>
                  </a:cxn>
                  <a:cxn ang="0">
                    <a:pos x="8" y="0"/>
                  </a:cxn>
                  <a:cxn ang="0">
                    <a:pos x="10" y="0"/>
                  </a:cxn>
                  <a:cxn ang="0">
                    <a:pos x="8" y="2"/>
                  </a:cxn>
                  <a:cxn ang="0">
                    <a:pos x="4" y="4"/>
                  </a:cxn>
                  <a:cxn ang="0">
                    <a:pos x="2" y="4"/>
                  </a:cxn>
                  <a:cxn ang="0">
                    <a:pos x="0" y="2"/>
                  </a:cxn>
                  <a:cxn ang="0">
                    <a:pos x="0" y="2"/>
                  </a:cxn>
                </a:cxnLst>
                <a:rect l="0" t="0" r="r" b="b"/>
                <a:pathLst>
                  <a:path w="10" h="4">
                    <a:moveTo>
                      <a:pt x="0" y="2"/>
                    </a:moveTo>
                    <a:lnTo>
                      <a:pt x="0" y="2"/>
                    </a:lnTo>
                    <a:lnTo>
                      <a:pt x="8" y="0"/>
                    </a:lnTo>
                    <a:lnTo>
                      <a:pt x="10" y="0"/>
                    </a:lnTo>
                    <a:lnTo>
                      <a:pt x="8" y="2"/>
                    </a:lnTo>
                    <a:lnTo>
                      <a:pt x="4" y="4"/>
                    </a:lnTo>
                    <a:lnTo>
                      <a:pt x="2" y="4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3369" name="Freeform 57"/>
              <p:cNvSpPr>
                <a:spLocks/>
              </p:cNvSpPr>
              <p:nvPr userDrawn="1"/>
            </p:nvSpPr>
            <p:spPr bwMode="auto">
              <a:xfrm>
                <a:off x="3833" y="241"/>
                <a:ext cx="6" cy="1"/>
              </a:xfrm>
              <a:custGeom>
                <a:avLst/>
                <a:gdLst/>
                <a:ahLst/>
                <a:cxnLst>
                  <a:cxn ang="0">
                    <a:pos x="20" y="0"/>
                  </a:cxn>
                  <a:cxn ang="0">
                    <a:pos x="20" y="0"/>
                  </a:cxn>
                  <a:cxn ang="0">
                    <a:pos x="12" y="2"/>
                  </a:cxn>
                  <a:cxn ang="0">
                    <a:pos x="0" y="4"/>
                  </a:cxn>
                  <a:cxn ang="0">
                    <a:pos x="0" y="4"/>
                  </a:cxn>
                  <a:cxn ang="0">
                    <a:pos x="2" y="2"/>
                  </a:cxn>
                  <a:cxn ang="0">
                    <a:pos x="2" y="0"/>
                  </a:cxn>
                  <a:cxn ang="0">
                    <a:pos x="8" y="0"/>
                  </a:cxn>
                  <a:cxn ang="0">
                    <a:pos x="14" y="0"/>
                  </a:cxn>
                  <a:cxn ang="0">
                    <a:pos x="20" y="0"/>
                  </a:cxn>
                  <a:cxn ang="0">
                    <a:pos x="20" y="0"/>
                  </a:cxn>
                </a:cxnLst>
                <a:rect l="0" t="0" r="r" b="b"/>
                <a:pathLst>
                  <a:path w="20" h="4">
                    <a:moveTo>
                      <a:pt x="20" y="0"/>
                    </a:moveTo>
                    <a:lnTo>
                      <a:pt x="20" y="0"/>
                    </a:lnTo>
                    <a:lnTo>
                      <a:pt x="12" y="2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2" y="2"/>
                    </a:lnTo>
                    <a:lnTo>
                      <a:pt x="2" y="0"/>
                    </a:lnTo>
                    <a:lnTo>
                      <a:pt x="8" y="0"/>
                    </a:lnTo>
                    <a:lnTo>
                      <a:pt x="14" y="0"/>
                    </a:lnTo>
                    <a:lnTo>
                      <a:pt x="20" y="0"/>
                    </a:lnTo>
                    <a:lnTo>
                      <a:pt x="2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3370" name="Freeform 58"/>
              <p:cNvSpPr>
                <a:spLocks/>
              </p:cNvSpPr>
              <p:nvPr userDrawn="1"/>
            </p:nvSpPr>
            <p:spPr bwMode="auto">
              <a:xfrm>
                <a:off x="3871" y="242"/>
                <a:ext cx="5" cy="1"/>
              </a:xfrm>
              <a:custGeom>
                <a:avLst/>
                <a:gdLst/>
                <a:ahLst/>
                <a:cxnLst>
                  <a:cxn ang="0">
                    <a:pos x="18" y="0"/>
                  </a:cxn>
                  <a:cxn ang="0">
                    <a:pos x="18" y="0"/>
                  </a:cxn>
                  <a:cxn ang="0">
                    <a:pos x="14" y="2"/>
                  </a:cxn>
                  <a:cxn ang="0">
                    <a:pos x="10" y="4"/>
                  </a:cxn>
                  <a:cxn ang="0">
                    <a:pos x="0" y="6"/>
                  </a:cxn>
                  <a:cxn ang="0">
                    <a:pos x="0" y="6"/>
                  </a:cxn>
                  <a:cxn ang="0">
                    <a:pos x="4" y="2"/>
                  </a:cxn>
                  <a:cxn ang="0">
                    <a:pos x="8" y="2"/>
                  </a:cxn>
                  <a:cxn ang="0">
                    <a:pos x="18" y="0"/>
                  </a:cxn>
                  <a:cxn ang="0">
                    <a:pos x="18" y="0"/>
                  </a:cxn>
                </a:cxnLst>
                <a:rect l="0" t="0" r="r" b="b"/>
                <a:pathLst>
                  <a:path w="18" h="6">
                    <a:moveTo>
                      <a:pt x="18" y="0"/>
                    </a:moveTo>
                    <a:lnTo>
                      <a:pt x="18" y="0"/>
                    </a:lnTo>
                    <a:lnTo>
                      <a:pt x="14" y="2"/>
                    </a:lnTo>
                    <a:lnTo>
                      <a:pt x="10" y="4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4" y="2"/>
                    </a:lnTo>
                    <a:lnTo>
                      <a:pt x="8" y="2"/>
                    </a:lnTo>
                    <a:lnTo>
                      <a:pt x="18" y="0"/>
                    </a:lnTo>
                    <a:lnTo>
                      <a:pt x="18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3371" name="Freeform 59"/>
              <p:cNvSpPr>
                <a:spLocks/>
              </p:cNvSpPr>
              <p:nvPr userDrawn="1"/>
            </p:nvSpPr>
            <p:spPr bwMode="auto">
              <a:xfrm>
                <a:off x="3833" y="245"/>
                <a:ext cx="14" cy="3"/>
              </a:xfrm>
              <a:custGeom>
                <a:avLst/>
                <a:gdLst/>
                <a:ahLst/>
                <a:cxnLst>
                  <a:cxn ang="0">
                    <a:pos x="52" y="0"/>
                  </a:cxn>
                  <a:cxn ang="0">
                    <a:pos x="52" y="0"/>
                  </a:cxn>
                  <a:cxn ang="0">
                    <a:pos x="42" y="6"/>
                  </a:cxn>
                  <a:cxn ang="0">
                    <a:pos x="30" y="10"/>
                  </a:cxn>
                  <a:cxn ang="0">
                    <a:pos x="16" y="12"/>
                  </a:cxn>
                  <a:cxn ang="0">
                    <a:pos x="0" y="12"/>
                  </a:cxn>
                  <a:cxn ang="0">
                    <a:pos x="0" y="12"/>
                  </a:cxn>
                  <a:cxn ang="0">
                    <a:pos x="6" y="8"/>
                  </a:cxn>
                  <a:cxn ang="0">
                    <a:pos x="10" y="4"/>
                  </a:cxn>
                  <a:cxn ang="0">
                    <a:pos x="24" y="2"/>
                  </a:cxn>
                  <a:cxn ang="0">
                    <a:pos x="52" y="0"/>
                  </a:cxn>
                  <a:cxn ang="0">
                    <a:pos x="52" y="0"/>
                  </a:cxn>
                </a:cxnLst>
                <a:rect l="0" t="0" r="r" b="b"/>
                <a:pathLst>
                  <a:path w="52" h="12">
                    <a:moveTo>
                      <a:pt x="52" y="0"/>
                    </a:moveTo>
                    <a:lnTo>
                      <a:pt x="52" y="0"/>
                    </a:lnTo>
                    <a:lnTo>
                      <a:pt x="42" y="6"/>
                    </a:lnTo>
                    <a:lnTo>
                      <a:pt x="30" y="10"/>
                    </a:lnTo>
                    <a:lnTo>
                      <a:pt x="16" y="12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6" y="8"/>
                    </a:lnTo>
                    <a:lnTo>
                      <a:pt x="10" y="4"/>
                    </a:lnTo>
                    <a:lnTo>
                      <a:pt x="24" y="2"/>
                    </a:lnTo>
                    <a:lnTo>
                      <a:pt x="52" y="0"/>
                    </a:lnTo>
                    <a:lnTo>
                      <a:pt x="5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3372" name="Freeform 60"/>
              <p:cNvSpPr>
                <a:spLocks/>
              </p:cNvSpPr>
              <p:nvPr userDrawn="1"/>
            </p:nvSpPr>
            <p:spPr bwMode="auto">
              <a:xfrm>
                <a:off x="3753" y="262"/>
                <a:ext cx="5" cy="1"/>
              </a:xfrm>
              <a:custGeom>
                <a:avLst/>
                <a:gdLst/>
                <a:ahLst/>
                <a:cxnLst>
                  <a:cxn ang="0">
                    <a:pos x="16" y="0"/>
                  </a:cxn>
                  <a:cxn ang="0">
                    <a:pos x="16" y="0"/>
                  </a:cxn>
                  <a:cxn ang="0">
                    <a:pos x="14" y="2"/>
                  </a:cxn>
                  <a:cxn ang="0">
                    <a:pos x="10" y="4"/>
                  </a:cxn>
                  <a:cxn ang="0">
                    <a:pos x="0" y="4"/>
                  </a:cxn>
                  <a:cxn ang="0">
                    <a:pos x="0" y="4"/>
                  </a:cxn>
                  <a:cxn ang="0">
                    <a:pos x="2" y="2"/>
                  </a:cxn>
                  <a:cxn ang="0">
                    <a:pos x="6" y="0"/>
                  </a:cxn>
                  <a:cxn ang="0">
                    <a:pos x="16" y="0"/>
                  </a:cxn>
                  <a:cxn ang="0">
                    <a:pos x="16" y="0"/>
                  </a:cxn>
                </a:cxnLst>
                <a:rect l="0" t="0" r="r" b="b"/>
                <a:pathLst>
                  <a:path w="16" h="4">
                    <a:moveTo>
                      <a:pt x="16" y="0"/>
                    </a:moveTo>
                    <a:lnTo>
                      <a:pt x="16" y="0"/>
                    </a:lnTo>
                    <a:lnTo>
                      <a:pt x="14" y="2"/>
                    </a:lnTo>
                    <a:lnTo>
                      <a:pt x="10" y="4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2" y="2"/>
                    </a:lnTo>
                    <a:lnTo>
                      <a:pt x="6" y="0"/>
                    </a:lnTo>
                    <a:lnTo>
                      <a:pt x="16" y="0"/>
                    </a:lnTo>
                    <a:lnTo>
                      <a:pt x="1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3373" name="Freeform 61"/>
              <p:cNvSpPr>
                <a:spLocks/>
              </p:cNvSpPr>
              <p:nvPr userDrawn="1"/>
            </p:nvSpPr>
            <p:spPr bwMode="auto">
              <a:xfrm>
                <a:off x="3725" y="264"/>
                <a:ext cx="5" cy="2"/>
              </a:xfrm>
              <a:custGeom>
                <a:avLst/>
                <a:gdLst/>
                <a:ahLst/>
                <a:cxnLst>
                  <a:cxn ang="0">
                    <a:pos x="18" y="0"/>
                  </a:cxn>
                  <a:cxn ang="0">
                    <a:pos x="18" y="0"/>
                  </a:cxn>
                  <a:cxn ang="0">
                    <a:pos x="14" y="4"/>
                  </a:cxn>
                  <a:cxn ang="0">
                    <a:pos x="10" y="6"/>
                  </a:cxn>
                  <a:cxn ang="0">
                    <a:pos x="0" y="8"/>
                  </a:cxn>
                  <a:cxn ang="0">
                    <a:pos x="0" y="8"/>
                  </a:cxn>
                  <a:cxn ang="0">
                    <a:pos x="2" y="4"/>
                  </a:cxn>
                  <a:cxn ang="0">
                    <a:pos x="6" y="2"/>
                  </a:cxn>
                  <a:cxn ang="0">
                    <a:pos x="18" y="0"/>
                  </a:cxn>
                  <a:cxn ang="0">
                    <a:pos x="18" y="0"/>
                  </a:cxn>
                </a:cxnLst>
                <a:rect l="0" t="0" r="r" b="b"/>
                <a:pathLst>
                  <a:path w="18" h="8">
                    <a:moveTo>
                      <a:pt x="18" y="0"/>
                    </a:moveTo>
                    <a:lnTo>
                      <a:pt x="18" y="0"/>
                    </a:lnTo>
                    <a:lnTo>
                      <a:pt x="14" y="4"/>
                    </a:lnTo>
                    <a:lnTo>
                      <a:pt x="10" y="6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2" y="4"/>
                    </a:lnTo>
                    <a:lnTo>
                      <a:pt x="6" y="2"/>
                    </a:lnTo>
                    <a:lnTo>
                      <a:pt x="18" y="0"/>
                    </a:lnTo>
                    <a:lnTo>
                      <a:pt x="18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3374" name="Freeform 62"/>
              <p:cNvSpPr>
                <a:spLocks/>
              </p:cNvSpPr>
              <p:nvPr userDrawn="1"/>
            </p:nvSpPr>
            <p:spPr bwMode="auto">
              <a:xfrm>
                <a:off x="3779" y="280"/>
                <a:ext cx="4" cy="1"/>
              </a:xfrm>
              <a:custGeom>
                <a:avLst/>
                <a:gdLst/>
                <a:ahLst/>
                <a:cxnLst>
                  <a:cxn ang="0">
                    <a:pos x="12" y="0"/>
                  </a:cxn>
                  <a:cxn ang="0">
                    <a:pos x="12" y="0"/>
                  </a:cxn>
                  <a:cxn ang="0">
                    <a:pos x="8" y="2"/>
                  </a:cxn>
                  <a:cxn ang="0">
                    <a:pos x="0" y="4"/>
                  </a:cxn>
                  <a:cxn ang="0">
                    <a:pos x="0" y="4"/>
                  </a:cxn>
                  <a:cxn ang="0">
                    <a:pos x="0" y="2"/>
                  </a:cxn>
                  <a:cxn ang="0">
                    <a:pos x="0" y="0"/>
                  </a:cxn>
                  <a:cxn ang="0">
                    <a:pos x="4" y="0"/>
                  </a:cxn>
                  <a:cxn ang="0">
                    <a:pos x="12" y="0"/>
                  </a:cxn>
                  <a:cxn ang="0">
                    <a:pos x="12" y="0"/>
                  </a:cxn>
                </a:cxnLst>
                <a:rect l="0" t="0" r="r" b="b"/>
                <a:pathLst>
                  <a:path w="12" h="4">
                    <a:moveTo>
                      <a:pt x="12" y="0"/>
                    </a:moveTo>
                    <a:lnTo>
                      <a:pt x="12" y="0"/>
                    </a:lnTo>
                    <a:lnTo>
                      <a:pt x="8" y="2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4" y="0"/>
                    </a:lnTo>
                    <a:lnTo>
                      <a:pt x="12" y="0"/>
                    </a:lnTo>
                    <a:lnTo>
                      <a:pt x="1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3375" name="Freeform 63"/>
              <p:cNvSpPr>
                <a:spLocks/>
              </p:cNvSpPr>
              <p:nvPr userDrawn="1"/>
            </p:nvSpPr>
            <p:spPr bwMode="auto">
              <a:xfrm>
                <a:off x="3776" y="283"/>
                <a:ext cx="5" cy="2"/>
              </a:xfrm>
              <a:custGeom>
                <a:avLst/>
                <a:gdLst/>
                <a:ahLst/>
                <a:cxnLst>
                  <a:cxn ang="0">
                    <a:pos x="18" y="0"/>
                  </a:cxn>
                  <a:cxn ang="0">
                    <a:pos x="18" y="0"/>
                  </a:cxn>
                  <a:cxn ang="0">
                    <a:pos x="16" y="2"/>
                  </a:cxn>
                  <a:cxn ang="0">
                    <a:pos x="14" y="2"/>
                  </a:cxn>
                  <a:cxn ang="0">
                    <a:pos x="10" y="4"/>
                  </a:cxn>
                  <a:cxn ang="0">
                    <a:pos x="4" y="4"/>
                  </a:cxn>
                  <a:cxn ang="0">
                    <a:pos x="2" y="6"/>
                  </a:cxn>
                  <a:cxn ang="0">
                    <a:pos x="2" y="8"/>
                  </a:cxn>
                  <a:cxn ang="0">
                    <a:pos x="2" y="8"/>
                  </a:cxn>
                  <a:cxn ang="0">
                    <a:pos x="0" y="6"/>
                  </a:cxn>
                  <a:cxn ang="0">
                    <a:pos x="2" y="4"/>
                  </a:cxn>
                  <a:cxn ang="0">
                    <a:pos x="6" y="2"/>
                  </a:cxn>
                  <a:cxn ang="0">
                    <a:pos x="18" y="0"/>
                  </a:cxn>
                  <a:cxn ang="0">
                    <a:pos x="18" y="0"/>
                  </a:cxn>
                </a:cxnLst>
                <a:rect l="0" t="0" r="r" b="b"/>
                <a:pathLst>
                  <a:path w="18" h="8">
                    <a:moveTo>
                      <a:pt x="18" y="0"/>
                    </a:moveTo>
                    <a:lnTo>
                      <a:pt x="18" y="0"/>
                    </a:lnTo>
                    <a:lnTo>
                      <a:pt x="16" y="2"/>
                    </a:lnTo>
                    <a:lnTo>
                      <a:pt x="14" y="2"/>
                    </a:lnTo>
                    <a:lnTo>
                      <a:pt x="10" y="4"/>
                    </a:lnTo>
                    <a:lnTo>
                      <a:pt x="4" y="4"/>
                    </a:lnTo>
                    <a:lnTo>
                      <a:pt x="2" y="6"/>
                    </a:lnTo>
                    <a:lnTo>
                      <a:pt x="2" y="8"/>
                    </a:lnTo>
                    <a:lnTo>
                      <a:pt x="2" y="8"/>
                    </a:lnTo>
                    <a:lnTo>
                      <a:pt x="0" y="6"/>
                    </a:lnTo>
                    <a:lnTo>
                      <a:pt x="2" y="4"/>
                    </a:lnTo>
                    <a:lnTo>
                      <a:pt x="6" y="2"/>
                    </a:lnTo>
                    <a:lnTo>
                      <a:pt x="18" y="0"/>
                    </a:lnTo>
                    <a:lnTo>
                      <a:pt x="18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3376" name="Freeform 64"/>
              <p:cNvSpPr>
                <a:spLocks/>
              </p:cNvSpPr>
              <p:nvPr userDrawn="1"/>
            </p:nvSpPr>
            <p:spPr bwMode="auto">
              <a:xfrm>
                <a:off x="3769" y="288"/>
                <a:ext cx="5" cy="2"/>
              </a:xfrm>
              <a:custGeom>
                <a:avLst/>
                <a:gdLst/>
                <a:ahLst/>
                <a:cxnLst>
                  <a:cxn ang="0">
                    <a:pos x="18" y="0"/>
                  </a:cxn>
                  <a:cxn ang="0">
                    <a:pos x="18" y="0"/>
                  </a:cxn>
                  <a:cxn ang="0">
                    <a:pos x="16" y="4"/>
                  </a:cxn>
                  <a:cxn ang="0">
                    <a:pos x="12" y="6"/>
                  </a:cxn>
                  <a:cxn ang="0">
                    <a:pos x="0" y="10"/>
                  </a:cxn>
                  <a:cxn ang="0">
                    <a:pos x="0" y="10"/>
                  </a:cxn>
                  <a:cxn ang="0">
                    <a:pos x="4" y="6"/>
                  </a:cxn>
                  <a:cxn ang="0">
                    <a:pos x="8" y="4"/>
                  </a:cxn>
                  <a:cxn ang="0">
                    <a:pos x="18" y="0"/>
                  </a:cxn>
                  <a:cxn ang="0">
                    <a:pos x="18" y="0"/>
                  </a:cxn>
                </a:cxnLst>
                <a:rect l="0" t="0" r="r" b="b"/>
                <a:pathLst>
                  <a:path w="18" h="10">
                    <a:moveTo>
                      <a:pt x="18" y="0"/>
                    </a:moveTo>
                    <a:lnTo>
                      <a:pt x="18" y="0"/>
                    </a:lnTo>
                    <a:lnTo>
                      <a:pt x="16" y="4"/>
                    </a:lnTo>
                    <a:lnTo>
                      <a:pt x="12" y="6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4" y="6"/>
                    </a:lnTo>
                    <a:lnTo>
                      <a:pt x="8" y="4"/>
                    </a:lnTo>
                    <a:lnTo>
                      <a:pt x="18" y="0"/>
                    </a:lnTo>
                    <a:lnTo>
                      <a:pt x="18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3377" name="Freeform 65"/>
              <p:cNvSpPr>
                <a:spLocks/>
              </p:cNvSpPr>
              <p:nvPr userDrawn="1"/>
            </p:nvSpPr>
            <p:spPr bwMode="auto">
              <a:xfrm>
                <a:off x="3914" y="290"/>
                <a:ext cx="6" cy="7"/>
              </a:xfrm>
              <a:custGeom>
                <a:avLst/>
                <a:gdLst/>
                <a:ahLst/>
                <a:cxnLst>
                  <a:cxn ang="0">
                    <a:pos x="6" y="0"/>
                  </a:cxn>
                  <a:cxn ang="0">
                    <a:pos x="6" y="0"/>
                  </a:cxn>
                  <a:cxn ang="0">
                    <a:pos x="14" y="0"/>
                  </a:cxn>
                  <a:cxn ang="0">
                    <a:pos x="18" y="0"/>
                  </a:cxn>
                  <a:cxn ang="0">
                    <a:pos x="24" y="4"/>
                  </a:cxn>
                  <a:cxn ang="0">
                    <a:pos x="24" y="4"/>
                  </a:cxn>
                  <a:cxn ang="0">
                    <a:pos x="22" y="8"/>
                  </a:cxn>
                  <a:cxn ang="0">
                    <a:pos x="22" y="14"/>
                  </a:cxn>
                  <a:cxn ang="0">
                    <a:pos x="22" y="14"/>
                  </a:cxn>
                  <a:cxn ang="0">
                    <a:pos x="18" y="12"/>
                  </a:cxn>
                  <a:cxn ang="0">
                    <a:pos x="16" y="12"/>
                  </a:cxn>
                  <a:cxn ang="0">
                    <a:pos x="16" y="12"/>
                  </a:cxn>
                  <a:cxn ang="0">
                    <a:pos x="16" y="18"/>
                  </a:cxn>
                  <a:cxn ang="0">
                    <a:pos x="14" y="20"/>
                  </a:cxn>
                  <a:cxn ang="0">
                    <a:pos x="12" y="22"/>
                  </a:cxn>
                  <a:cxn ang="0">
                    <a:pos x="14" y="28"/>
                  </a:cxn>
                  <a:cxn ang="0">
                    <a:pos x="14" y="28"/>
                  </a:cxn>
                  <a:cxn ang="0">
                    <a:pos x="10" y="26"/>
                  </a:cxn>
                  <a:cxn ang="0">
                    <a:pos x="6" y="22"/>
                  </a:cxn>
                  <a:cxn ang="0">
                    <a:pos x="4" y="18"/>
                  </a:cxn>
                  <a:cxn ang="0">
                    <a:pos x="0" y="14"/>
                  </a:cxn>
                  <a:cxn ang="0">
                    <a:pos x="0" y="14"/>
                  </a:cxn>
                  <a:cxn ang="0">
                    <a:pos x="2" y="6"/>
                  </a:cxn>
                  <a:cxn ang="0">
                    <a:pos x="6" y="0"/>
                  </a:cxn>
                  <a:cxn ang="0">
                    <a:pos x="6" y="0"/>
                  </a:cxn>
                </a:cxnLst>
                <a:rect l="0" t="0" r="r" b="b"/>
                <a:pathLst>
                  <a:path w="24" h="28">
                    <a:moveTo>
                      <a:pt x="6" y="0"/>
                    </a:moveTo>
                    <a:lnTo>
                      <a:pt x="6" y="0"/>
                    </a:lnTo>
                    <a:lnTo>
                      <a:pt x="14" y="0"/>
                    </a:lnTo>
                    <a:lnTo>
                      <a:pt x="18" y="0"/>
                    </a:lnTo>
                    <a:lnTo>
                      <a:pt x="24" y="4"/>
                    </a:lnTo>
                    <a:lnTo>
                      <a:pt x="24" y="4"/>
                    </a:lnTo>
                    <a:lnTo>
                      <a:pt x="22" y="8"/>
                    </a:lnTo>
                    <a:lnTo>
                      <a:pt x="22" y="14"/>
                    </a:lnTo>
                    <a:lnTo>
                      <a:pt x="22" y="14"/>
                    </a:lnTo>
                    <a:lnTo>
                      <a:pt x="18" y="12"/>
                    </a:lnTo>
                    <a:lnTo>
                      <a:pt x="16" y="12"/>
                    </a:lnTo>
                    <a:lnTo>
                      <a:pt x="16" y="12"/>
                    </a:lnTo>
                    <a:lnTo>
                      <a:pt x="16" y="18"/>
                    </a:lnTo>
                    <a:lnTo>
                      <a:pt x="14" y="20"/>
                    </a:lnTo>
                    <a:lnTo>
                      <a:pt x="12" y="22"/>
                    </a:lnTo>
                    <a:lnTo>
                      <a:pt x="14" y="28"/>
                    </a:lnTo>
                    <a:lnTo>
                      <a:pt x="14" y="28"/>
                    </a:lnTo>
                    <a:lnTo>
                      <a:pt x="10" y="26"/>
                    </a:lnTo>
                    <a:lnTo>
                      <a:pt x="6" y="22"/>
                    </a:lnTo>
                    <a:lnTo>
                      <a:pt x="4" y="18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2" y="6"/>
                    </a:lnTo>
                    <a:lnTo>
                      <a:pt x="6" y="0"/>
                    </a:lnTo>
                    <a:lnTo>
                      <a:pt x="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3378" name="Freeform 66"/>
              <p:cNvSpPr>
                <a:spLocks/>
              </p:cNvSpPr>
              <p:nvPr userDrawn="1"/>
            </p:nvSpPr>
            <p:spPr bwMode="auto">
              <a:xfrm>
                <a:off x="3713" y="290"/>
                <a:ext cx="5" cy="4"/>
              </a:xfrm>
              <a:custGeom>
                <a:avLst/>
                <a:gdLst/>
                <a:ahLst/>
                <a:cxnLst>
                  <a:cxn ang="0">
                    <a:pos x="20" y="0"/>
                  </a:cxn>
                  <a:cxn ang="0">
                    <a:pos x="20" y="0"/>
                  </a:cxn>
                  <a:cxn ang="0">
                    <a:pos x="16" y="4"/>
                  </a:cxn>
                  <a:cxn ang="0">
                    <a:pos x="12" y="8"/>
                  </a:cxn>
                  <a:cxn ang="0">
                    <a:pos x="0" y="14"/>
                  </a:cxn>
                  <a:cxn ang="0">
                    <a:pos x="0" y="14"/>
                  </a:cxn>
                  <a:cxn ang="0">
                    <a:pos x="4" y="8"/>
                  </a:cxn>
                  <a:cxn ang="0">
                    <a:pos x="8" y="4"/>
                  </a:cxn>
                  <a:cxn ang="0">
                    <a:pos x="20" y="0"/>
                  </a:cxn>
                  <a:cxn ang="0">
                    <a:pos x="20" y="0"/>
                  </a:cxn>
                </a:cxnLst>
                <a:rect l="0" t="0" r="r" b="b"/>
                <a:pathLst>
                  <a:path w="20" h="14">
                    <a:moveTo>
                      <a:pt x="20" y="0"/>
                    </a:moveTo>
                    <a:lnTo>
                      <a:pt x="20" y="0"/>
                    </a:lnTo>
                    <a:lnTo>
                      <a:pt x="16" y="4"/>
                    </a:lnTo>
                    <a:lnTo>
                      <a:pt x="12" y="8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4" y="8"/>
                    </a:lnTo>
                    <a:lnTo>
                      <a:pt x="8" y="4"/>
                    </a:lnTo>
                    <a:lnTo>
                      <a:pt x="20" y="0"/>
                    </a:lnTo>
                    <a:lnTo>
                      <a:pt x="2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3379" name="Freeform 67"/>
              <p:cNvSpPr>
                <a:spLocks/>
              </p:cNvSpPr>
              <p:nvPr userDrawn="1"/>
            </p:nvSpPr>
            <p:spPr bwMode="auto">
              <a:xfrm>
                <a:off x="3825" y="295"/>
                <a:ext cx="12" cy="10"/>
              </a:xfrm>
              <a:custGeom>
                <a:avLst/>
                <a:gdLst/>
                <a:ahLst/>
                <a:cxnLst>
                  <a:cxn ang="0">
                    <a:pos x="34" y="0"/>
                  </a:cxn>
                  <a:cxn ang="0">
                    <a:pos x="34" y="0"/>
                  </a:cxn>
                  <a:cxn ang="0">
                    <a:pos x="40" y="4"/>
                  </a:cxn>
                  <a:cxn ang="0">
                    <a:pos x="42" y="10"/>
                  </a:cxn>
                  <a:cxn ang="0">
                    <a:pos x="40" y="18"/>
                  </a:cxn>
                  <a:cxn ang="0">
                    <a:pos x="34" y="24"/>
                  </a:cxn>
                  <a:cxn ang="0">
                    <a:pos x="28" y="30"/>
                  </a:cxn>
                  <a:cxn ang="0">
                    <a:pos x="20" y="34"/>
                  </a:cxn>
                  <a:cxn ang="0">
                    <a:pos x="12" y="36"/>
                  </a:cxn>
                  <a:cxn ang="0">
                    <a:pos x="4" y="36"/>
                  </a:cxn>
                  <a:cxn ang="0">
                    <a:pos x="4" y="36"/>
                  </a:cxn>
                  <a:cxn ang="0">
                    <a:pos x="2" y="36"/>
                  </a:cxn>
                  <a:cxn ang="0">
                    <a:pos x="2" y="34"/>
                  </a:cxn>
                  <a:cxn ang="0">
                    <a:pos x="2" y="34"/>
                  </a:cxn>
                  <a:cxn ang="0">
                    <a:pos x="2" y="32"/>
                  </a:cxn>
                  <a:cxn ang="0">
                    <a:pos x="0" y="32"/>
                  </a:cxn>
                  <a:cxn ang="0">
                    <a:pos x="0" y="32"/>
                  </a:cxn>
                  <a:cxn ang="0">
                    <a:pos x="2" y="30"/>
                  </a:cxn>
                  <a:cxn ang="0">
                    <a:pos x="4" y="28"/>
                  </a:cxn>
                  <a:cxn ang="0">
                    <a:pos x="10" y="30"/>
                  </a:cxn>
                  <a:cxn ang="0">
                    <a:pos x="10" y="30"/>
                  </a:cxn>
                  <a:cxn ang="0">
                    <a:pos x="8" y="26"/>
                  </a:cxn>
                  <a:cxn ang="0">
                    <a:pos x="6" y="22"/>
                  </a:cxn>
                  <a:cxn ang="0">
                    <a:pos x="6" y="22"/>
                  </a:cxn>
                  <a:cxn ang="0">
                    <a:pos x="20" y="12"/>
                  </a:cxn>
                  <a:cxn ang="0">
                    <a:pos x="26" y="8"/>
                  </a:cxn>
                  <a:cxn ang="0">
                    <a:pos x="36" y="6"/>
                  </a:cxn>
                  <a:cxn ang="0">
                    <a:pos x="36" y="6"/>
                  </a:cxn>
                  <a:cxn ang="0">
                    <a:pos x="36" y="2"/>
                  </a:cxn>
                  <a:cxn ang="0">
                    <a:pos x="34" y="0"/>
                  </a:cxn>
                  <a:cxn ang="0">
                    <a:pos x="34" y="0"/>
                  </a:cxn>
                </a:cxnLst>
                <a:rect l="0" t="0" r="r" b="b"/>
                <a:pathLst>
                  <a:path w="42" h="36">
                    <a:moveTo>
                      <a:pt x="34" y="0"/>
                    </a:moveTo>
                    <a:lnTo>
                      <a:pt x="34" y="0"/>
                    </a:lnTo>
                    <a:lnTo>
                      <a:pt x="40" y="4"/>
                    </a:lnTo>
                    <a:lnTo>
                      <a:pt x="42" y="10"/>
                    </a:lnTo>
                    <a:lnTo>
                      <a:pt x="40" y="18"/>
                    </a:lnTo>
                    <a:lnTo>
                      <a:pt x="34" y="24"/>
                    </a:lnTo>
                    <a:lnTo>
                      <a:pt x="28" y="30"/>
                    </a:lnTo>
                    <a:lnTo>
                      <a:pt x="20" y="34"/>
                    </a:lnTo>
                    <a:lnTo>
                      <a:pt x="12" y="36"/>
                    </a:lnTo>
                    <a:lnTo>
                      <a:pt x="4" y="36"/>
                    </a:lnTo>
                    <a:lnTo>
                      <a:pt x="4" y="36"/>
                    </a:lnTo>
                    <a:lnTo>
                      <a:pt x="2" y="36"/>
                    </a:lnTo>
                    <a:lnTo>
                      <a:pt x="2" y="34"/>
                    </a:lnTo>
                    <a:lnTo>
                      <a:pt x="2" y="34"/>
                    </a:lnTo>
                    <a:lnTo>
                      <a:pt x="2" y="32"/>
                    </a:lnTo>
                    <a:lnTo>
                      <a:pt x="0" y="32"/>
                    </a:lnTo>
                    <a:lnTo>
                      <a:pt x="0" y="32"/>
                    </a:lnTo>
                    <a:lnTo>
                      <a:pt x="2" y="30"/>
                    </a:lnTo>
                    <a:lnTo>
                      <a:pt x="4" y="28"/>
                    </a:lnTo>
                    <a:lnTo>
                      <a:pt x="10" y="30"/>
                    </a:lnTo>
                    <a:lnTo>
                      <a:pt x="10" y="30"/>
                    </a:lnTo>
                    <a:lnTo>
                      <a:pt x="8" y="26"/>
                    </a:lnTo>
                    <a:lnTo>
                      <a:pt x="6" y="22"/>
                    </a:lnTo>
                    <a:lnTo>
                      <a:pt x="6" y="22"/>
                    </a:lnTo>
                    <a:lnTo>
                      <a:pt x="20" y="12"/>
                    </a:lnTo>
                    <a:lnTo>
                      <a:pt x="26" y="8"/>
                    </a:lnTo>
                    <a:lnTo>
                      <a:pt x="36" y="6"/>
                    </a:lnTo>
                    <a:lnTo>
                      <a:pt x="36" y="6"/>
                    </a:lnTo>
                    <a:lnTo>
                      <a:pt x="36" y="2"/>
                    </a:lnTo>
                    <a:lnTo>
                      <a:pt x="34" y="0"/>
                    </a:lnTo>
                    <a:lnTo>
                      <a:pt x="3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3380" name="Freeform 68"/>
              <p:cNvSpPr>
                <a:spLocks/>
              </p:cNvSpPr>
              <p:nvPr userDrawn="1"/>
            </p:nvSpPr>
            <p:spPr bwMode="auto">
              <a:xfrm>
                <a:off x="4087" y="304"/>
                <a:ext cx="10" cy="6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12" y="0"/>
                  </a:cxn>
                  <a:cxn ang="0">
                    <a:pos x="24" y="4"/>
                  </a:cxn>
                  <a:cxn ang="0">
                    <a:pos x="28" y="6"/>
                  </a:cxn>
                  <a:cxn ang="0">
                    <a:pos x="32" y="10"/>
                  </a:cxn>
                  <a:cxn ang="0">
                    <a:pos x="36" y="16"/>
                  </a:cxn>
                  <a:cxn ang="0">
                    <a:pos x="38" y="22"/>
                  </a:cxn>
                  <a:cxn ang="0">
                    <a:pos x="38" y="22"/>
                  </a:cxn>
                  <a:cxn ang="0">
                    <a:pos x="26" y="18"/>
                  </a:cxn>
                  <a:cxn ang="0">
                    <a:pos x="16" y="12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w="38" h="22">
                    <a:moveTo>
                      <a:pt x="0" y="0"/>
                    </a:moveTo>
                    <a:lnTo>
                      <a:pt x="0" y="0"/>
                    </a:lnTo>
                    <a:lnTo>
                      <a:pt x="12" y="0"/>
                    </a:lnTo>
                    <a:lnTo>
                      <a:pt x="24" y="4"/>
                    </a:lnTo>
                    <a:lnTo>
                      <a:pt x="28" y="6"/>
                    </a:lnTo>
                    <a:lnTo>
                      <a:pt x="32" y="10"/>
                    </a:lnTo>
                    <a:lnTo>
                      <a:pt x="36" y="16"/>
                    </a:lnTo>
                    <a:lnTo>
                      <a:pt x="38" y="22"/>
                    </a:lnTo>
                    <a:lnTo>
                      <a:pt x="38" y="22"/>
                    </a:lnTo>
                    <a:lnTo>
                      <a:pt x="26" y="18"/>
                    </a:lnTo>
                    <a:lnTo>
                      <a:pt x="16" y="12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3381" name="Freeform 69"/>
              <p:cNvSpPr>
                <a:spLocks/>
              </p:cNvSpPr>
              <p:nvPr userDrawn="1"/>
            </p:nvSpPr>
            <p:spPr bwMode="auto">
              <a:xfrm>
                <a:off x="4023" y="307"/>
                <a:ext cx="2" cy="3"/>
              </a:xfrm>
              <a:custGeom>
                <a:avLst/>
                <a:gdLst/>
                <a:ahLst/>
                <a:cxnLst>
                  <a:cxn ang="0">
                    <a:pos x="10" y="10"/>
                  </a:cxn>
                  <a:cxn ang="0">
                    <a:pos x="10" y="10"/>
                  </a:cxn>
                  <a:cxn ang="0">
                    <a:pos x="10" y="12"/>
                  </a:cxn>
                  <a:cxn ang="0">
                    <a:pos x="6" y="12"/>
                  </a:cxn>
                  <a:cxn ang="0">
                    <a:pos x="0" y="12"/>
                  </a:cxn>
                  <a:cxn ang="0">
                    <a:pos x="0" y="12"/>
                  </a:cxn>
                  <a:cxn ang="0">
                    <a:pos x="0" y="8"/>
                  </a:cxn>
                  <a:cxn ang="0">
                    <a:pos x="0" y="8"/>
                  </a:cxn>
                  <a:cxn ang="0">
                    <a:pos x="0" y="8"/>
                  </a:cxn>
                  <a:cxn ang="0">
                    <a:pos x="4" y="4"/>
                  </a:cxn>
                  <a:cxn ang="0">
                    <a:pos x="4" y="4"/>
                  </a:cxn>
                  <a:cxn ang="0">
                    <a:pos x="0" y="2"/>
                  </a:cxn>
                  <a:cxn ang="0">
                    <a:pos x="0" y="2"/>
                  </a:cxn>
                  <a:cxn ang="0">
                    <a:pos x="2" y="0"/>
                  </a:cxn>
                  <a:cxn ang="0">
                    <a:pos x="4" y="0"/>
                  </a:cxn>
                  <a:cxn ang="0">
                    <a:pos x="6" y="2"/>
                  </a:cxn>
                  <a:cxn ang="0">
                    <a:pos x="8" y="6"/>
                  </a:cxn>
                  <a:cxn ang="0">
                    <a:pos x="10" y="10"/>
                  </a:cxn>
                  <a:cxn ang="0">
                    <a:pos x="10" y="10"/>
                  </a:cxn>
                </a:cxnLst>
                <a:rect l="0" t="0" r="r" b="b"/>
                <a:pathLst>
                  <a:path w="10" h="12">
                    <a:moveTo>
                      <a:pt x="10" y="10"/>
                    </a:moveTo>
                    <a:lnTo>
                      <a:pt x="10" y="10"/>
                    </a:lnTo>
                    <a:lnTo>
                      <a:pt x="10" y="12"/>
                    </a:lnTo>
                    <a:lnTo>
                      <a:pt x="6" y="12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4" y="4"/>
                    </a:lnTo>
                    <a:lnTo>
                      <a:pt x="4" y="4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2" y="0"/>
                    </a:lnTo>
                    <a:lnTo>
                      <a:pt x="4" y="0"/>
                    </a:lnTo>
                    <a:lnTo>
                      <a:pt x="6" y="2"/>
                    </a:lnTo>
                    <a:lnTo>
                      <a:pt x="8" y="6"/>
                    </a:lnTo>
                    <a:lnTo>
                      <a:pt x="10" y="10"/>
                    </a:lnTo>
                    <a:lnTo>
                      <a:pt x="10" y="1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3382" name="Freeform 70"/>
              <p:cNvSpPr>
                <a:spLocks/>
              </p:cNvSpPr>
              <p:nvPr userDrawn="1"/>
            </p:nvSpPr>
            <p:spPr bwMode="auto">
              <a:xfrm>
                <a:off x="3658" y="308"/>
                <a:ext cx="16" cy="4"/>
              </a:xfrm>
              <a:custGeom>
                <a:avLst/>
                <a:gdLst/>
                <a:ahLst/>
                <a:cxnLst>
                  <a:cxn ang="0">
                    <a:pos x="60" y="4"/>
                  </a:cxn>
                  <a:cxn ang="0">
                    <a:pos x="60" y="4"/>
                  </a:cxn>
                  <a:cxn ang="0">
                    <a:pos x="56" y="8"/>
                  </a:cxn>
                  <a:cxn ang="0">
                    <a:pos x="50" y="12"/>
                  </a:cxn>
                  <a:cxn ang="0">
                    <a:pos x="44" y="12"/>
                  </a:cxn>
                  <a:cxn ang="0">
                    <a:pos x="36" y="14"/>
                  </a:cxn>
                  <a:cxn ang="0">
                    <a:pos x="18" y="14"/>
                  </a:cxn>
                  <a:cxn ang="0">
                    <a:pos x="12" y="14"/>
                  </a:cxn>
                  <a:cxn ang="0">
                    <a:pos x="4" y="16"/>
                  </a:cxn>
                  <a:cxn ang="0">
                    <a:pos x="4" y="16"/>
                  </a:cxn>
                  <a:cxn ang="0">
                    <a:pos x="2" y="16"/>
                  </a:cxn>
                  <a:cxn ang="0">
                    <a:pos x="4" y="12"/>
                  </a:cxn>
                  <a:cxn ang="0">
                    <a:pos x="4" y="10"/>
                  </a:cxn>
                  <a:cxn ang="0">
                    <a:pos x="0" y="10"/>
                  </a:cxn>
                  <a:cxn ang="0">
                    <a:pos x="0" y="10"/>
                  </a:cxn>
                  <a:cxn ang="0">
                    <a:pos x="8" y="6"/>
                  </a:cxn>
                  <a:cxn ang="0">
                    <a:pos x="14" y="4"/>
                  </a:cxn>
                  <a:cxn ang="0">
                    <a:pos x="32" y="0"/>
                  </a:cxn>
                  <a:cxn ang="0">
                    <a:pos x="48" y="0"/>
                  </a:cxn>
                  <a:cxn ang="0">
                    <a:pos x="60" y="4"/>
                  </a:cxn>
                  <a:cxn ang="0">
                    <a:pos x="60" y="4"/>
                  </a:cxn>
                </a:cxnLst>
                <a:rect l="0" t="0" r="r" b="b"/>
                <a:pathLst>
                  <a:path w="60" h="16">
                    <a:moveTo>
                      <a:pt x="60" y="4"/>
                    </a:moveTo>
                    <a:lnTo>
                      <a:pt x="60" y="4"/>
                    </a:lnTo>
                    <a:lnTo>
                      <a:pt x="56" y="8"/>
                    </a:lnTo>
                    <a:lnTo>
                      <a:pt x="50" y="12"/>
                    </a:lnTo>
                    <a:lnTo>
                      <a:pt x="44" y="12"/>
                    </a:lnTo>
                    <a:lnTo>
                      <a:pt x="36" y="14"/>
                    </a:lnTo>
                    <a:lnTo>
                      <a:pt x="18" y="14"/>
                    </a:lnTo>
                    <a:lnTo>
                      <a:pt x="12" y="14"/>
                    </a:lnTo>
                    <a:lnTo>
                      <a:pt x="4" y="16"/>
                    </a:lnTo>
                    <a:lnTo>
                      <a:pt x="4" y="16"/>
                    </a:lnTo>
                    <a:lnTo>
                      <a:pt x="2" y="16"/>
                    </a:lnTo>
                    <a:lnTo>
                      <a:pt x="4" y="12"/>
                    </a:lnTo>
                    <a:lnTo>
                      <a:pt x="4" y="10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8" y="6"/>
                    </a:lnTo>
                    <a:lnTo>
                      <a:pt x="14" y="4"/>
                    </a:lnTo>
                    <a:lnTo>
                      <a:pt x="32" y="0"/>
                    </a:lnTo>
                    <a:lnTo>
                      <a:pt x="48" y="0"/>
                    </a:lnTo>
                    <a:lnTo>
                      <a:pt x="60" y="4"/>
                    </a:lnTo>
                    <a:lnTo>
                      <a:pt x="60" y="4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3383" name="Freeform 71"/>
              <p:cNvSpPr>
                <a:spLocks/>
              </p:cNvSpPr>
              <p:nvPr userDrawn="1"/>
            </p:nvSpPr>
            <p:spPr bwMode="auto">
              <a:xfrm>
                <a:off x="3685" y="312"/>
                <a:ext cx="6" cy="4"/>
              </a:xfrm>
              <a:custGeom>
                <a:avLst/>
                <a:gdLst/>
                <a:ahLst/>
                <a:cxnLst>
                  <a:cxn ang="0">
                    <a:pos x="24" y="2"/>
                  </a:cxn>
                  <a:cxn ang="0">
                    <a:pos x="24" y="2"/>
                  </a:cxn>
                  <a:cxn ang="0">
                    <a:pos x="20" y="8"/>
                  </a:cxn>
                  <a:cxn ang="0">
                    <a:pos x="14" y="12"/>
                  </a:cxn>
                  <a:cxn ang="0">
                    <a:pos x="6" y="14"/>
                  </a:cxn>
                  <a:cxn ang="0">
                    <a:pos x="0" y="12"/>
                  </a:cxn>
                  <a:cxn ang="0">
                    <a:pos x="0" y="12"/>
                  </a:cxn>
                  <a:cxn ang="0">
                    <a:pos x="10" y="4"/>
                  </a:cxn>
                  <a:cxn ang="0">
                    <a:pos x="16" y="0"/>
                  </a:cxn>
                  <a:cxn ang="0">
                    <a:pos x="20" y="0"/>
                  </a:cxn>
                  <a:cxn ang="0">
                    <a:pos x="24" y="2"/>
                  </a:cxn>
                  <a:cxn ang="0">
                    <a:pos x="24" y="2"/>
                  </a:cxn>
                </a:cxnLst>
                <a:rect l="0" t="0" r="r" b="b"/>
                <a:pathLst>
                  <a:path w="24" h="14">
                    <a:moveTo>
                      <a:pt x="24" y="2"/>
                    </a:moveTo>
                    <a:lnTo>
                      <a:pt x="24" y="2"/>
                    </a:lnTo>
                    <a:lnTo>
                      <a:pt x="20" y="8"/>
                    </a:lnTo>
                    <a:lnTo>
                      <a:pt x="14" y="12"/>
                    </a:lnTo>
                    <a:lnTo>
                      <a:pt x="6" y="14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10" y="4"/>
                    </a:lnTo>
                    <a:lnTo>
                      <a:pt x="16" y="0"/>
                    </a:lnTo>
                    <a:lnTo>
                      <a:pt x="20" y="0"/>
                    </a:lnTo>
                    <a:lnTo>
                      <a:pt x="24" y="2"/>
                    </a:lnTo>
                    <a:lnTo>
                      <a:pt x="24" y="2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3384" name="Freeform 72"/>
              <p:cNvSpPr>
                <a:spLocks/>
              </p:cNvSpPr>
              <p:nvPr userDrawn="1"/>
            </p:nvSpPr>
            <p:spPr bwMode="auto">
              <a:xfrm>
                <a:off x="4022" y="312"/>
                <a:ext cx="2" cy="3"/>
              </a:xfrm>
              <a:custGeom>
                <a:avLst/>
                <a:gdLst/>
                <a:ahLst/>
                <a:cxnLst>
                  <a:cxn ang="0">
                    <a:pos x="0" y="2"/>
                  </a:cxn>
                  <a:cxn ang="0">
                    <a:pos x="0" y="2"/>
                  </a:cxn>
                  <a:cxn ang="0">
                    <a:pos x="2" y="0"/>
                  </a:cxn>
                  <a:cxn ang="0">
                    <a:pos x="4" y="2"/>
                  </a:cxn>
                  <a:cxn ang="0">
                    <a:pos x="6" y="4"/>
                  </a:cxn>
                  <a:cxn ang="0">
                    <a:pos x="8" y="6"/>
                  </a:cxn>
                  <a:cxn ang="0">
                    <a:pos x="8" y="6"/>
                  </a:cxn>
                  <a:cxn ang="0">
                    <a:pos x="6" y="8"/>
                  </a:cxn>
                  <a:cxn ang="0">
                    <a:pos x="4" y="8"/>
                  </a:cxn>
                  <a:cxn ang="0">
                    <a:pos x="0" y="2"/>
                  </a:cxn>
                  <a:cxn ang="0">
                    <a:pos x="0" y="2"/>
                  </a:cxn>
                </a:cxnLst>
                <a:rect l="0" t="0" r="r" b="b"/>
                <a:pathLst>
                  <a:path w="8" h="8">
                    <a:moveTo>
                      <a:pt x="0" y="2"/>
                    </a:moveTo>
                    <a:lnTo>
                      <a:pt x="0" y="2"/>
                    </a:lnTo>
                    <a:lnTo>
                      <a:pt x="2" y="0"/>
                    </a:lnTo>
                    <a:lnTo>
                      <a:pt x="4" y="2"/>
                    </a:lnTo>
                    <a:lnTo>
                      <a:pt x="6" y="4"/>
                    </a:lnTo>
                    <a:lnTo>
                      <a:pt x="8" y="6"/>
                    </a:lnTo>
                    <a:lnTo>
                      <a:pt x="8" y="6"/>
                    </a:lnTo>
                    <a:lnTo>
                      <a:pt x="6" y="8"/>
                    </a:lnTo>
                    <a:lnTo>
                      <a:pt x="4" y="8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3385" name="Freeform 73"/>
              <p:cNvSpPr>
                <a:spLocks/>
              </p:cNvSpPr>
              <p:nvPr userDrawn="1"/>
            </p:nvSpPr>
            <p:spPr bwMode="auto">
              <a:xfrm>
                <a:off x="3692" y="313"/>
                <a:ext cx="3" cy="3"/>
              </a:xfrm>
              <a:custGeom>
                <a:avLst/>
                <a:gdLst/>
                <a:ahLst/>
                <a:cxnLst>
                  <a:cxn ang="0">
                    <a:pos x="14" y="0"/>
                  </a:cxn>
                  <a:cxn ang="0">
                    <a:pos x="14" y="0"/>
                  </a:cxn>
                  <a:cxn ang="0">
                    <a:pos x="14" y="4"/>
                  </a:cxn>
                  <a:cxn ang="0">
                    <a:pos x="12" y="8"/>
                  </a:cxn>
                  <a:cxn ang="0">
                    <a:pos x="6" y="12"/>
                  </a:cxn>
                  <a:cxn ang="0">
                    <a:pos x="0" y="12"/>
                  </a:cxn>
                  <a:cxn ang="0">
                    <a:pos x="0" y="12"/>
                  </a:cxn>
                  <a:cxn ang="0">
                    <a:pos x="6" y="4"/>
                  </a:cxn>
                  <a:cxn ang="0">
                    <a:pos x="8" y="2"/>
                  </a:cxn>
                  <a:cxn ang="0">
                    <a:pos x="14" y="0"/>
                  </a:cxn>
                  <a:cxn ang="0">
                    <a:pos x="14" y="0"/>
                  </a:cxn>
                </a:cxnLst>
                <a:rect l="0" t="0" r="r" b="b"/>
                <a:pathLst>
                  <a:path w="14" h="12">
                    <a:moveTo>
                      <a:pt x="14" y="0"/>
                    </a:moveTo>
                    <a:lnTo>
                      <a:pt x="14" y="0"/>
                    </a:lnTo>
                    <a:lnTo>
                      <a:pt x="14" y="4"/>
                    </a:lnTo>
                    <a:lnTo>
                      <a:pt x="12" y="8"/>
                    </a:lnTo>
                    <a:lnTo>
                      <a:pt x="6" y="12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6" y="4"/>
                    </a:lnTo>
                    <a:lnTo>
                      <a:pt x="8" y="2"/>
                    </a:lnTo>
                    <a:lnTo>
                      <a:pt x="14" y="0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3386" name="Freeform 74"/>
              <p:cNvSpPr>
                <a:spLocks/>
              </p:cNvSpPr>
              <p:nvPr userDrawn="1"/>
            </p:nvSpPr>
            <p:spPr bwMode="auto">
              <a:xfrm>
                <a:off x="4016" y="322"/>
                <a:ext cx="1" cy="4"/>
              </a:xfrm>
              <a:custGeom>
                <a:avLst/>
                <a:gdLst/>
                <a:ahLst/>
                <a:cxnLst>
                  <a:cxn ang="0">
                    <a:pos x="4" y="14"/>
                  </a:cxn>
                  <a:cxn ang="0">
                    <a:pos x="4" y="14"/>
                  </a:cxn>
                  <a:cxn ang="0">
                    <a:pos x="2" y="8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4" y="4"/>
                  </a:cxn>
                  <a:cxn ang="0">
                    <a:pos x="4" y="8"/>
                  </a:cxn>
                  <a:cxn ang="0">
                    <a:pos x="4" y="14"/>
                  </a:cxn>
                  <a:cxn ang="0">
                    <a:pos x="4" y="14"/>
                  </a:cxn>
                </a:cxnLst>
                <a:rect l="0" t="0" r="r" b="b"/>
                <a:pathLst>
                  <a:path w="4" h="14">
                    <a:moveTo>
                      <a:pt x="4" y="14"/>
                    </a:moveTo>
                    <a:lnTo>
                      <a:pt x="4" y="14"/>
                    </a:lnTo>
                    <a:lnTo>
                      <a:pt x="2" y="8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4" y="4"/>
                    </a:lnTo>
                    <a:lnTo>
                      <a:pt x="4" y="8"/>
                    </a:lnTo>
                    <a:lnTo>
                      <a:pt x="4" y="14"/>
                    </a:lnTo>
                    <a:lnTo>
                      <a:pt x="4" y="14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3387" name="Freeform 75"/>
              <p:cNvSpPr>
                <a:spLocks/>
              </p:cNvSpPr>
              <p:nvPr userDrawn="1"/>
            </p:nvSpPr>
            <p:spPr bwMode="auto">
              <a:xfrm>
                <a:off x="3695" y="328"/>
                <a:ext cx="4" cy="4"/>
              </a:xfrm>
              <a:custGeom>
                <a:avLst/>
                <a:gdLst/>
                <a:ahLst/>
                <a:cxnLst>
                  <a:cxn ang="0">
                    <a:pos x="12" y="0"/>
                  </a:cxn>
                  <a:cxn ang="0">
                    <a:pos x="12" y="0"/>
                  </a:cxn>
                  <a:cxn ang="0">
                    <a:pos x="14" y="2"/>
                  </a:cxn>
                  <a:cxn ang="0">
                    <a:pos x="16" y="4"/>
                  </a:cxn>
                  <a:cxn ang="0">
                    <a:pos x="14" y="10"/>
                  </a:cxn>
                  <a:cxn ang="0">
                    <a:pos x="8" y="14"/>
                  </a:cxn>
                  <a:cxn ang="0">
                    <a:pos x="4" y="16"/>
                  </a:cxn>
                  <a:cxn ang="0">
                    <a:pos x="0" y="14"/>
                  </a:cxn>
                  <a:cxn ang="0">
                    <a:pos x="0" y="14"/>
                  </a:cxn>
                  <a:cxn ang="0">
                    <a:pos x="4" y="10"/>
                  </a:cxn>
                  <a:cxn ang="0">
                    <a:pos x="8" y="8"/>
                  </a:cxn>
                  <a:cxn ang="0">
                    <a:pos x="10" y="4"/>
                  </a:cxn>
                  <a:cxn ang="0">
                    <a:pos x="12" y="0"/>
                  </a:cxn>
                  <a:cxn ang="0">
                    <a:pos x="12" y="0"/>
                  </a:cxn>
                </a:cxnLst>
                <a:rect l="0" t="0" r="r" b="b"/>
                <a:pathLst>
                  <a:path w="16" h="16">
                    <a:moveTo>
                      <a:pt x="12" y="0"/>
                    </a:moveTo>
                    <a:lnTo>
                      <a:pt x="12" y="0"/>
                    </a:lnTo>
                    <a:lnTo>
                      <a:pt x="14" y="2"/>
                    </a:lnTo>
                    <a:lnTo>
                      <a:pt x="16" y="4"/>
                    </a:lnTo>
                    <a:lnTo>
                      <a:pt x="14" y="10"/>
                    </a:lnTo>
                    <a:lnTo>
                      <a:pt x="8" y="14"/>
                    </a:lnTo>
                    <a:lnTo>
                      <a:pt x="4" y="16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4" y="10"/>
                    </a:lnTo>
                    <a:lnTo>
                      <a:pt x="8" y="8"/>
                    </a:lnTo>
                    <a:lnTo>
                      <a:pt x="10" y="4"/>
                    </a:lnTo>
                    <a:lnTo>
                      <a:pt x="12" y="0"/>
                    </a:lnTo>
                    <a:lnTo>
                      <a:pt x="1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3388" name="Freeform 76"/>
              <p:cNvSpPr>
                <a:spLocks/>
              </p:cNvSpPr>
              <p:nvPr userDrawn="1"/>
            </p:nvSpPr>
            <p:spPr bwMode="auto">
              <a:xfrm>
                <a:off x="3710" y="341"/>
                <a:ext cx="3" cy="2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2" y="0"/>
                  </a:cxn>
                  <a:cxn ang="0">
                    <a:pos x="4" y="2"/>
                  </a:cxn>
                  <a:cxn ang="0">
                    <a:pos x="6" y="0"/>
                  </a:cxn>
                  <a:cxn ang="0">
                    <a:pos x="10" y="0"/>
                  </a:cxn>
                  <a:cxn ang="0">
                    <a:pos x="12" y="2"/>
                  </a:cxn>
                  <a:cxn ang="0">
                    <a:pos x="12" y="2"/>
                  </a:cxn>
                  <a:cxn ang="0">
                    <a:pos x="10" y="4"/>
                  </a:cxn>
                  <a:cxn ang="0">
                    <a:pos x="8" y="6"/>
                  </a:cxn>
                  <a:cxn ang="0">
                    <a:pos x="4" y="6"/>
                  </a:cxn>
                  <a:cxn ang="0">
                    <a:pos x="2" y="8"/>
                  </a:cxn>
                  <a:cxn ang="0">
                    <a:pos x="2" y="8"/>
                  </a:cxn>
                  <a:cxn ang="0">
                    <a:pos x="0" y="6"/>
                  </a:cxn>
                  <a:cxn ang="0">
                    <a:pos x="0" y="4"/>
                  </a:cxn>
                  <a:cxn ang="0">
                    <a:pos x="2" y="0"/>
                  </a:cxn>
                  <a:cxn ang="0">
                    <a:pos x="2" y="0"/>
                  </a:cxn>
                </a:cxnLst>
                <a:rect l="0" t="0" r="r" b="b"/>
                <a:pathLst>
                  <a:path w="12" h="8">
                    <a:moveTo>
                      <a:pt x="2" y="0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6" y="0"/>
                    </a:lnTo>
                    <a:lnTo>
                      <a:pt x="10" y="0"/>
                    </a:lnTo>
                    <a:lnTo>
                      <a:pt x="12" y="2"/>
                    </a:lnTo>
                    <a:lnTo>
                      <a:pt x="12" y="2"/>
                    </a:lnTo>
                    <a:lnTo>
                      <a:pt x="10" y="4"/>
                    </a:lnTo>
                    <a:lnTo>
                      <a:pt x="8" y="6"/>
                    </a:lnTo>
                    <a:lnTo>
                      <a:pt x="4" y="6"/>
                    </a:lnTo>
                    <a:lnTo>
                      <a:pt x="2" y="8"/>
                    </a:lnTo>
                    <a:lnTo>
                      <a:pt x="2" y="8"/>
                    </a:lnTo>
                    <a:lnTo>
                      <a:pt x="0" y="6"/>
                    </a:lnTo>
                    <a:lnTo>
                      <a:pt x="0" y="4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3389" name="Freeform 77"/>
              <p:cNvSpPr>
                <a:spLocks/>
              </p:cNvSpPr>
              <p:nvPr userDrawn="1"/>
            </p:nvSpPr>
            <p:spPr bwMode="auto">
              <a:xfrm>
                <a:off x="3668" y="350"/>
                <a:ext cx="6" cy="2"/>
              </a:xfrm>
              <a:custGeom>
                <a:avLst/>
                <a:gdLst/>
                <a:ahLst/>
                <a:cxnLst>
                  <a:cxn ang="0">
                    <a:pos x="24" y="0"/>
                  </a:cxn>
                  <a:cxn ang="0">
                    <a:pos x="24" y="0"/>
                  </a:cxn>
                  <a:cxn ang="0">
                    <a:pos x="20" y="6"/>
                  </a:cxn>
                  <a:cxn ang="0">
                    <a:pos x="16" y="8"/>
                  </a:cxn>
                  <a:cxn ang="0">
                    <a:pos x="8" y="10"/>
                  </a:cxn>
                  <a:cxn ang="0">
                    <a:pos x="0" y="10"/>
                  </a:cxn>
                  <a:cxn ang="0">
                    <a:pos x="0" y="10"/>
                  </a:cxn>
                  <a:cxn ang="0">
                    <a:pos x="4" y="6"/>
                  </a:cxn>
                  <a:cxn ang="0">
                    <a:pos x="10" y="4"/>
                  </a:cxn>
                  <a:cxn ang="0">
                    <a:pos x="24" y="0"/>
                  </a:cxn>
                  <a:cxn ang="0">
                    <a:pos x="24" y="0"/>
                  </a:cxn>
                </a:cxnLst>
                <a:rect l="0" t="0" r="r" b="b"/>
                <a:pathLst>
                  <a:path w="24" h="10">
                    <a:moveTo>
                      <a:pt x="24" y="0"/>
                    </a:moveTo>
                    <a:lnTo>
                      <a:pt x="24" y="0"/>
                    </a:lnTo>
                    <a:lnTo>
                      <a:pt x="20" y="6"/>
                    </a:lnTo>
                    <a:lnTo>
                      <a:pt x="16" y="8"/>
                    </a:lnTo>
                    <a:lnTo>
                      <a:pt x="8" y="10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4" y="6"/>
                    </a:lnTo>
                    <a:lnTo>
                      <a:pt x="10" y="4"/>
                    </a:lnTo>
                    <a:lnTo>
                      <a:pt x="24" y="0"/>
                    </a:lnTo>
                    <a:lnTo>
                      <a:pt x="2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3390" name="Freeform 78"/>
              <p:cNvSpPr>
                <a:spLocks/>
              </p:cNvSpPr>
              <p:nvPr userDrawn="1"/>
            </p:nvSpPr>
            <p:spPr bwMode="auto">
              <a:xfrm>
                <a:off x="3813" y="355"/>
                <a:ext cx="2" cy="3"/>
              </a:xfrm>
              <a:custGeom>
                <a:avLst/>
                <a:gdLst/>
                <a:ahLst/>
                <a:cxnLst>
                  <a:cxn ang="0">
                    <a:pos x="6" y="8"/>
                  </a:cxn>
                  <a:cxn ang="0">
                    <a:pos x="6" y="8"/>
                  </a:cxn>
                  <a:cxn ang="0">
                    <a:pos x="4" y="4"/>
                  </a:cxn>
                  <a:cxn ang="0">
                    <a:pos x="2" y="4"/>
                  </a:cxn>
                  <a:cxn ang="0">
                    <a:pos x="0" y="4"/>
                  </a:cxn>
                  <a:cxn ang="0">
                    <a:pos x="0" y="4"/>
                  </a:cxn>
                  <a:cxn ang="0">
                    <a:pos x="2" y="0"/>
                  </a:cxn>
                  <a:cxn ang="0">
                    <a:pos x="6" y="0"/>
                  </a:cxn>
                  <a:cxn ang="0">
                    <a:pos x="8" y="2"/>
                  </a:cxn>
                  <a:cxn ang="0">
                    <a:pos x="6" y="8"/>
                  </a:cxn>
                  <a:cxn ang="0">
                    <a:pos x="6" y="8"/>
                  </a:cxn>
                </a:cxnLst>
                <a:rect l="0" t="0" r="r" b="b"/>
                <a:pathLst>
                  <a:path w="8" h="8">
                    <a:moveTo>
                      <a:pt x="6" y="8"/>
                    </a:moveTo>
                    <a:lnTo>
                      <a:pt x="6" y="8"/>
                    </a:lnTo>
                    <a:lnTo>
                      <a:pt x="4" y="4"/>
                    </a:lnTo>
                    <a:lnTo>
                      <a:pt x="2" y="4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2" y="0"/>
                    </a:lnTo>
                    <a:lnTo>
                      <a:pt x="6" y="0"/>
                    </a:lnTo>
                    <a:lnTo>
                      <a:pt x="8" y="2"/>
                    </a:lnTo>
                    <a:lnTo>
                      <a:pt x="6" y="8"/>
                    </a:lnTo>
                    <a:lnTo>
                      <a:pt x="6" y="8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3391" name="Freeform 79"/>
              <p:cNvSpPr>
                <a:spLocks/>
              </p:cNvSpPr>
              <p:nvPr userDrawn="1"/>
            </p:nvSpPr>
            <p:spPr bwMode="auto">
              <a:xfrm>
                <a:off x="3510" y="370"/>
                <a:ext cx="7" cy="7"/>
              </a:xfrm>
              <a:custGeom>
                <a:avLst/>
                <a:gdLst/>
                <a:ahLst/>
                <a:cxnLst>
                  <a:cxn ang="0">
                    <a:pos x="20" y="0"/>
                  </a:cxn>
                  <a:cxn ang="0">
                    <a:pos x="20" y="0"/>
                  </a:cxn>
                  <a:cxn ang="0">
                    <a:pos x="24" y="4"/>
                  </a:cxn>
                  <a:cxn ang="0">
                    <a:pos x="24" y="6"/>
                  </a:cxn>
                  <a:cxn ang="0">
                    <a:pos x="26" y="8"/>
                  </a:cxn>
                  <a:cxn ang="0">
                    <a:pos x="26" y="8"/>
                  </a:cxn>
                  <a:cxn ang="0">
                    <a:pos x="22" y="14"/>
                  </a:cxn>
                  <a:cxn ang="0">
                    <a:pos x="16" y="18"/>
                  </a:cxn>
                  <a:cxn ang="0">
                    <a:pos x="8" y="22"/>
                  </a:cxn>
                  <a:cxn ang="0">
                    <a:pos x="0" y="26"/>
                  </a:cxn>
                  <a:cxn ang="0">
                    <a:pos x="0" y="26"/>
                  </a:cxn>
                  <a:cxn ang="0">
                    <a:pos x="2" y="20"/>
                  </a:cxn>
                  <a:cxn ang="0">
                    <a:pos x="4" y="10"/>
                  </a:cxn>
                  <a:cxn ang="0">
                    <a:pos x="6" y="4"/>
                  </a:cxn>
                  <a:cxn ang="0">
                    <a:pos x="8" y="2"/>
                  </a:cxn>
                  <a:cxn ang="0">
                    <a:pos x="14" y="0"/>
                  </a:cxn>
                  <a:cxn ang="0">
                    <a:pos x="20" y="0"/>
                  </a:cxn>
                  <a:cxn ang="0">
                    <a:pos x="20" y="0"/>
                  </a:cxn>
                </a:cxnLst>
                <a:rect l="0" t="0" r="r" b="b"/>
                <a:pathLst>
                  <a:path w="26" h="26">
                    <a:moveTo>
                      <a:pt x="20" y="0"/>
                    </a:moveTo>
                    <a:lnTo>
                      <a:pt x="20" y="0"/>
                    </a:lnTo>
                    <a:lnTo>
                      <a:pt x="24" y="4"/>
                    </a:lnTo>
                    <a:lnTo>
                      <a:pt x="24" y="6"/>
                    </a:lnTo>
                    <a:lnTo>
                      <a:pt x="26" y="8"/>
                    </a:lnTo>
                    <a:lnTo>
                      <a:pt x="26" y="8"/>
                    </a:lnTo>
                    <a:lnTo>
                      <a:pt x="22" y="14"/>
                    </a:lnTo>
                    <a:lnTo>
                      <a:pt x="16" y="18"/>
                    </a:lnTo>
                    <a:lnTo>
                      <a:pt x="8" y="22"/>
                    </a:lnTo>
                    <a:lnTo>
                      <a:pt x="0" y="26"/>
                    </a:lnTo>
                    <a:lnTo>
                      <a:pt x="0" y="26"/>
                    </a:lnTo>
                    <a:lnTo>
                      <a:pt x="2" y="20"/>
                    </a:lnTo>
                    <a:lnTo>
                      <a:pt x="4" y="10"/>
                    </a:lnTo>
                    <a:lnTo>
                      <a:pt x="6" y="4"/>
                    </a:lnTo>
                    <a:lnTo>
                      <a:pt x="8" y="2"/>
                    </a:lnTo>
                    <a:lnTo>
                      <a:pt x="14" y="0"/>
                    </a:lnTo>
                    <a:lnTo>
                      <a:pt x="20" y="0"/>
                    </a:lnTo>
                    <a:lnTo>
                      <a:pt x="2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3392" name="Freeform 80"/>
              <p:cNvSpPr>
                <a:spLocks/>
              </p:cNvSpPr>
              <p:nvPr userDrawn="1"/>
            </p:nvSpPr>
            <p:spPr bwMode="auto">
              <a:xfrm>
                <a:off x="3501" y="386"/>
                <a:ext cx="3" cy="1"/>
              </a:xfrm>
              <a:custGeom>
                <a:avLst/>
                <a:gdLst/>
                <a:ahLst/>
                <a:cxnLst>
                  <a:cxn ang="0">
                    <a:pos x="12" y="0"/>
                  </a:cxn>
                  <a:cxn ang="0">
                    <a:pos x="12" y="0"/>
                  </a:cxn>
                  <a:cxn ang="0">
                    <a:pos x="6" y="4"/>
                  </a:cxn>
                  <a:cxn ang="0">
                    <a:pos x="2" y="4"/>
                  </a:cxn>
                  <a:cxn ang="0">
                    <a:pos x="0" y="2"/>
                  </a:cxn>
                  <a:cxn ang="0">
                    <a:pos x="0" y="2"/>
                  </a:cxn>
                  <a:cxn ang="0">
                    <a:pos x="2" y="0"/>
                  </a:cxn>
                  <a:cxn ang="0">
                    <a:pos x="4" y="0"/>
                  </a:cxn>
                  <a:cxn ang="0">
                    <a:pos x="8" y="0"/>
                  </a:cxn>
                  <a:cxn ang="0">
                    <a:pos x="12" y="0"/>
                  </a:cxn>
                  <a:cxn ang="0">
                    <a:pos x="12" y="0"/>
                  </a:cxn>
                </a:cxnLst>
                <a:rect l="0" t="0" r="r" b="b"/>
                <a:pathLst>
                  <a:path w="12" h="4">
                    <a:moveTo>
                      <a:pt x="12" y="0"/>
                    </a:moveTo>
                    <a:lnTo>
                      <a:pt x="12" y="0"/>
                    </a:lnTo>
                    <a:lnTo>
                      <a:pt x="6" y="4"/>
                    </a:lnTo>
                    <a:lnTo>
                      <a:pt x="2" y="4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2" y="0"/>
                    </a:lnTo>
                    <a:lnTo>
                      <a:pt x="4" y="0"/>
                    </a:lnTo>
                    <a:lnTo>
                      <a:pt x="8" y="0"/>
                    </a:lnTo>
                    <a:lnTo>
                      <a:pt x="12" y="0"/>
                    </a:lnTo>
                    <a:lnTo>
                      <a:pt x="1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3393" name="Freeform 81"/>
              <p:cNvSpPr>
                <a:spLocks/>
              </p:cNvSpPr>
              <p:nvPr userDrawn="1"/>
            </p:nvSpPr>
            <p:spPr bwMode="auto">
              <a:xfrm>
                <a:off x="3981" y="415"/>
                <a:ext cx="2" cy="4"/>
              </a:xfrm>
              <a:custGeom>
                <a:avLst/>
                <a:gdLst/>
                <a:ahLst/>
                <a:cxnLst>
                  <a:cxn ang="0">
                    <a:pos x="8" y="0"/>
                  </a:cxn>
                  <a:cxn ang="0">
                    <a:pos x="8" y="0"/>
                  </a:cxn>
                  <a:cxn ang="0">
                    <a:pos x="4" y="10"/>
                  </a:cxn>
                  <a:cxn ang="0">
                    <a:pos x="2" y="12"/>
                  </a:cxn>
                  <a:cxn ang="0">
                    <a:pos x="0" y="14"/>
                  </a:cxn>
                  <a:cxn ang="0">
                    <a:pos x="0" y="14"/>
                  </a:cxn>
                  <a:cxn ang="0">
                    <a:pos x="0" y="8"/>
                  </a:cxn>
                  <a:cxn ang="0">
                    <a:pos x="2" y="4"/>
                  </a:cxn>
                  <a:cxn ang="0">
                    <a:pos x="4" y="2"/>
                  </a:cxn>
                  <a:cxn ang="0">
                    <a:pos x="8" y="0"/>
                  </a:cxn>
                  <a:cxn ang="0">
                    <a:pos x="8" y="0"/>
                  </a:cxn>
                </a:cxnLst>
                <a:rect l="0" t="0" r="r" b="b"/>
                <a:pathLst>
                  <a:path w="8" h="14">
                    <a:moveTo>
                      <a:pt x="8" y="0"/>
                    </a:moveTo>
                    <a:lnTo>
                      <a:pt x="8" y="0"/>
                    </a:lnTo>
                    <a:lnTo>
                      <a:pt x="4" y="10"/>
                    </a:lnTo>
                    <a:lnTo>
                      <a:pt x="2" y="12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0" y="8"/>
                    </a:lnTo>
                    <a:lnTo>
                      <a:pt x="2" y="4"/>
                    </a:lnTo>
                    <a:lnTo>
                      <a:pt x="4" y="2"/>
                    </a:lnTo>
                    <a:lnTo>
                      <a:pt x="8" y="0"/>
                    </a:lnTo>
                    <a:lnTo>
                      <a:pt x="8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3394" name="Freeform 82"/>
              <p:cNvSpPr>
                <a:spLocks/>
              </p:cNvSpPr>
              <p:nvPr userDrawn="1"/>
            </p:nvSpPr>
            <p:spPr bwMode="auto">
              <a:xfrm>
                <a:off x="4113" y="427"/>
                <a:ext cx="4" cy="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4" y="0"/>
                  </a:cxn>
                  <a:cxn ang="0">
                    <a:pos x="8" y="2"/>
                  </a:cxn>
                  <a:cxn ang="0">
                    <a:pos x="14" y="6"/>
                  </a:cxn>
                  <a:cxn ang="0">
                    <a:pos x="18" y="8"/>
                  </a:cxn>
                  <a:cxn ang="0">
                    <a:pos x="18" y="8"/>
                  </a:cxn>
                  <a:cxn ang="0">
                    <a:pos x="18" y="12"/>
                  </a:cxn>
                  <a:cxn ang="0">
                    <a:pos x="16" y="12"/>
                  </a:cxn>
                  <a:cxn ang="0">
                    <a:pos x="14" y="14"/>
                  </a:cxn>
                  <a:cxn ang="0">
                    <a:pos x="14" y="18"/>
                  </a:cxn>
                  <a:cxn ang="0">
                    <a:pos x="14" y="18"/>
                  </a:cxn>
                  <a:cxn ang="0">
                    <a:pos x="10" y="16"/>
                  </a:cxn>
                  <a:cxn ang="0">
                    <a:pos x="8" y="12"/>
                  </a:cxn>
                  <a:cxn ang="0">
                    <a:pos x="6" y="10"/>
                  </a:cxn>
                  <a:cxn ang="0">
                    <a:pos x="0" y="8"/>
                  </a:cxn>
                  <a:cxn ang="0">
                    <a:pos x="0" y="8"/>
                  </a:cxn>
                  <a:cxn ang="0">
                    <a:pos x="0" y="6"/>
                  </a:cxn>
                  <a:cxn ang="0">
                    <a:pos x="2" y="4"/>
                  </a:cxn>
                  <a:cxn ang="0">
                    <a:pos x="2" y="2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w="18" h="18">
                    <a:moveTo>
                      <a:pt x="0" y="0"/>
                    </a:moveTo>
                    <a:lnTo>
                      <a:pt x="0" y="0"/>
                    </a:lnTo>
                    <a:lnTo>
                      <a:pt x="4" y="0"/>
                    </a:lnTo>
                    <a:lnTo>
                      <a:pt x="8" y="2"/>
                    </a:lnTo>
                    <a:lnTo>
                      <a:pt x="14" y="6"/>
                    </a:lnTo>
                    <a:lnTo>
                      <a:pt x="18" y="8"/>
                    </a:lnTo>
                    <a:lnTo>
                      <a:pt x="18" y="8"/>
                    </a:lnTo>
                    <a:lnTo>
                      <a:pt x="18" y="12"/>
                    </a:lnTo>
                    <a:lnTo>
                      <a:pt x="16" y="12"/>
                    </a:lnTo>
                    <a:lnTo>
                      <a:pt x="14" y="14"/>
                    </a:lnTo>
                    <a:lnTo>
                      <a:pt x="14" y="18"/>
                    </a:lnTo>
                    <a:lnTo>
                      <a:pt x="14" y="18"/>
                    </a:lnTo>
                    <a:lnTo>
                      <a:pt x="10" y="16"/>
                    </a:lnTo>
                    <a:lnTo>
                      <a:pt x="8" y="12"/>
                    </a:lnTo>
                    <a:lnTo>
                      <a:pt x="6" y="10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6"/>
                    </a:lnTo>
                    <a:lnTo>
                      <a:pt x="2" y="4"/>
                    </a:lnTo>
                    <a:lnTo>
                      <a:pt x="2" y="2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3395" name="Freeform 83"/>
              <p:cNvSpPr>
                <a:spLocks/>
              </p:cNvSpPr>
              <p:nvPr userDrawn="1"/>
            </p:nvSpPr>
            <p:spPr bwMode="auto">
              <a:xfrm>
                <a:off x="3970" y="436"/>
                <a:ext cx="3" cy="2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8" y="0"/>
                  </a:cxn>
                  <a:cxn ang="0">
                    <a:pos x="8" y="0"/>
                  </a:cxn>
                  <a:cxn ang="0">
                    <a:pos x="8" y="4"/>
                  </a:cxn>
                  <a:cxn ang="0">
                    <a:pos x="10" y="6"/>
                  </a:cxn>
                  <a:cxn ang="0">
                    <a:pos x="12" y="6"/>
                  </a:cxn>
                  <a:cxn ang="0">
                    <a:pos x="12" y="10"/>
                  </a:cxn>
                  <a:cxn ang="0">
                    <a:pos x="12" y="10"/>
                  </a:cxn>
                  <a:cxn ang="0">
                    <a:pos x="4" y="8"/>
                  </a:cxn>
                  <a:cxn ang="0">
                    <a:pos x="0" y="6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w="12" h="10">
                    <a:moveTo>
                      <a:pt x="0" y="0"/>
                    </a:moveTo>
                    <a:lnTo>
                      <a:pt x="0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8" y="4"/>
                    </a:lnTo>
                    <a:lnTo>
                      <a:pt x="10" y="6"/>
                    </a:lnTo>
                    <a:lnTo>
                      <a:pt x="12" y="6"/>
                    </a:lnTo>
                    <a:lnTo>
                      <a:pt x="12" y="10"/>
                    </a:lnTo>
                    <a:lnTo>
                      <a:pt x="12" y="10"/>
                    </a:lnTo>
                    <a:lnTo>
                      <a:pt x="4" y="8"/>
                    </a:lnTo>
                    <a:lnTo>
                      <a:pt x="0" y="6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3396" name="Freeform 84"/>
              <p:cNvSpPr>
                <a:spLocks/>
              </p:cNvSpPr>
              <p:nvPr userDrawn="1"/>
            </p:nvSpPr>
            <p:spPr bwMode="auto">
              <a:xfrm>
                <a:off x="3948" y="443"/>
                <a:ext cx="5" cy="9"/>
              </a:xfrm>
              <a:custGeom>
                <a:avLst/>
                <a:gdLst/>
                <a:ahLst/>
                <a:cxnLst>
                  <a:cxn ang="0">
                    <a:pos x="10" y="22"/>
                  </a:cxn>
                  <a:cxn ang="0">
                    <a:pos x="10" y="22"/>
                  </a:cxn>
                  <a:cxn ang="0">
                    <a:pos x="10" y="24"/>
                  </a:cxn>
                  <a:cxn ang="0">
                    <a:pos x="10" y="28"/>
                  </a:cxn>
                  <a:cxn ang="0">
                    <a:pos x="8" y="32"/>
                  </a:cxn>
                  <a:cxn ang="0">
                    <a:pos x="2" y="32"/>
                  </a:cxn>
                  <a:cxn ang="0">
                    <a:pos x="2" y="32"/>
                  </a:cxn>
                  <a:cxn ang="0">
                    <a:pos x="4" y="24"/>
                  </a:cxn>
                  <a:cxn ang="0">
                    <a:pos x="4" y="22"/>
                  </a:cxn>
                  <a:cxn ang="0">
                    <a:pos x="0" y="20"/>
                  </a:cxn>
                  <a:cxn ang="0">
                    <a:pos x="0" y="20"/>
                  </a:cxn>
                  <a:cxn ang="0">
                    <a:pos x="2" y="16"/>
                  </a:cxn>
                  <a:cxn ang="0">
                    <a:pos x="2" y="14"/>
                  </a:cxn>
                  <a:cxn ang="0">
                    <a:pos x="4" y="12"/>
                  </a:cxn>
                  <a:cxn ang="0">
                    <a:pos x="2" y="10"/>
                  </a:cxn>
                  <a:cxn ang="0">
                    <a:pos x="2" y="10"/>
                  </a:cxn>
                  <a:cxn ang="0">
                    <a:pos x="6" y="16"/>
                  </a:cxn>
                  <a:cxn ang="0">
                    <a:pos x="6" y="16"/>
                  </a:cxn>
                  <a:cxn ang="0">
                    <a:pos x="8" y="10"/>
                  </a:cxn>
                  <a:cxn ang="0">
                    <a:pos x="12" y="6"/>
                  </a:cxn>
                  <a:cxn ang="0">
                    <a:pos x="20" y="0"/>
                  </a:cxn>
                  <a:cxn ang="0">
                    <a:pos x="20" y="0"/>
                  </a:cxn>
                  <a:cxn ang="0">
                    <a:pos x="22" y="4"/>
                  </a:cxn>
                  <a:cxn ang="0">
                    <a:pos x="22" y="8"/>
                  </a:cxn>
                  <a:cxn ang="0">
                    <a:pos x="20" y="14"/>
                  </a:cxn>
                  <a:cxn ang="0">
                    <a:pos x="16" y="20"/>
                  </a:cxn>
                  <a:cxn ang="0">
                    <a:pos x="16" y="24"/>
                  </a:cxn>
                  <a:cxn ang="0">
                    <a:pos x="16" y="28"/>
                  </a:cxn>
                  <a:cxn ang="0">
                    <a:pos x="16" y="28"/>
                  </a:cxn>
                  <a:cxn ang="0">
                    <a:pos x="12" y="26"/>
                  </a:cxn>
                  <a:cxn ang="0">
                    <a:pos x="10" y="22"/>
                  </a:cxn>
                  <a:cxn ang="0">
                    <a:pos x="10" y="22"/>
                  </a:cxn>
                </a:cxnLst>
                <a:rect l="0" t="0" r="r" b="b"/>
                <a:pathLst>
                  <a:path w="22" h="32">
                    <a:moveTo>
                      <a:pt x="10" y="22"/>
                    </a:moveTo>
                    <a:lnTo>
                      <a:pt x="10" y="22"/>
                    </a:lnTo>
                    <a:lnTo>
                      <a:pt x="10" y="24"/>
                    </a:lnTo>
                    <a:lnTo>
                      <a:pt x="10" y="28"/>
                    </a:lnTo>
                    <a:lnTo>
                      <a:pt x="8" y="32"/>
                    </a:lnTo>
                    <a:lnTo>
                      <a:pt x="2" y="32"/>
                    </a:lnTo>
                    <a:lnTo>
                      <a:pt x="2" y="32"/>
                    </a:lnTo>
                    <a:lnTo>
                      <a:pt x="4" y="24"/>
                    </a:lnTo>
                    <a:lnTo>
                      <a:pt x="4" y="22"/>
                    </a:lnTo>
                    <a:lnTo>
                      <a:pt x="0" y="20"/>
                    </a:lnTo>
                    <a:lnTo>
                      <a:pt x="0" y="20"/>
                    </a:lnTo>
                    <a:lnTo>
                      <a:pt x="2" y="16"/>
                    </a:lnTo>
                    <a:lnTo>
                      <a:pt x="2" y="14"/>
                    </a:lnTo>
                    <a:lnTo>
                      <a:pt x="4" y="12"/>
                    </a:lnTo>
                    <a:lnTo>
                      <a:pt x="2" y="10"/>
                    </a:lnTo>
                    <a:lnTo>
                      <a:pt x="2" y="10"/>
                    </a:lnTo>
                    <a:lnTo>
                      <a:pt x="6" y="16"/>
                    </a:lnTo>
                    <a:lnTo>
                      <a:pt x="6" y="16"/>
                    </a:lnTo>
                    <a:lnTo>
                      <a:pt x="8" y="10"/>
                    </a:lnTo>
                    <a:lnTo>
                      <a:pt x="12" y="6"/>
                    </a:lnTo>
                    <a:lnTo>
                      <a:pt x="20" y="0"/>
                    </a:lnTo>
                    <a:lnTo>
                      <a:pt x="20" y="0"/>
                    </a:lnTo>
                    <a:lnTo>
                      <a:pt x="22" y="4"/>
                    </a:lnTo>
                    <a:lnTo>
                      <a:pt x="22" y="8"/>
                    </a:lnTo>
                    <a:lnTo>
                      <a:pt x="20" y="14"/>
                    </a:lnTo>
                    <a:lnTo>
                      <a:pt x="16" y="20"/>
                    </a:lnTo>
                    <a:lnTo>
                      <a:pt x="16" y="24"/>
                    </a:lnTo>
                    <a:lnTo>
                      <a:pt x="16" y="28"/>
                    </a:lnTo>
                    <a:lnTo>
                      <a:pt x="16" y="28"/>
                    </a:lnTo>
                    <a:lnTo>
                      <a:pt x="12" y="26"/>
                    </a:lnTo>
                    <a:lnTo>
                      <a:pt x="10" y="22"/>
                    </a:lnTo>
                    <a:lnTo>
                      <a:pt x="10" y="22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3397" name="Freeform 85"/>
              <p:cNvSpPr>
                <a:spLocks/>
              </p:cNvSpPr>
              <p:nvPr userDrawn="1"/>
            </p:nvSpPr>
            <p:spPr bwMode="auto">
              <a:xfrm>
                <a:off x="4100" y="444"/>
                <a:ext cx="6" cy="14"/>
              </a:xfrm>
              <a:custGeom>
                <a:avLst/>
                <a:gdLst/>
                <a:ahLst/>
                <a:cxnLst>
                  <a:cxn ang="0">
                    <a:pos x="10" y="0"/>
                  </a:cxn>
                  <a:cxn ang="0">
                    <a:pos x="10" y="0"/>
                  </a:cxn>
                  <a:cxn ang="0">
                    <a:pos x="14" y="10"/>
                  </a:cxn>
                  <a:cxn ang="0">
                    <a:pos x="18" y="24"/>
                  </a:cxn>
                  <a:cxn ang="0">
                    <a:pos x="20" y="32"/>
                  </a:cxn>
                  <a:cxn ang="0">
                    <a:pos x="20" y="38"/>
                  </a:cxn>
                  <a:cxn ang="0">
                    <a:pos x="20" y="44"/>
                  </a:cxn>
                  <a:cxn ang="0">
                    <a:pos x="16" y="52"/>
                  </a:cxn>
                  <a:cxn ang="0">
                    <a:pos x="16" y="52"/>
                  </a:cxn>
                  <a:cxn ang="0">
                    <a:pos x="16" y="46"/>
                  </a:cxn>
                  <a:cxn ang="0">
                    <a:pos x="12" y="38"/>
                  </a:cxn>
                  <a:cxn ang="0">
                    <a:pos x="4" y="24"/>
                  </a:cxn>
                  <a:cxn ang="0">
                    <a:pos x="2" y="18"/>
                  </a:cxn>
                  <a:cxn ang="0">
                    <a:pos x="0" y="10"/>
                  </a:cxn>
                  <a:cxn ang="0">
                    <a:pos x="4" y="4"/>
                  </a:cxn>
                  <a:cxn ang="0">
                    <a:pos x="10" y="0"/>
                  </a:cxn>
                  <a:cxn ang="0">
                    <a:pos x="10" y="0"/>
                  </a:cxn>
                </a:cxnLst>
                <a:rect l="0" t="0" r="r" b="b"/>
                <a:pathLst>
                  <a:path w="20" h="52">
                    <a:moveTo>
                      <a:pt x="10" y="0"/>
                    </a:moveTo>
                    <a:lnTo>
                      <a:pt x="10" y="0"/>
                    </a:lnTo>
                    <a:lnTo>
                      <a:pt x="14" y="10"/>
                    </a:lnTo>
                    <a:lnTo>
                      <a:pt x="18" y="24"/>
                    </a:lnTo>
                    <a:lnTo>
                      <a:pt x="20" y="32"/>
                    </a:lnTo>
                    <a:lnTo>
                      <a:pt x="20" y="38"/>
                    </a:lnTo>
                    <a:lnTo>
                      <a:pt x="20" y="44"/>
                    </a:lnTo>
                    <a:lnTo>
                      <a:pt x="16" y="52"/>
                    </a:lnTo>
                    <a:lnTo>
                      <a:pt x="16" y="52"/>
                    </a:lnTo>
                    <a:lnTo>
                      <a:pt x="16" y="46"/>
                    </a:lnTo>
                    <a:lnTo>
                      <a:pt x="12" y="38"/>
                    </a:lnTo>
                    <a:lnTo>
                      <a:pt x="4" y="24"/>
                    </a:lnTo>
                    <a:lnTo>
                      <a:pt x="2" y="18"/>
                    </a:lnTo>
                    <a:lnTo>
                      <a:pt x="0" y="10"/>
                    </a:lnTo>
                    <a:lnTo>
                      <a:pt x="4" y="4"/>
                    </a:lnTo>
                    <a:lnTo>
                      <a:pt x="10" y="0"/>
                    </a:lnTo>
                    <a:lnTo>
                      <a:pt x="1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3398" name="Freeform 86"/>
              <p:cNvSpPr>
                <a:spLocks/>
              </p:cNvSpPr>
              <p:nvPr userDrawn="1"/>
            </p:nvSpPr>
            <p:spPr bwMode="auto">
              <a:xfrm>
                <a:off x="3525" y="452"/>
                <a:ext cx="8" cy="17"/>
              </a:xfrm>
              <a:custGeom>
                <a:avLst/>
                <a:gdLst/>
                <a:ahLst/>
                <a:cxnLst>
                  <a:cxn ang="0">
                    <a:pos x="20" y="0"/>
                  </a:cxn>
                  <a:cxn ang="0">
                    <a:pos x="20" y="0"/>
                  </a:cxn>
                  <a:cxn ang="0">
                    <a:pos x="28" y="18"/>
                  </a:cxn>
                  <a:cxn ang="0">
                    <a:pos x="30" y="26"/>
                  </a:cxn>
                  <a:cxn ang="0">
                    <a:pos x="32" y="34"/>
                  </a:cxn>
                  <a:cxn ang="0">
                    <a:pos x="32" y="44"/>
                  </a:cxn>
                  <a:cxn ang="0">
                    <a:pos x="28" y="52"/>
                  </a:cxn>
                  <a:cxn ang="0">
                    <a:pos x="24" y="58"/>
                  </a:cxn>
                  <a:cxn ang="0">
                    <a:pos x="18" y="66"/>
                  </a:cxn>
                  <a:cxn ang="0">
                    <a:pos x="18" y="66"/>
                  </a:cxn>
                  <a:cxn ang="0">
                    <a:pos x="14" y="64"/>
                  </a:cxn>
                  <a:cxn ang="0">
                    <a:pos x="10" y="60"/>
                  </a:cxn>
                  <a:cxn ang="0">
                    <a:pos x="4" y="54"/>
                  </a:cxn>
                  <a:cxn ang="0">
                    <a:pos x="2" y="44"/>
                  </a:cxn>
                  <a:cxn ang="0">
                    <a:pos x="0" y="32"/>
                  </a:cxn>
                  <a:cxn ang="0">
                    <a:pos x="0" y="32"/>
                  </a:cxn>
                  <a:cxn ang="0">
                    <a:pos x="4" y="28"/>
                  </a:cxn>
                  <a:cxn ang="0">
                    <a:pos x="6" y="24"/>
                  </a:cxn>
                  <a:cxn ang="0">
                    <a:pos x="8" y="14"/>
                  </a:cxn>
                  <a:cxn ang="0">
                    <a:pos x="8" y="8"/>
                  </a:cxn>
                  <a:cxn ang="0">
                    <a:pos x="10" y="4"/>
                  </a:cxn>
                  <a:cxn ang="0">
                    <a:pos x="14" y="0"/>
                  </a:cxn>
                  <a:cxn ang="0">
                    <a:pos x="20" y="0"/>
                  </a:cxn>
                  <a:cxn ang="0">
                    <a:pos x="20" y="0"/>
                  </a:cxn>
                </a:cxnLst>
                <a:rect l="0" t="0" r="r" b="b"/>
                <a:pathLst>
                  <a:path w="32" h="66">
                    <a:moveTo>
                      <a:pt x="20" y="0"/>
                    </a:moveTo>
                    <a:lnTo>
                      <a:pt x="20" y="0"/>
                    </a:lnTo>
                    <a:lnTo>
                      <a:pt x="28" y="18"/>
                    </a:lnTo>
                    <a:lnTo>
                      <a:pt x="30" y="26"/>
                    </a:lnTo>
                    <a:lnTo>
                      <a:pt x="32" y="34"/>
                    </a:lnTo>
                    <a:lnTo>
                      <a:pt x="32" y="44"/>
                    </a:lnTo>
                    <a:lnTo>
                      <a:pt x="28" y="52"/>
                    </a:lnTo>
                    <a:lnTo>
                      <a:pt x="24" y="58"/>
                    </a:lnTo>
                    <a:lnTo>
                      <a:pt x="18" y="66"/>
                    </a:lnTo>
                    <a:lnTo>
                      <a:pt x="18" y="66"/>
                    </a:lnTo>
                    <a:lnTo>
                      <a:pt x="14" y="64"/>
                    </a:lnTo>
                    <a:lnTo>
                      <a:pt x="10" y="60"/>
                    </a:lnTo>
                    <a:lnTo>
                      <a:pt x="4" y="54"/>
                    </a:lnTo>
                    <a:lnTo>
                      <a:pt x="2" y="44"/>
                    </a:lnTo>
                    <a:lnTo>
                      <a:pt x="0" y="32"/>
                    </a:lnTo>
                    <a:lnTo>
                      <a:pt x="0" y="32"/>
                    </a:lnTo>
                    <a:lnTo>
                      <a:pt x="4" y="28"/>
                    </a:lnTo>
                    <a:lnTo>
                      <a:pt x="6" y="24"/>
                    </a:lnTo>
                    <a:lnTo>
                      <a:pt x="8" y="14"/>
                    </a:lnTo>
                    <a:lnTo>
                      <a:pt x="8" y="8"/>
                    </a:lnTo>
                    <a:lnTo>
                      <a:pt x="10" y="4"/>
                    </a:lnTo>
                    <a:lnTo>
                      <a:pt x="14" y="0"/>
                    </a:lnTo>
                    <a:lnTo>
                      <a:pt x="20" y="0"/>
                    </a:lnTo>
                    <a:lnTo>
                      <a:pt x="2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3399" name="Freeform 87"/>
              <p:cNvSpPr>
                <a:spLocks/>
              </p:cNvSpPr>
              <p:nvPr userDrawn="1"/>
            </p:nvSpPr>
            <p:spPr bwMode="auto">
              <a:xfrm>
                <a:off x="4096" y="453"/>
                <a:ext cx="3" cy="1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4" y="6"/>
                  </a:cxn>
                  <a:cxn ang="0">
                    <a:pos x="6" y="12"/>
                  </a:cxn>
                  <a:cxn ang="0">
                    <a:pos x="8" y="24"/>
                  </a:cxn>
                  <a:cxn ang="0">
                    <a:pos x="10" y="38"/>
                  </a:cxn>
                  <a:cxn ang="0">
                    <a:pos x="14" y="54"/>
                  </a:cxn>
                  <a:cxn ang="0">
                    <a:pos x="14" y="54"/>
                  </a:cxn>
                  <a:cxn ang="0">
                    <a:pos x="10" y="52"/>
                  </a:cxn>
                  <a:cxn ang="0">
                    <a:pos x="8" y="48"/>
                  </a:cxn>
                  <a:cxn ang="0">
                    <a:pos x="4" y="32"/>
                  </a:cxn>
                  <a:cxn ang="0">
                    <a:pos x="2" y="14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w="14" h="54">
                    <a:moveTo>
                      <a:pt x="0" y="0"/>
                    </a:moveTo>
                    <a:lnTo>
                      <a:pt x="0" y="0"/>
                    </a:lnTo>
                    <a:lnTo>
                      <a:pt x="4" y="6"/>
                    </a:lnTo>
                    <a:lnTo>
                      <a:pt x="6" y="12"/>
                    </a:lnTo>
                    <a:lnTo>
                      <a:pt x="8" y="24"/>
                    </a:lnTo>
                    <a:lnTo>
                      <a:pt x="10" y="38"/>
                    </a:lnTo>
                    <a:lnTo>
                      <a:pt x="14" y="54"/>
                    </a:lnTo>
                    <a:lnTo>
                      <a:pt x="14" y="54"/>
                    </a:lnTo>
                    <a:lnTo>
                      <a:pt x="10" y="52"/>
                    </a:lnTo>
                    <a:lnTo>
                      <a:pt x="8" y="48"/>
                    </a:lnTo>
                    <a:lnTo>
                      <a:pt x="4" y="32"/>
                    </a:lnTo>
                    <a:lnTo>
                      <a:pt x="2" y="14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3400" name="Freeform 88"/>
              <p:cNvSpPr>
                <a:spLocks/>
              </p:cNvSpPr>
              <p:nvPr userDrawn="1"/>
            </p:nvSpPr>
            <p:spPr bwMode="auto">
              <a:xfrm>
                <a:off x="3945" y="453"/>
                <a:ext cx="2" cy="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2" y="2"/>
                  </a:cxn>
                  <a:cxn ang="0">
                    <a:pos x="2" y="2"/>
                  </a:cxn>
                  <a:cxn ang="0">
                    <a:pos x="6" y="0"/>
                  </a:cxn>
                  <a:cxn ang="0">
                    <a:pos x="6" y="0"/>
                  </a:cxn>
                  <a:cxn ang="0">
                    <a:pos x="6" y="8"/>
                  </a:cxn>
                  <a:cxn ang="0">
                    <a:pos x="6" y="8"/>
                  </a:cxn>
                  <a:cxn ang="0">
                    <a:pos x="4" y="8"/>
                  </a:cxn>
                  <a:cxn ang="0">
                    <a:pos x="4" y="8"/>
                  </a:cxn>
                  <a:cxn ang="0">
                    <a:pos x="4" y="14"/>
                  </a:cxn>
                  <a:cxn ang="0">
                    <a:pos x="4" y="30"/>
                  </a:cxn>
                  <a:cxn ang="0">
                    <a:pos x="4" y="30"/>
                  </a:cxn>
                  <a:cxn ang="0">
                    <a:pos x="0" y="26"/>
                  </a:cxn>
                  <a:cxn ang="0">
                    <a:pos x="0" y="24"/>
                  </a:cxn>
                  <a:cxn ang="0">
                    <a:pos x="0" y="16"/>
                  </a:cxn>
                  <a:cxn ang="0">
                    <a:pos x="0" y="8"/>
                  </a:cxn>
                  <a:cxn ang="0">
                    <a:pos x="0" y="4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w="6" h="30">
                    <a:moveTo>
                      <a:pt x="0" y="0"/>
                    </a:moveTo>
                    <a:lnTo>
                      <a:pt x="0" y="0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6" y="8"/>
                    </a:lnTo>
                    <a:lnTo>
                      <a:pt x="6" y="8"/>
                    </a:lnTo>
                    <a:lnTo>
                      <a:pt x="4" y="8"/>
                    </a:lnTo>
                    <a:lnTo>
                      <a:pt x="4" y="8"/>
                    </a:lnTo>
                    <a:lnTo>
                      <a:pt x="4" y="14"/>
                    </a:lnTo>
                    <a:lnTo>
                      <a:pt x="4" y="30"/>
                    </a:lnTo>
                    <a:lnTo>
                      <a:pt x="4" y="30"/>
                    </a:lnTo>
                    <a:lnTo>
                      <a:pt x="0" y="26"/>
                    </a:lnTo>
                    <a:lnTo>
                      <a:pt x="0" y="24"/>
                    </a:lnTo>
                    <a:lnTo>
                      <a:pt x="0" y="16"/>
                    </a:lnTo>
                    <a:lnTo>
                      <a:pt x="0" y="8"/>
                    </a:lnTo>
                    <a:lnTo>
                      <a:pt x="0" y="4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3401" name="Freeform 89"/>
              <p:cNvSpPr>
                <a:spLocks/>
              </p:cNvSpPr>
              <p:nvPr userDrawn="1"/>
            </p:nvSpPr>
            <p:spPr bwMode="auto">
              <a:xfrm>
                <a:off x="4059" y="479"/>
                <a:ext cx="11" cy="12"/>
              </a:xfrm>
              <a:custGeom>
                <a:avLst/>
                <a:gdLst/>
                <a:ahLst/>
                <a:cxnLst>
                  <a:cxn ang="0">
                    <a:pos x="0" y="10"/>
                  </a:cxn>
                  <a:cxn ang="0">
                    <a:pos x="0" y="10"/>
                  </a:cxn>
                  <a:cxn ang="0">
                    <a:pos x="2" y="8"/>
                  </a:cxn>
                  <a:cxn ang="0">
                    <a:pos x="6" y="6"/>
                  </a:cxn>
                  <a:cxn ang="0">
                    <a:pos x="10" y="4"/>
                  </a:cxn>
                  <a:cxn ang="0">
                    <a:pos x="14" y="0"/>
                  </a:cxn>
                  <a:cxn ang="0">
                    <a:pos x="14" y="0"/>
                  </a:cxn>
                  <a:cxn ang="0">
                    <a:pos x="16" y="2"/>
                  </a:cxn>
                  <a:cxn ang="0">
                    <a:pos x="18" y="4"/>
                  </a:cxn>
                  <a:cxn ang="0">
                    <a:pos x="20" y="8"/>
                  </a:cxn>
                  <a:cxn ang="0">
                    <a:pos x="20" y="8"/>
                  </a:cxn>
                  <a:cxn ang="0">
                    <a:pos x="22" y="6"/>
                  </a:cxn>
                  <a:cxn ang="0">
                    <a:pos x="22" y="2"/>
                  </a:cxn>
                  <a:cxn ang="0">
                    <a:pos x="22" y="2"/>
                  </a:cxn>
                  <a:cxn ang="0">
                    <a:pos x="30" y="12"/>
                  </a:cxn>
                  <a:cxn ang="0">
                    <a:pos x="32" y="18"/>
                  </a:cxn>
                  <a:cxn ang="0">
                    <a:pos x="34" y="28"/>
                  </a:cxn>
                  <a:cxn ang="0">
                    <a:pos x="34" y="28"/>
                  </a:cxn>
                  <a:cxn ang="0">
                    <a:pos x="36" y="24"/>
                  </a:cxn>
                  <a:cxn ang="0">
                    <a:pos x="38" y="24"/>
                  </a:cxn>
                  <a:cxn ang="0">
                    <a:pos x="38" y="28"/>
                  </a:cxn>
                  <a:cxn ang="0">
                    <a:pos x="40" y="46"/>
                  </a:cxn>
                  <a:cxn ang="0">
                    <a:pos x="40" y="46"/>
                  </a:cxn>
                  <a:cxn ang="0">
                    <a:pos x="38" y="44"/>
                  </a:cxn>
                  <a:cxn ang="0">
                    <a:pos x="36" y="40"/>
                  </a:cxn>
                  <a:cxn ang="0">
                    <a:pos x="36" y="30"/>
                  </a:cxn>
                  <a:cxn ang="0">
                    <a:pos x="36" y="30"/>
                  </a:cxn>
                  <a:cxn ang="0">
                    <a:pos x="30" y="32"/>
                  </a:cxn>
                  <a:cxn ang="0">
                    <a:pos x="22" y="28"/>
                  </a:cxn>
                  <a:cxn ang="0">
                    <a:pos x="16" y="26"/>
                  </a:cxn>
                  <a:cxn ang="0">
                    <a:pos x="8" y="24"/>
                  </a:cxn>
                  <a:cxn ang="0">
                    <a:pos x="8" y="24"/>
                  </a:cxn>
                  <a:cxn ang="0">
                    <a:pos x="6" y="14"/>
                  </a:cxn>
                  <a:cxn ang="0">
                    <a:pos x="4" y="12"/>
                  </a:cxn>
                  <a:cxn ang="0">
                    <a:pos x="0" y="10"/>
                  </a:cxn>
                  <a:cxn ang="0">
                    <a:pos x="0" y="10"/>
                  </a:cxn>
                </a:cxnLst>
                <a:rect l="0" t="0" r="r" b="b"/>
                <a:pathLst>
                  <a:path w="40" h="46">
                    <a:moveTo>
                      <a:pt x="0" y="10"/>
                    </a:moveTo>
                    <a:lnTo>
                      <a:pt x="0" y="10"/>
                    </a:lnTo>
                    <a:lnTo>
                      <a:pt x="2" y="8"/>
                    </a:lnTo>
                    <a:lnTo>
                      <a:pt x="6" y="6"/>
                    </a:lnTo>
                    <a:lnTo>
                      <a:pt x="10" y="4"/>
                    </a:lnTo>
                    <a:lnTo>
                      <a:pt x="14" y="0"/>
                    </a:lnTo>
                    <a:lnTo>
                      <a:pt x="14" y="0"/>
                    </a:lnTo>
                    <a:lnTo>
                      <a:pt x="16" y="2"/>
                    </a:lnTo>
                    <a:lnTo>
                      <a:pt x="18" y="4"/>
                    </a:lnTo>
                    <a:lnTo>
                      <a:pt x="20" y="8"/>
                    </a:lnTo>
                    <a:lnTo>
                      <a:pt x="20" y="8"/>
                    </a:lnTo>
                    <a:lnTo>
                      <a:pt x="22" y="6"/>
                    </a:lnTo>
                    <a:lnTo>
                      <a:pt x="22" y="2"/>
                    </a:lnTo>
                    <a:lnTo>
                      <a:pt x="22" y="2"/>
                    </a:lnTo>
                    <a:lnTo>
                      <a:pt x="30" y="12"/>
                    </a:lnTo>
                    <a:lnTo>
                      <a:pt x="32" y="18"/>
                    </a:lnTo>
                    <a:lnTo>
                      <a:pt x="34" y="28"/>
                    </a:lnTo>
                    <a:lnTo>
                      <a:pt x="34" y="28"/>
                    </a:lnTo>
                    <a:lnTo>
                      <a:pt x="36" y="24"/>
                    </a:lnTo>
                    <a:lnTo>
                      <a:pt x="38" y="24"/>
                    </a:lnTo>
                    <a:lnTo>
                      <a:pt x="38" y="28"/>
                    </a:lnTo>
                    <a:lnTo>
                      <a:pt x="40" y="46"/>
                    </a:lnTo>
                    <a:lnTo>
                      <a:pt x="40" y="46"/>
                    </a:lnTo>
                    <a:lnTo>
                      <a:pt x="38" y="44"/>
                    </a:lnTo>
                    <a:lnTo>
                      <a:pt x="36" y="40"/>
                    </a:lnTo>
                    <a:lnTo>
                      <a:pt x="36" y="30"/>
                    </a:lnTo>
                    <a:lnTo>
                      <a:pt x="36" y="30"/>
                    </a:lnTo>
                    <a:lnTo>
                      <a:pt x="30" y="32"/>
                    </a:lnTo>
                    <a:lnTo>
                      <a:pt x="22" y="28"/>
                    </a:lnTo>
                    <a:lnTo>
                      <a:pt x="16" y="26"/>
                    </a:lnTo>
                    <a:lnTo>
                      <a:pt x="8" y="24"/>
                    </a:lnTo>
                    <a:lnTo>
                      <a:pt x="8" y="24"/>
                    </a:lnTo>
                    <a:lnTo>
                      <a:pt x="6" y="14"/>
                    </a:lnTo>
                    <a:lnTo>
                      <a:pt x="4" y="12"/>
                    </a:lnTo>
                    <a:lnTo>
                      <a:pt x="0" y="10"/>
                    </a:lnTo>
                    <a:lnTo>
                      <a:pt x="0" y="1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3402" name="Freeform 90"/>
              <p:cNvSpPr>
                <a:spLocks/>
              </p:cNvSpPr>
              <p:nvPr userDrawn="1"/>
            </p:nvSpPr>
            <p:spPr bwMode="auto">
              <a:xfrm>
                <a:off x="3958" y="479"/>
                <a:ext cx="1" cy="5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2" y="0"/>
                  </a:cxn>
                  <a:cxn ang="0">
                    <a:pos x="4" y="0"/>
                  </a:cxn>
                  <a:cxn ang="0">
                    <a:pos x="4" y="2"/>
                  </a:cxn>
                  <a:cxn ang="0">
                    <a:pos x="6" y="6"/>
                  </a:cxn>
                  <a:cxn ang="0">
                    <a:pos x="4" y="16"/>
                  </a:cxn>
                  <a:cxn ang="0">
                    <a:pos x="4" y="16"/>
                  </a:cxn>
                  <a:cxn ang="0">
                    <a:pos x="0" y="14"/>
                  </a:cxn>
                  <a:cxn ang="0">
                    <a:pos x="0" y="8"/>
                  </a:cxn>
                  <a:cxn ang="0">
                    <a:pos x="0" y="4"/>
                  </a:cxn>
                  <a:cxn ang="0">
                    <a:pos x="2" y="0"/>
                  </a:cxn>
                  <a:cxn ang="0">
                    <a:pos x="2" y="0"/>
                  </a:cxn>
                </a:cxnLst>
                <a:rect l="0" t="0" r="r" b="b"/>
                <a:pathLst>
                  <a:path w="6" h="16">
                    <a:moveTo>
                      <a:pt x="2" y="0"/>
                    </a:moveTo>
                    <a:lnTo>
                      <a:pt x="2" y="0"/>
                    </a:lnTo>
                    <a:lnTo>
                      <a:pt x="4" y="0"/>
                    </a:lnTo>
                    <a:lnTo>
                      <a:pt x="4" y="2"/>
                    </a:lnTo>
                    <a:lnTo>
                      <a:pt x="6" y="6"/>
                    </a:lnTo>
                    <a:lnTo>
                      <a:pt x="4" y="16"/>
                    </a:lnTo>
                    <a:lnTo>
                      <a:pt x="4" y="16"/>
                    </a:lnTo>
                    <a:lnTo>
                      <a:pt x="0" y="14"/>
                    </a:lnTo>
                    <a:lnTo>
                      <a:pt x="0" y="8"/>
                    </a:lnTo>
                    <a:lnTo>
                      <a:pt x="0" y="4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3403" name="Freeform 91"/>
              <p:cNvSpPr>
                <a:spLocks/>
              </p:cNvSpPr>
              <p:nvPr userDrawn="1"/>
            </p:nvSpPr>
            <p:spPr bwMode="auto">
              <a:xfrm>
                <a:off x="4094" y="481"/>
                <a:ext cx="4" cy="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6" y="0"/>
                  </a:cxn>
                  <a:cxn ang="0">
                    <a:pos x="10" y="2"/>
                  </a:cxn>
                  <a:cxn ang="0">
                    <a:pos x="16" y="6"/>
                  </a:cxn>
                  <a:cxn ang="0">
                    <a:pos x="18" y="14"/>
                  </a:cxn>
                  <a:cxn ang="0">
                    <a:pos x="18" y="14"/>
                  </a:cxn>
                  <a:cxn ang="0">
                    <a:pos x="14" y="14"/>
                  </a:cxn>
                  <a:cxn ang="0">
                    <a:pos x="12" y="12"/>
                  </a:cxn>
                  <a:cxn ang="0">
                    <a:pos x="10" y="12"/>
                  </a:cxn>
                  <a:cxn ang="0">
                    <a:pos x="6" y="12"/>
                  </a:cxn>
                  <a:cxn ang="0">
                    <a:pos x="6" y="12"/>
                  </a:cxn>
                  <a:cxn ang="0">
                    <a:pos x="2" y="6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w="18" h="14">
                    <a:moveTo>
                      <a:pt x="0" y="0"/>
                    </a:moveTo>
                    <a:lnTo>
                      <a:pt x="0" y="0"/>
                    </a:lnTo>
                    <a:lnTo>
                      <a:pt x="6" y="0"/>
                    </a:lnTo>
                    <a:lnTo>
                      <a:pt x="10" y="2"/>
                    </a:lnTo>
                    <a:lnTo>
                      <a:pt x="16" y="6"/>
                    </a:lnTo>
                    <a:lnTo>
                      <a:pt x="18" y="14"/>
                    </a:lnTo>
                    <a:lnTo>
                      <a:pt x="18" y="14"/>
                    </a:lnTo>
                    <a:lnTo>
                      <a:pt x="14" y="14"/>
                    </a:lnTo>
                    <a:lnTo>
                      <a:pt x="12" y="12"/>
                    </a:lnTo>
                    <a:lnTo>
                      <a:pt x="10" y="12"/>
                    </a:lnTo>
                    <a:lnTo>
                      <a:pt x="6" y="12"/>
                    </a:lnTo>
                    <a:lnTo>
                      <a:pt x="6" y="12"/>
                    </a:lnTo>
                    <a:lnTo>
                      <a:pt x="2" y="6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3404" name="Freeform 92"/>
              <p:cNvSpPr>
                <a:spLocks/>
              </p:cNvSpPr>
              <p:nvPr userDrawn="1"/>
            </p:nvSpPr>
            <p:spPr bwMode="auto">
              <a:xfrm>
                <a:off x="3479" y="483"/>
                <a:ext cx="12" cy="16"/>
              </a:xfrm>
              <a:custGeom>
                <a:avLst/>
                <a:gdLst/>
                <a:ahLst/>
                <a:cxnLst>
                  <a:cxn ang="0">
                    <a:pos x="40" y="0"/>
                  </a:cxn>
                  <a:cxn ang="0">
                    <a:pos x="40" y="0"/>
                  </a:cxn>
                  <a:cxn ang="0">
                    <a:pos x="30" y="6"/>
                  </a:cxn>
                  <a:cxn ang="0">
                    <a:pos x="24" y="12"/>
                  </a:cxn>
                  <a:cxn ang="0">
                    <a:pos x="16" y="18"/>
                  </a:cxn>
                  <a:cxn ang="0">
                    <a:pos x="8" y="24"/>
                  </a:cxn>
                  <a:cxn ang="0">
                    <a:pos x="8" y="24"/>
                  </a:cxn>
                  <a:cxn ang="0">
                    <a:pos x="12" y="28"/>
                  </a:cxn>
                  <a:cxn ang="0">
                    <a:pos x="14" y="26"/>
                  </a:cxn>
                  <a:cxn ang="0">
                    <a:pos x="18" y="26"/>
                  </a:cxn>
                  <a:cxn ang="0">
                    <a:pos x="22" y="26"/>
                  </a:cxn>
                  <a:cxn ang="0">
                    <a:pos x="22" y="26"/>
                  </a:cxn>
                  <a:cxn ang="0">
                    <a:pos x="18" y="32"/>
                  </a:cxn>
                  <a:cxn ang="0">
                    <a:pos x="18" y="38"/>
                  </a:cxn>
                  <a:cxn ang="0">
                    <a:pos x="18" y="38"/>
                  </a:cxn>
                  <a:cxn ang="0">
                    <a:pos x="24" y="42"/>
                  </a:cxn>
                  <a:cxn ang="0">
                    <a:pos x="32" y="44"/>
                  </a:cxn>
                  <a:cxn ang="0">
                    <a:pos x="40" y="46"/>
                  </a:cxn>
                  <a:cxn ang="0">
                    <a:pos x="46" y="50"/>
                  </a:cxn>
                  <a:cxn ang="0">
                    <a:pos x="46" y="50"/>
                  </a:cxn>
                  <a:cxn ang="0">
                    <a:pos x="34" y="52"/>
                  </a:cxn>
                  <a:cxn ang="0">
                    <a:pos x="24" y="56"/>
                  </a:cxn>
                  <a:cxn ang="0">
                    <a:pos x="14" y="62"/>
                  </a:cxn>
                  <a:cxn ang="0">
                    <a:pos x="10" y="62"/>
                  </a:cxn>
                  <a:cxn ang="0">
                    <a:pos x="2" y="62"/>
                  </a:cxn>
                  <a:cxn ang="0">
                    <a:pos x="2" y="62"/>
                  </a:cxn>
                  <a:cxn ang="0">
                    <a:pos x="6" y="54"/>
                  </a:cxn>
                  <a:cxn ang="0">
                    <a:pos x="12" y="50"/>
                  </a:cxn>
                  <a:cxn ang="0">
                    <a:pos x="12" y="50"/>
                  </a:cxn>
                  <a:cxn ang="0">
                    <a:pos x="12" y="48"/>
                  </a:cxn>
                  <a:cxn ang="0">
                    <a:pos x="8" y="48"/>
                  </a:cxn>
                  <a:cxn ang="0">
                    <a:pos x="6" y="48"/>
                  </a:cxn>
                  <a:cxn ang="0">
                    <a:pos x="4" y="50"/>
                  </a:cxn>
                  <a:cxn ang="0">
                    <a:pos x="4" y="50"/>
                  </a:cxn>
                  <a:cxn ang="0">
                    <a:pos x="2" y="44"/>
                  </a:cxn>
                  <a:cxn ang="0">
                    <a:pos x="2" y="38"/>
                  </a:cxn>
                  <a:cxn ang="0">
                    <a:pos x="2" y="32"/>
                  </a:cxn>
                  <a:cxn ang="0">
                    <a:pos x="0" y="24"/>
                  </a:cxn>
                  <a:cxn ang="0">
                    <a:pos x="0" y="24"/>
                  </a:cxn>
                  <a:cxn ang="0">
                    <a:pos x="6" y="22"/>
                  </a:cxn>
                  <a:cxn ang="0">
                    <a:pos x="8" y="20"/>
                  </a:cxn>
                  <a:cxn ang="0">
                    <a:pos x="10" y="14"/>
                  </a:cxn>
                  <a:cxn ang="0">
                    <a:pos x="8" y="10"/>
                  </a:cxn>
                  <a:cxn ang="0">
                    <a:pos x="8" y="10"/>
                  </a:cxn>
                  <a:cxn ang="0">
                    <a:pos x="16" y="8"/>
                  </a:cxn>
                  <a:cxn ang="0">
                    <a:pos x="24" y="4"/>
                  </a:cxn>
                  <a:cxn ang="0">
                    <a:pos x="30" y="2"/>
                  </a:cxn>
                  <a:cxn ang="0">
                    <a:pos x="40" y="0"/>
                  </a:cxn>
                  <a:cxn ang="0">
                    <a:pos x="40" y="0"/>
                  </a:cxn>
                </a:cxnLst>
                <a:rect l="0" t="0" r="r" b="b"/>
                <a:pathLst>
                  <a:path w="46" h="62">
                    <a:moveTo>
                      <a:pt x="40" y="0"/>
                    </a:moveTo>
                    <a:lnTo>
                      <a:pt x="40" y="0"/>
                    </a:lnTo>
                    <a:lnTo>
                      <a:pt x="30" y="6"/>
                    </a:lnTo>
                    <a:lnTo>
                      <a:pt x="24" y="12"/>
                    </a:lnTo>
                    <a:lnTo>
                      <a:pt x="16" y="18"/>
                    </a:lnTo>
                    <a:lnTo>
                      <a:pt x="8" y="24"/>
                    </a:lnTo>
                    <a:lnTo>
                      <a:pt x="8" y="24"/>
                    </a:lnTo>
                    <a:lnTo>
                      <a:pt x="12" y="28"/>
                    </a:lnTo>
                    <a:lnTo>
                      <a:pt x="14" y="26"/>
                    </a:lnTo>
                    <a:lnTo>
                      <a:pt x="18" y="26"/>
                    </a:lnTo>
                    <a:lnTo>
                      <a:pt x="22" y="26"/>
                    </a:lnTo>
                    <a:lnTo>
                      <a:pt x="22" y="26"/>
                    </a:lnTo>
                    <a:lnTo>
                      <a:pt x="18" y="32"/>
                    </a:lnTo>
                    <a:lnTo>
                      <a:pt x="18" y="38"/>
                    </a:lnTo>
                    <a:lnTo>
                      <a:pt x="18" y="38"/>
                    </a:lnTo>
                    <a:lnTo>
                      <a:pt x="24" y="42"/>
                    </a:lnTo>
                    <a:lnTo>
                      <a:pt x="32" y="44"/>
                    </a:lnTo>
                    <a:lnTo>
                      <a:pt x="40" y="46"/>
                    </a:lnTo>
                    <a:lnTo>
                      <a:pt x="46" y="50"/>
                    </a:lnTo>
                    <a:lnTo>
                      <a:pt x="46" y="50"/>
                    </a:lnTo>
                    <a:lnTo>
                      <a:pt x="34" y="52"/>
                    </a:lnTo>
                    <a:lnTo>
                      <a:pt x="24" y="56"/>
                    </a:lnTo>
                    <a:lnTo>
                      <a:pt x="14" y="62"/>
                    </a:lnTo>
                    <a:lnTo>
                      <a:pt x="10" y="62"/>
                    </a:lnTo>
                    <a:lnTo>
                      <a:pt x="2" y="62"/>
                    </a:lnTo>
                    <a:lnTo>
                      <a:pt x="2" y="62"/>
                    </a:lnTo>
                    <a:lnTo>
                      <a:pt x="6" y="54"/>
                    </a:lnTo>
                    <a:lnTo>
                      <a:pt x="12" y="50"/>
                    </a:lnTo>
                    <a:lnTo>
                      <a:pt x="12" y="50"/>
                    </a:lnTo>
                    <a:lnTo>
                      <a:pt x="12" y="48"/>
                    </a:lnTo>
                    <a:lnTo>
                      <a:pt x="8" y="48"/>
                    </a:lnTo>
                    <a:lnTo>
                      <a:pt x="6" y="48"/>
                    </a:lnTo>
                    <a:lnTo>
                      <a:pt x="4" y="50"/>
                    </a:lnTo>
                    <a:lnTo>
                      <a:pt x="4" y="50"/>
                    </a:lnTo>
                    <a:lnTo>
                      <a:pt x="2" y="44"/>
                    </a:lnTo>
                    <a:lnTo>
                      <a:pt x="2" y="38"/>
                    </a:lnTo>
                    <a:lnTo>
                      <a:pt x="2" y="32"/>
                    </a:lnTo>
                    <a:lnTo>
                      <a:pt x="0" y="24"/>
                    </a:lnTo>
                    <a:lnTo>
                      <a:pt x="0" y="24"/>
                    </a:lnTo>
                    <a:lnTo>
                      <a:pt x="6" y="22"/>
                    </a:lnTo>
                    <a:lnTo>
                      <a:pt x="8" y="20"/>
                    </a:lnTo>
                    <a:lnTo>
                      <a:pt x="10" y="14"/>
                    </a:lnTo>
                    <a:lnTo>
                      <a:pt x="8" y="10"/>
                    </a:lnTo>
                    <a:lnTo>
                      <a:pt x="8" y="10"/>
                    </a:lnTo>
                    <a:lnTo>
                      <a:pt x="16" y="8"/>
                    </a:lnTo>
                    <a:lnTo>
                      <a:pt x="24" y="4"/>
                    </a:lnTo>
                    <a:lnTo>
                      <a:pt x="30" y="2"/>
                    </a:lnTo>
                    <a:lnTo>
                      <a:pt x="40" y="0"/>
                    </a:lnTo>
                    <a:lnTo>
                      <a:pt x="4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3405" name="Freeform 93"/>
              <p:cNvSpPr>
                <a:spLocks/>
              </p:cNvSpPr>
              <p:nvPr userDrawn="1"/>
            </p:nvSpPr>
            <p:spPr bwMode="auto">
              <a:xfrm>
                <a:off x="3579" y="484"/>
                <a:ext cx="3" cy="1"/>
              </a:xfrm>
              <a:custGeom>
                <a:avLst/>
                <a:gdLst/>
                <a:ahLst/>
                <a:cxnLst>
                  <a:cxn ang="0">
                    <a:pos x="10" y="0"/>
                  </a:cxn>
                  <a:cxn ang="0">
                    <a:pos x="10" y="0"/>
                  </a:cxn>
                  <a:cxn ang="0">
                    <a:pos x="12" y="2"/>
                  </a:cxn>
                  <a:cxn ang="0">
                    <a:pos x="10" y="4"/>
                  </a:cxn>
                  <a:cxn ang="0">
                    <a:pos x="6" y="6"/>
                  </a:cxn>
                  <a:cxn ang="0">
                    <a:pos x="0" y="6"/>
                  </a:cxn>
                  <a:cxn ang="0">
                    <a:pos x="0" y="6"/>
                  </a:cxn>
                  <a:cxn ang="0">
                    <a:pos x="2" y="2"/>
                  </a:cxn>
                  <a:cxn ang="0">
                    <a:pos x="6" y="0"/>
                  </a:cxn>
                  <a:cxn ang="0">
                    <a:pos x="10" y="0"/>
                  </a:cxn>
                  <a:cxn ang="0">
                    <a:pos x="10" y="0"/>
                  </a:cxn>
                </a:cxnLst>
                <a:rect l="0" t="0" r="r" b="b"/>
                <a:pathLst>
                  <a:path w="12" h="6">
                    <a:moveTo>
                      <a:pt x="10" y="0"/>
                    </a:moveTo>
                    <a:lnTo>
                      <a:pt x="10" y="0"/>
                    </a:lnTo>
                    <a:lnTo>
                      <a:pt x="12" y="2"/>
                    </a:lnTo>
                    <a:lnTo>
                      <a:pt x="10" y="4"/>
                    </a:lnTo>
                    <a:lnTo>
                      <a:pt x="6" y="6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2" y="2"/>
                    </a:lnTo>
                    <a:lnTo>
                      <a:pt x="6" y="0"/>
                    </a:lnTo>
                    <a:lnTo>
                      <a:pt x="10" y="0"/>
                    </a:lnTo>
                    <a:lnTo>
                      <a:pt x="1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3406" name="Freeform 94"/>
              <p:cNvSpPr>
                <a:spLocks/>
              </p:cNvSpPr>
              <p:nvPr userDrawn="1"/>
            </p:nvSpPr>
            <p:spPr bwMode="auto">
              <a:xfrm>
                <a:off x="3944" y="486"/>
                <a:ext cx="3" cy="2"/>
              </a:xfrm>
              <a:custGeom>
                <a:avLst/>
                <a:gdLst/>
                <a:ahLst/>
                <a:cxnLst>
                  <a:cxn ang="0">
                    <a:pos x="8" y="0"/>
                  </a:cxn>
                  <a:cxn ang="0">
                    <a:pos x="8" y="0"/>
                  </a:cxn>
                  <a:cxn ang="0">
                    <a:pos x="6" y="6"/>
                  </a:cxn>
                  <a:cxn ang="0">
                    <a:pos x="4" y="8"/>
                  </a:cxn>
                  <a:cxn ang="0">
                    <a:pos x="2" y="8"/>
                  </a:cxn>
                  <a:cxn ang="0">
                    <a:pos x="2" y="8"/>
                  </a:cxn>
                  <a:cxn ang="0">
                    <a:pos x="0" y="6"/>
                  </a:cxn>
                  <a:cxn ang="0">
                    <a:pos x="0" y="2"/>
                  </a:cxn>
                  <a:cxn ang="0">
                    <a:pos x="4" y="0"/>
                  </a:cxn>
                  <a:cxn ang="0">
                    <a:pos x="8" y="0"/>
                  </a:cxn>
                  <a:cxn ang="0">
                    <a:pos x="8" y="0"/>
                  </a:cxn>
                </a:cxnLst>
                <a:rect l="0" t="0" r="r" b="b"/>
                <a:pathLst>
                  <a:path w="8" h="8">
                    <a:moveTo>
                      <a:pt x="8" y="0"/>
                    </a:moveTo>
                    <a:lnTo>
                      <a:pt x="8" y="0"/>
                    </a:lnTo>
                    <a:lnTo>
                      <a:pt x="6" y="6"/>
                    </a:lnTo>
                    <a:lnTo>
                      <a:pt x="4" y="8"/>
                    </a:lnTo>
                    <a:lnTo>
                      <a:pt x="2" y="8"/>
                    </a:lnTo>
                    <a:lnTo>
                      <a:pt x="2" y="8"/>
                    </a:lnTo>
                    <a:lnTo>
                      <a:pt x="0" y="6"/>
                    </a:lnTo>
                    <a:lnTo>
                      <a:pt x="0" y="2"/>
                    </a:lnTo>
                    <a:lnTo>
                      <a:pt x="4" y="0"/>
                    </a:lnTo>
                    <a:lnTo>
                      <a:pt x="8" y="0"/>
                    </a:lnTo>
                    <a:lnTo>
                      <a:pt x="8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3407" name="Freeform 95"/>
              <p:cNvSpPr>
                <a:spLocks/>
              </p:cNvSpPr>
              <p:nvPr userDrawn="1"/>
            </p:nvSpPr>
            <p:spPr bwMode="auto">
              <a:xfrm>
                <a:off x="4078" y="486"/>
                <a:ext cx="3" cy="2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10" y="0"/>
                  </a:cxn>
                  <a:cxn ang="0">
                    <a:pos x="10" y="0"/>
                  </a:cxn>
                  <a:cxn ang="0">
                    <a:pos x="10" y="2"/>
                  </a:cxn>
                  <a:cxn ang="0">
                    <a:pos x="6" y="4"/>
                  </a:cxn>
                  <a:cxn ang="0">
                    <a:pos x="4" y="4"/>
                  </a:cxn>
                  <a:cxn ang="0">
                    <a:pos x="4" y="8"/>
                  </a:cxn>
                  <a:cxn ang="0">
                    <a:pos x="4" y="8"/>
                  </a:cxn>
                  <a:cxn ang="0">
                    <a:pos x="2" y="8"/>
                  </a:cxn>
                  <a:cxn ang="0">
                    <a:pos x="0" y="6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w="10" h="8">
                    <a:moveTo>
                      <a:pt x="0" y="0"/>
                    </a:moveTo>
                    <a:lnTo>
                      <a:pt x="0" y="0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10" y="2"/>
                    </a:lnTo>
                    <a:lnTo>
                      <a:pt x="6" y="4"/>
                    </a:lnTo>
                    <a:lnTo>
                      <a:pt x="4" y="4"/>
                    </a:lnTo>
                    <a:lnTo>
                      <a:pt x="4" y="8"/>
                    </a:lnTo>
                    <a:lnTo>
                      <a:pt x="4" y="8"/>
                    </a:lnTo>
                    <a:lnTo>
                      <a:pt x="2" y="8"/>
                    </a:lnTo>
                    <a:lnTo>
                      <a:pt x="0" y="6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3408" name="Freeform 96"/>
              <p:cNvSpPr>
                <a:spLocks/>
              </p:cNvSpPr>
              <p:nvPr userDrawn="1"/>
            </p:nvSpPr>
            <p:spPr bwMode="auto">
              <a:xfrm>
                <a:off x="3373" y="518"/>
                <a:ext cx="3" cy="1"/>
              </a:xfrm>
              <a:custGeom>
                <a:avLst/>
                <a:gdLst/>
                <a:ahLst/>
                <a:cxnLst>
                  <a:cxn ang="0">
                    <a:pos x="10" y="2"/>
                  </a:cxn>
                  <a:cxn ang="0">
                    <a:pos x="10" y="2"/>
                  </a:cxn>
                  <a:cxn ang="0">
                    <a:pos x="10" y="6"/>
                  </a:cxn>
                  <a:cxn ang="0">
                    <a:pos x="6" y="6"/>
                  </a:cxn>
                  <a:cxn ang="0">
                    <a:pos x="4" y="4"/>
                  </a:cxn>
                  <a:cxn ang="0">
                    <a:pos x="2" y="6"/>
                  </a:cxn>
                  <a:cxn ang="0">
                    <a:pos x="2" y="6"/>
                  </a:cxn>
                  <a:cxn ang="0">
                    <a:pos x="0" y="4"/>
                  </a:cxn>
                  <a:cxn ang="0">
                    <a:pos x="0" y="4"/>
                  </a:cxn>
                  <a:cxn ang="0">
                    <a:pos x="4" y="2"/>
                  </a:cxn>
                  <a:cxn ang="0">
                    <a:pos x="8" y="0"/>
                  </a:cxn>
                  <a:cxn ang="0">
                    <a:pos x="10" y="2"/>
                  </a:cxn>
                  <a:cxn ang="0">
                    <a:pos x="10" y="2"/>
                  </a:cxn>
                </a:cxnLst>
                <a:rect l="0" t="0" r="r" b="b"/>
                <a:pathLst>
                  <a:path w="10" h="6">
                    <a:moveTo>
                      <a:pt x="10" y="2"/>
                    </a:moveTo>
                    <a:lnTo>
                      <a:pt x="10" y="2"/>
                    </a:lnTo>
                    <a:lnTo>
                      <a:pt x="10" y="6"/>
                    </a:lnTo>
                    <a:lnTo>
                      <a:pt x="6" y="6"/>
                    </a:lnTo>
                    <a:lnTo>
                      <a:pt x="4" y="4"/>
                    </a:lnTo>
                    <a:lnTo>
                      <a:pt x="2" y="6"/>
                    </a:lnTo>
                    <a:lnTo>
                      <a:pt x="2" y="6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4" y="2"/>
                    </a:lnTo>
                    <a:lnTo>
                      <a:pt x="8" y="0"/>
                    </a:lnTo>
                    <a:lnTo>
                      <a:pt x="10" y="2"/>
                    </a:lnTo>
                    <a:lnTo>
                      <a:pt x="10" y="2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3409" name="Freeform 97"/>
              <p:cNvSpPr>
                <a:spLocks/>
              </p:cNvSpPr>
              <p:nvPr userDrawn="1"/>
            </p:nvSpPr>
            <p:spPr bwMode="auto">
              <a:xfrm>
                <a:off x="4027" y="535"/>
                <a:ext cx="3" cy="2"/>
              </a:xfrm>
              <a:custGeom>
                <a:avLst/>
                <a:gdLst/>
                <a:ahLst/>
                <a:cxnLst>
                  <a:cxn ang="0">
                    <a:pos x="10" y="6"/>
                  </a:cxn>
                  <a:cxn ang="0">
                    <a:pos x="10" y="6"/>
                  </a:cxn>
                  <a:cxn ang="0">
                    <a:pos x="4" y="4"/>
                  </a:cxn>
                  <a:cxn ang="0">
                    <a:pos x="2" y="2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8" y="0"/>
                  </a:cxn>
                  <a:cxn ang="0">
                    <a:pos x="10" y="2"/>
                  </a:cxn>
                  <a:cxn ang="0">
                    <a:pos x="10" y="6"/>
                  </a:cxn>
                  <a:cxn ang="0">
                    <a:pos x="10" y="6"/>
                  </a:cxn>
                </a:cxnLst>
                <a:rect l="0" t="0" r="r" b="b"/>
                <a:pathLst>
                  <a:path w="10" h="6">
                    <a:moveTo>
                      <a:pt x="10" y="6"/>
                    </a:moveTo>
                    <a:lnTo>
                      <a:pt x="10" y="6"/>
                    </a:lnTo>
                    <a:lnTo>
                      <a:pt x="4" y="4"/>
                    </a:lnTo>
                    <a:lnTo>
                      <a:pt x="2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8" y="0"/>
                    </a:lnTo>
                    <a:lnTo>
                      <a:pt x="10" y="2"/>
                    </a:lnTo>
                    <a:lnTo>
                      <a:pt x="10" y="6"/>
                    </a:lnTo>
                    <a:lnTo>
                      <a:pt x="10" y="6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3410" name="Freeform 98"/>
              <p:cNvSpPr>
                <a:spLocks/>
              </p:cNvSpPr>
              <p:nvPr userDrawn="1"/>
            </p:nvSpPr>
            <p:spPr bwMode="auto">
              <a:xfrm>
                <a:off x="4143" y="631"/>
                <a:ext cx="3" cy="6"/>
              </a:xfrm>
              <a:custGeom>
                <a:avLst/>
                <a:gdLst/>
                <a:ahLst/>
                <a:cxnLst>
                  <a:cxn ang="0">
                    <a:pos x="8" y="0"/>
                  </a:cxn>
                  <a:cxn ang="0">
                    <a:pos x="8" y="0"/>
                  </a:cxn>
                  <a:cxn ang="0">
                    <a:pos x="12" y="12"/>
                  </a:cxn>
                  <a:cxn ang="0">
                    <a:pos x="14" y="18"/>
                  </a:cxn>
                  <a:cxn ang="0">
                    <a:pos x="14" y="22"/>
                  </a:cxn>
                  <a:cxn ang="0">
                    <a:pos x="14" y="22"/>
                  </a:cxn>
                  <a:cxn ang="0">
                    <a:pos x="10" y="20"/>
                  </a:cxn>
                  <a:cxn ang="0">
                    <a:pos x="8" y="18"/>
                  </a:cxn>
                  <a:cxn ang="0">
                    <a:pos x="8" y="12"/>
                  </a:cxn>
                  <a:cxn ang="0">
                    <a:pos x="6" y="6"/>
                  </a:cxn>
                  <a:cxn ang="0">
                    <a:pos x="4" y="4"/>
                  </a:cxn>
                  <a:cxn ang="0">
                    <a:pos x="0" y="4"/>
                  </a:cxn>
                  <a:cxn ang="0">
                    <a:pos x="0" y="4"/>
                  </a:cxn>
                  <a:cxn ang="0">
                    <a:pos x="2" y="0"/>
                  </a:cxn>
                  <a:cxn ang="0">
                    <a:pos x="8" y="0"/>
                  </a:cxn>
                  <a:cxn ang="0">
                    <a:pos x="8" y="0"/>
                  </a:cxn>
                </a:cxnLst>
                <a:rect l="0" t="0" r="r" b="b"/>
                <a:pathLst>
                  <a:path w="14" h="22">
                    <a:moveTo>
                      <a:pt x="8" y="0"/>
                    </a:moveTo>
                    <a:lnTo>
                      <a:pt x="8" y="0"/>
                    </a:lnTo>
                    <a:lnTo>
                      <a:pt x="12" y="12"/>
                    </a:lnTo>
                    <a:lnTo>
                      <a:pt x="14" y="18"/>
                    </a:lnTo>
                    <a:lnTo>
                      <a:pt x="14" y="22"/>
                    </a:lnTo>
                    <a:lnTo>
                      <a:pt x="14" y="22"/>
                    </a:lnTo>
                    <a:lnTo>
                      <a:pt x="10" y="20"/>
                    </a:lnTo>
                    <a:lnTo>
                      <a:pt x="8" y="18"/>
                    </a:lnTo>
                    <a:lnTo>
                      <a:pt x="8" y="12"/>
                    </a:lnTo>
                    <a:lnTo>
                      <a:pt x="6" y="6"/>
                    </a:lnTo>
                    <a:lnTo>
                      <a:pt x="4" y="4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2" y="0"/>
                    </a:lnTo>
                    <a:lnTo>
                      <a:pt x="8" y="0"/>
                    </a:lnTo>
                    <a:lnTo>
                      <a:pt x="8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3411" name="Freeform 99"/>
              <p:cNvSpPr>
                <a:spLocks/>
              </p:cNvSpPr>
              <p:nvPr userDrawn="1"/>
            </p:nvSpPr>
            <p:spPr bwMode="auto">
              <a:xfrm>
                <a:off x="3170" y="656"/>
                <a:ext cx="4" cy="6"/>
              </a:xfrm>
              <a:custGeom>
                <a:avLst/>
                <a:gdLst/>
                <a:ahLst/>
                <a:cxnLst>
                  <a:cxn ang="0">
                    <a:pos x="8" y="0"/>
                  </a:cxn>
                  <a:cxn ang="0">
                    <a:pos x="8" y="0"/>
                  </a:cxn>
                  <a:cxn ang="0">
                    <a:pos x="10" y="4"/>
                  </a:cxn>
                  <a:cxn ang="0">
                    <a:pos x="10" y="10"/>
                  </a:cxn>
                  <a:cxn ang="0">
                    <a:pos x="10" y="14"/>
                  </a:cxn>
                  <a:cxn ang="0">
                    <a:pos x="12" y="16"/>
                  </a:cxn>
                  <a:cxn ang="0">
                    <a:pos x="16" y="16"/>
                  </a:cxn>
                  <a:cxn ang="0">
                    <a:pos x="16" y="16"/>
                  </a:cxn>
                  <a:cxn ang="0">
                    <a:pos x="14" y="20"/>
                  </a:cxn>
                  <a:cxn ang="0">
                    <a:pos x="12" y="22"/>
                  </a:cxn>
                  <a:cxn ang="0">
                    <a:pos x="8" y="24"/>
                  </a:cxn>
                  <a:cxn ang="0">
                    <a:pos x="8" y="24"/>
                  </a:cxn>
                  <a:cxn ang="0">
                    <a:pos x="10" y="18"/>
                  </a:cxn>
                  <a:cxn ang="0">
                    <a:pos x="6" y="14"/>
                  </a:cxn>
                  <a:cxn ang="0">
                    <a:pos x="0" y="12"/>
                  </a:cxn>
                  <a:cxn ang="0">
                    <a:pos x="0" y="12"/>
                  </a:cxn>
                  <a:cxn ang="0">
                    <a:pos x="0" y="4"/>
                  </a:cxn>
                  <a:cxn ang="0">
                    <a:pos x="0" y="4"/>
                  </a:cxn>
                  <a:cxn ang="0">
                    <a:pos x="4" y="6"/>
                  </a:cxn>
                  <a:cxn ang="0">
                    <a:pos x="6" y="6"/>
                  </a:cxn>
                  <a:cxn ang="0">
                    <a:pos x="8" y="0"/>
                  </a:cxn>
                  <a:cxn ang="0">
                    <a:pos x="8" y="0"/>
                  </a:cxn>
                </a:cxnLst>
                <a:rect l="0" t="0" r="r" b="b"/>
                <a:pathLst>
                  <a:path w="16" h="24">
                    <a:moveTo>
                      <a:pt x="8" y="0"/>
                    </a:moveTo>
                    <a:lnTo>
                      <a:pt x="8" y="0"/>
                    </a:lnTo>
                    <a:lnTo>
                      <a:pt x="10" y="4"/>
                    </a:lnTo>
                    <a:lnTo>
                      <a:pt x="10" y="10"/>
                    </a:lnTo>
                    <a:lnTo>
                      <a:pt x="10" y="14"/>
                    </a:lnTo>
                    <a:lnTo>
                      <a:pt x="12" y="16"/>
                    </a:lnTo>
                    <a:lnTo>
                      <a:pt x="16" y="16"/>
                    </a:lnTo>
                    <a:lnTo>
                      <a:pt x="16" y="16"/>
                    </a:lnTo>
                    <a:lnTo>
                      <a:pt x="14" y="20"/>
                    </a:lnTo>
                    <a:lnTo>
                      <a:pt x="12" y="22"/>
                    </a:lnTo>
                    <a:lnTo>
                      <a:pt x="8" y="24"/>
                    </a:lnTo>
                    <a:lnTo>
                      <a:pt x="8" y="24"/>
                    </a:lnTo>
                    <a:lnTo>
                      <a:pt x="10" y="18"/>
                    </a:lnTo>
                    <a:lnTo>
                      <a:pt x="6" y="14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4" y="6"/>
                    </a:lnTo>
                    <a:lnTo>
                      <a:pt x="6" y="6"/>
                    </a:lnTo>
                    <a:lnTo>
                      <a:pt x="8" y="0"/>
                    </a:lnTo>
                    <a:lnTo>
                      <a:pt x="8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3412" name="Freeform 100"/>
              <p:cNvSpPr>
                <a:spLocks/>
              </p:cNvSpPr>
              <p:nvPr userDrawn="1"/>
            </p:nvSpPr>
            <p:spPr bwMode="auto">
              <a:xfrm>
                <a:off x="3175" y="658"/>
                <a:ext cx="1" cy="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4" y="0"/>
                  </a:cxn>
                  <a:cxn ang="0">
                    <a:pos x="4" y="2"/>
                  </a:cxn>
                  <a:cxn ang="0">
                    <a:pos x="4" y="10"/>
                  </a:cxn>
                  <a:cxn ang="0">
                    <a:pos x="4" y="10"/>
                  </a:cxn>
                  <a:cxn ang="0">
                    <a:pos x="0" y="6"/>
                  </a:cxn>
                  <a:cxn ang="0">
                    <a:pos x="0" y="2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w="4" h="10">
                    <a:moveTo>
                      <a:pt x="0" y="0"/>
                    </a:moveTo>
                    <a:lnTo>
                      <a:pt x="0" y="0"/>
                    </a:lnTo>
                    <a:lnTo>
                      <a:pt x="4" y="0"/>
                    </a:lnTo>
                    <a:lnTo>
                      <a:pt x="4" y="2"/>
                    </a:lnTo>
                    <a:lnTo>
                      <a:pt x="4" y="10"/>
                    </a:lnTo>
                    <a:lnTo>
                      <a:pt x="4" y="10"/>
                    </a:lnTo>
                    <a:lnTo>
                      <a:pt x="0" y="6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3413" name="Freeform 101"/>
              <p:cNvSpPr>
                <a:spLocks/>
              </p:cNvSpPr>
              <p:nvPr userDrawn="1"/>
            </p:nvSpPr>
            <p:spPr bwMode="auto">
              <a:xfrm>
                <a:off x="4175" y="660"/>
                <a:ext cx="4" cy="1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14" y="0"/>
                  </a:cxn>
                  <a:cxn ang="0">
                    <a:pos x="14" y="0"/>
                  </a:cxn>
                  <a:cxn ang="0">
                    <a:pos x="14" y="2"/>
                  </a:cxn>
                  <a:cxn ang="0">
                    <a:pos x="14" y="4"/>
                  </a:cxn>
                  <a:cxn ang="0">
                    <a:pos x="8" y="4"/>
                  </a:cxn>
                  <a:cxn ang="0">
                    <a:pos x="4" y="2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w="14" h="4">
                    <a:moveTo>
                      <a:pt x="0" y="0"/>
                    </a:moveTo>
                    <a:lnTo>
                      <a:pt x="0" y="0"/>
                    </a:lnTo>
                    <a:lnTo>
                      <a:pt x="14" y="0"/>
                    </a:lnTo>
                    <a:lnTo>
                      <a:pt x="14" y="0"/>
                    </a:lnTo>
                    <a:lnTo>
                      <a:pt x="14" y="2"/>
                    </a:lnTo>
                    <a:lnTo>
                      <a:pt x="14" y="4"/>
                    </a:lnTo>
                    <a:lnTo>
                      <a:pt x="8" y="4"/>
                    </a:lnTo>
                    <a:lnTo>
                      <a:pt x="4" y="2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3414" name="Freeform 102"/>
              <p:cNvSpPr>
                <a:spLocks/>
              </p:cNvSpPr>
              <p:nvPr userDrawn="1"/>
            </p:nvSpPr>
            <p:spPr bwMode="auto">
              <a:xfrm>
                <a:off x="4095" y="667"/>
                <a:ext cx="11" cy="26"/>
              </a:xfrm>
              <a:custGeom>
                <a:avLst/>
                <a:gdLst/>
                <a:ahLst/>
                <a:cxnLst>
                  <a:cxn ang="0">
                    <a:pos x="20" y="0"/>
                  </a:cxn>
                  <a:cxn ang="0">
                    <a:pos x="20" y="0"/>
                  </a:cxn>
                  <a:cxn ang="0">
                    <a:pos x="24" y="0"/>
                  </a:cxn>
                  <a:cxn ang="0">
                    <a:pos x="24" y="2"/>
                  </a:cxn>
                  <a:cxn ang="0">
                    <a:pos x="28" y="8"/>
                  </a:cxn>
                  <a:cxn ang="0">
                    <a:pos x="30" y="24"/>
                  </a:cxn>
                  <a:cxn ang="0">
                    <a:pos x="30" y="24"/>
                  </a:cxn>
                  <a:cxn ang="0">
                    <a:pos x="34" y="26"/>
                  </a:cxn>
                  <a:cxn ang="0">
                    <a:pos x="36" y="30"/>
                  </a:cxn>
                  <a:cxn ang="0">
                    <a:pos x="38" y="38"/>
                  </a:cxn>
                  <a:cxn ang="0">
                    <a:pos x="40" y="48"/>
                  </a:cxn>
                  <a:cxn ang="0">
                    <a:pos x="42" y="56"/>
                  </a:cxn>
                  <a:cxn ang="0">
                    <a:pos x="42" y="56"/>
                  </a:cxn>
                  <a:cxn ang="0">
                    <a:pos x="40" y="60"/>
                  </a:cxn>
                  <a:cxn ang="0">
                    <a:pos x="38" y="62"/>
                  </a:cxn>
                  <a:cxn ang="0">
                    <a:pos x="34" y="62"/>
                  </a:cxn>
                  <a:cxn ang="0">
                    <a:pos x="34" y="62"/>
                  </a:cxn>
                  <a:cxn ang="0">
                    <a:pos x="36" y="84"/>
                  </a:cxn>
                  <a:cxn ang="0">
                    <a:pos x="34" y="102"/>
                  </a:cxn>
                  <a:cxn ang="0">
                    <a:pos x="34" y="102"/>
                  </a:cxn>
                  <a:cxn ang="0">
                    <a:pos x="30" y="98"/>
                  </a:cxn>
                  <a:cxn ang="0">
                    <a:pos x="24" y="96"/>
                  </a:cxn>
                  <a:cxn ang="0">
                    <a:pos x="14" y="90"/>
                  </a:cxn>
                  <a:cxn ang="0">
                    <a:pos x="14" y="90"/>
                  </a:cxn>
                  <a:cxn ang="0">
                    <a:pos x="14" y="88"/>
                  </a:cxn>
                  <a:cxn ang="0">
                    <a:pos x="16" y="86"/>
                  </a:cxn>
                  <a:cxn ang="0">
                    <a:pos x="18" y="84"/>
                  </a:cxn>
                  <a:cxn ang="0">
                    <a:pos x="18" y="82"/>
                  </a:cxn>
                  <a:cxn ang="0">
                    <a:pos x="18" y="82"/>
                  </a:cxn>
                  <a:cxn ang="0">
                    <a:pos x="18" y="80"/>
                  </a:cxn>
                  <a:cxn ang="0">
                    <a:pos x="16" y="80"/>
                  </a:cxn>
                  <a:cxn ang="0">
                    <a:pos x="10" y="80"/>
                  </a:cxn>
                  <a:cxn ang="0">
                    <a:pos x="10" y="80"/>
                  </a:cxn>
                  <a:cxn ang="0">
                    <a:pos x="10" y="72"/>
                  </a:cxn>
                  <a:cxn ang="0">
                    <a:pos x="8" y="70"/>
                  </a:cxn>
                  <a:cxn ang="0">
                    <a:pos x="4" y="72"/>
                  </a:cxn>
                  <a:cxn ang="0">
                    <a:pos x="4" y="72"/>
                  </a:cxn>
                  <a:cxn ang="0">
                    <a:pos x="6" y="66"/>
                  </a:cxn>
                  <a:cxn ang="0">
                    <a:pos x="6" y="60"/>
                  </a:cxn>
                  <a:cxn ang="0">
                    <a:pos x="4" y="56"/>
                  </a:cxn>
                  <a:cxn ang="0">
                    <a:pos x="0" y="52"/>
                  </a:cxn>
                  <a:cxn ang="0">
                    <a:pos x="0" y="52"/>
                  </a:cxn>
                  <a:cxn ang="0">
                    <a:pos x="2" y="46"/>
                  </a:cxn>
                  <a:cxn ang="0">
                    <a:pos x="2" y="42"/>
                  </a:cxn>
                  <a:cxn ang="0">
                    <a:pos x="2" y="36"/>
                  </a:cxn>
                  <a:cxn ang="0">
                    <a:pos x="2" y="28"/>
                  </a:cxn>
                  <a:cxn ang="0">
                    <a:pos x="2" y="28"/>
                  </a:cxn>
                  <a:cxn ang="0">
                    <a:pos x="6" y="28"/>
                  </a:cxn>
                  <a:cxn ang="0">
                    <a:pos x="10" y="26"/>
                  </a:cxn>
                  <a:cxn ang="0">
                    <a:pos x="12" y="22"/>
                  </a:cxn>
                  <a:cxn ang="0">
                    <a:pos x="14" y="18"/>
                  </a:cxn>
                  <a:cxn ang="0">
                    <a:pos x="14" y="18"/>
                  </a:cxn>
                  <a:cxn ang="0">
                    <a:pos x="18" y="16"/>
                  </a:cxn>
                  <a:cxn ang="0">
                    <a:pos x="22" y="20"/>
                  </a:cxn>
                  <a:cxn ang="0">
                    <a:pos x="22" y="20"/>
                  </a:cxn>
                  <a:cxn ang="0">
                    <a:pos x="24" y="16"/>
                  </a:cxn>
                  <a:cxn ang="0">
                    <a:pos x="24" y="10"/>
                  </a:cxn>
                  <a:cxn ang="0">
                    <a:pos x="20" y="0"/>
                  </a:cxn>
                  <a:cxn ang="0">
                    <a:pos x="20" y="0"/>
                  </a:cxn>
                </a:cxnLst>
                <a:rect l="0" t="0" r="r" b="b"/>
                <a:pathLst>
                  <a:path w="42" h="102">
                    <a:moveTo>
                      <a:pt x="20" y="0"/>
                    </a:moveTo>
                    <a:lnTo>
                      <a:pt x="20" y="0"/>
                    </a:lnTo>
                    <a:lnTo>
                      <a:pt x="24" y="0"/>
                    </a:lnTo>
                    <a:lnTo>
                      <a:pt x="24" y="2"/>
                    </a:lnTo>
                    <a:lnTo>
                      <a:pt x="28" y="8"/>
                    </a:lnTo>
                    <a:lnTo>
                      <a:pt x="30" y="24"/>
                    </a:lnTo>
                    <a:lnTo>
                      <a:pt x="30" y="24"/>
                    </a:lnTo>
                    <a:lnTo>
                      <a:pt x="34" y="26"/>
                    </a:lnTo>
                    <a:lnTo>
                      <a:pt x="36" y="30"/>
                    </a:lnTo>
                    <a:lnTo>
                      <a:pt x="38" y="38"/>
                    </a:lnTo>
                    <a:lnTo>
                      <a:pt x="40" y="48"/>
                    </a:lnTo>
                    <a:lnTo>
                      <a:pt x="42" y="56"/>
                    </a:lnTo>
                    <a:lnTo>
                      <a:pt x="42" y="56"/>
                    </a:lnTo>
                    <a:lnTo>
                      <a:pt x="40" y="60"/>
                    </a:lnTo>
                    <a:lnTo>
                      <a:pt x="38" y="62"/>
                    </a:lnTo>
                    <a:lnTo>
                      <a:pt x="34" y="62"/>
                    </a:lnTo>
                    <a:lnTo>
                      <a:pt x="34" y="62"/>
                    </a:lnTo>
                    <a:lnTo>
                      <a:pt x="36" y="84"/>
                    </a:lnTo>
                    <a:lnTo>
                      <a:pt x="34" y="102"/>
                    </a:lnTo>
                    <a:lnTo>
                      <a:pt x="34" y="102"/>
                    </a:lnTo>
                    <a:lnTo>
                      <a:pt x="30" y="98"/>
                    </a:lnTo>
                    <a:lnTo>
                      <a:pt x="24" y="96"/>
                    </a:lnTo>
                    <a:lnTo>
                      <a:pt x="14" y="90"/>
                    </a:lnTo>
                    <a:lnTo>
                      <a:pt x="14" y="90"/>
                    </a:lnTo>
                    <a:lnTo>
                      <a:pt x="14" y="88"/>
                    </a:lnTo>
                    <a:lnTo>
                      <a:pt x="16" y="86"/>
                    </a:lnTo>
                    <a:lnTo>
                      <a:pt x="18" y="84"/>
                    </a:lnTo>
                    <a:lnTo>
                      <a:pt x="18" y="82"/>
                    </a:lnTo>
                    <a:lnTo>
                      <a:pt x="18" y="82"/>
                    </a:lnTo>
                    <a:lnTo>
                      <a:pt x="18" y="80"/>
                    </a:lnTo>
                    <a:lnTo>
                      <a:pt x="16" y="80"/>
                    </a:lnTo>
                    <a:lnTo>
                      <a:pt x="10" y="80"/>
                    </a:lnTo>
                    <a:lnTo>
                      <a:pt x="10" y="80"/>
                    </a:lnTo>
                    <a:lnTo>
                      <a:pt x="10" y="72"/>
                    </a:lnTo>
                    <a:lnTo>
                      <a:pt x="8" y="70"/>
                    </a:lnTo>
                    <a:lnTo>
                      <a:pt x="4" y="72"/>
                    </a:lnTo>
                    <a:lnTo>
                      <a:pt x="4" y="72"/>
                    </a:lnTo>
                    <a:lnTo>
                      <a:pt x="6" y="66"/>
                    </a:lnTo>
                    <a:lnTo>
                      <a:pt x="6" y="60"/>
                    </a:lnTo>
                    <a:lnTo>
                      <a:pt x="4" y="56"/>
                    </a:lnTo>
                    <a:lnTo>
                      <a:pt x="0" y="52"/>
                    </a:lnTo>
                    <a:lnTo>
                      <a:pt x="0" y="52"/>
                    </a:lnTo>
                    <a:lnTo>
                      <a:pt x="2" y="46"/>
                    </a:lnTo>
                    <a:lnTo>
                      <a:pt x="2" y="42"/>
                    </a:lnTo>
                    <a:lnTo>
                      <a:pt x="2" y="36"/>
                    </a:lnTo>
                    <a:lnTo>
                      <a:pt x="2" y="28"/>
                    </a:lnTo>
                    <a:lnTo>
                      <a:pt x="2" y="28"/>
                    </a:lnTo>
                    <a:lnTo>
                      <a:pt x="6" y="28"/>
                    </a:lnTo>
                    <a:lnTo>
                      <a:pt x="10" y="26"/>
                    </a:lnTo>
                    <a:lnTo>
                      <a:pt x="12" y="22"/>
                    </a:lnTo>
                    <a:lnTo>
                      <a:pt x="14" y="18"/>
                    </a:lnTo>
                    <a:lnTo>
                      <a:pt x="14" y="18"/>
                    </a:lnTo>
                    <a:lnTo>
                      <a:pt x="18" y="16"/>
                    </a:lnTo>
                    <a:lnTo>
                      <a:pt x="22" y="20"/>
                    </a:lnTo>
                    <a:lnTo>
                      <a:pt x="22" y="20"/>
                    </a:lnTo>
                    <a:lnTo>
                      <a:pt x="24" y="16"/>
                    </a:lnTo>
                    <a:lnTo>
                      <a:pt x="24" y="10"/>
                    </a:lnTo>
                    <a:lnTo>
                      <a:pt x="20" y="0"/>
                    </a:lnTo>
                    <a:lnTo>
                      <a:pt x="2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3415" name="Freeform 103"/>
              <p:cNvSpPr>
                <a:spLocks/>
              </p:cNvSpPr>
              <p:nvPr userDrawn="1"/>
            </p:nvSpPr>
            <p:spPr bwMode="auto">
              <a:xfrm>
                <a:off x="3153" y="680"/>
                <a:ext cx="6" cy="14"/>
              </a:xfrm>
              <a:custGeom>
                <a:avLst/>
                <a:gdLst/>
                <a:ahLst/>
                <a:cxnLst>
                  <a:cxn ang="0">
                    <a:pos x="26" y="0"/>
                  </a:cxn>
                  <a:cxn ang="0">
                    <a:pos x="26" y="0"/>
                  </a:cxn>
                  <a:cxn ang="0">
                    <a:pos x="22" y="14"/>
                  </a:cxn>
                  <a:cxn ang="0">
                    <a:pos x="18" y="30"/>
                  </a:cxn>
                  <a:cxn ang="0">
                    <a:pos x="10" y="44"/>
                  </a:cxn>
                  <a:cxn ang="0">
                    <a:pos x="6" y="50"/>
                  </a:cxn>
                  <a:cxn ang="0">
                    <a:pos x="0" y="54"/>
                  </a:cxn>
                  <a:cxn ang="0">
                    <a:pos x="0" y="54"/>
                  </a:cxn>
                  <a:cxn ang="0">
                    <a:pos x="0" y="46"/>
                  </a:cxn>
                  <a:cxn ang="0">
                    <a:pos x="0" y="38"/>
                  </a:cxn>
                  <a:cxn ang="0">
                    <a:pos x="4" y="32"/>
                  </a:cxn>
                  <a:cxn ang="0">
                    <a:pos x="8" y="24"/>
                  </a:cxn>
                  <a:cxn ang="0">
                    <a:pos x="18" y="12"/>
                  </a:cxn>
                  <a:cxn ang="0">
                    <a:pos x="22" y="6"/>
                  </a:cxn>
                  <a:cxn ang="0">
                    <a:pos x="26" y="0"/>
                  </a:cxn>
                  <a:cxn ang="0">
                    <a:pos x="26" y="0"/>
                  </a:cxn>
                </a:cxnLst>
                <a:rect l="0" t="0" r="r" b="b"/>
                <a:pathLst>
                  <a:path w="26" h="54">
                    <a:moveTo>
                      <a:pt x="26" y="0"/>
                    </a:moveTo>
                    <a:lnTo>
                      <a:pt x="26" y="0"/>
                    </a:lnTo>
                    <a:lnTo>
                      <a:pt x="22" y="14"/>
                    </a:lnTo>
                    <a:lnTo>
                      <a:pt x="18" y="30"/>
                    </a:lnTo>
                    <a:lnTo>
                      <a:pt x="10" y="44"/>
                    </a:lnTo>
                    <a:lnTo>
                      <a:pt x="6" y="50"/>
                    </a:lnTo>
                    <a:lnTo>
                      <a:pt x="0" y="54"/>
                    </a:lnTo>
                    <a:lnTo>
                      <a:pt x="0" y="54"/>
                    </a:lnTo>
                    <a:lnTo>
                      <a:pt x="0" y="46"/>
                    </a:lnTo>
                    <a:lnTo>
                      <a:pt x="0" y="38"/>
                    </a:lnTo>
                    <a:lnTo>
                      <a:pt x="4" y="32"/>
                    </a:lnTo>
                    <a:lnTo>
                      <a:pt x="8" y="24"/>
                    </a:lnTo>
                    <a:lnTo>
                      <a:pt x="18" y="12"/>
                    </a:lnTo>
                    <a:lnTo>
                      <a:pt x="22" y="6"/>
                    </a:lnTo>
                    <a:lnTo>
                      <a:pt x="26" y="0"/>
                    </a:lnTo>
                    <a:lnTo>
                      <a:pt x="2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3416" name="Freeform 104"/>
              <p:cNvSpPr>
                <a:spLocks/>
              </p:cNvSpPr>
              <p:nvPr userDrawn="1"/>
            </p:nvSpPr>
            <p:spPr bwMode="auto">
              <a:xfrm>
                <a:off x="4264" y="683"/>
                <a:ext cx="3" cy="3"/>
              </a:xfrm>
              <a:custGeom>
                <a:avLst/>
                <a:gdLst/>
                <a:ahLst/>
                <a:cxnLst>
                  <a:cxn ang="0">
                    <a:pos x="4" y="0"/>
                  </a:cxn>
                  <a:cxn ang="0">
                    <a:pos x="4" y="0"/>
                  </a:cxn>
                  <a:cxn ang="0">
                    <a:pos x="10" y="4"/>
                  </a:cxn>
                  <a:cxn ang="0">
                    <a:pos x="10" y="12"/>
                  </a:cxn>
                  <a:cxn ang="0">
                    <a:pos x="10" y="12"/>
                  </a:cxn>
                  <a:cxn ang="0">
                    <a:pos x="6" y="10"/>
                  </a:cxn>
                  <a:cxn ang="0">
                    <a:pos x="4" y="10"/>
                  </a:cxn>
                  <a:cxn ang="0">
                    <a:pos x="2" y="6"/>
                  </a:cxn>
                  <a:cxn ang="0">
                    <a:pos x="0" y="2"/>
                  </a:cxn>
                  <a:cxn ang="0">
                    <a:pos x="0" y="2"/>
                  </a:cxn>
                  <a:cxn ang="0">
                    <a:pos x="4" y="2"/>
                  </a:cxn>
                  <a:cxn ang="0">
                    <a:pos x="4" y="0"/>
                  </a:cxn>
                  <a:cxn ang="0">
                    <a:pos x="4" y="0"/>
                  </a:cxn>
                </a:cxnLst>
                <a:rect l="0" t="0" r="r" b="b"/>
                <a:pathLst>
                  <a:path w="10" h="12">
                    <a:moveTo>
                      <a:pt x="4" y="0"/>
                    </a:moveTo>
                    <a:lnTo>
                      <a:pt x="4" y="0"/>
                    </a:lnTo>
                    <a:lnTo>
                      <a:pt x="10" y="4"/>
                    </a:lnTo>
                    <a:lnTo>
                      <a:pt x="10" y="12"/>
                    </a:lnTo>
                    <a:lnTo>
                      <a:pt x="10" y="12"/>
                    </a:lnTo>
                    <a:lnTo>
                      <a:pt x="6" y="10"/>
                    </a:lnTo>
                    <a:lnTo>
                      <a:pt x="4" y="10"/>
                    </a:lnTo>
                    <a:lnTo>
                      <a:pt x="2" y="6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4" y="2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3417" name="Freeform 105"/>
              <p:cNvSpPr>
                <a:spLocks/>
              </p:cNvSpPr>
              <p:nvPr userDrawn="1"/>
            </p:nvSpPr>
            <p:spPr bwMode="auto">
              <a:xfrm>
                <a:off x="4275" y="686"/>
                <a:ext cx="2" cy="2"/>
              </a:xfrm>
              <a:custGeom>
                <a:avLst/>
                <a:gdLst/>
                <a:ahLst/>
                <a:cxnLst>
                  <a:cxn ang="0">
                    <a:pos x="8" y="8"/>
                  </a:cxn>
                  <a:cxn ang="0">
                    <a:pos x="8" y="8"/>
                  </a:cxn>
                  <a:cxn ang="0">
                    <a:pos x="6" y="6"/>
                  </a:cxn>
                  <a:cxn ang="0">
                    <a:pos x="4" y="6"/>
                  </a:cxn>
                  <a:cxn ang="0">
                    <a:pos x="0" y="4"/>
                  </a:cxn>
                  <a:cxn ang="0">
                    <a:pos x="0" y="4"/>
                  </a:cxn>
                  <a:cxn ang="0">
                    <a:pos x="2" y="0"/>
                  </a:cxn>
                  <a:cxn ang="0">
                    <a:pos x="6" y="0"/>
                  </a:cxn>
                  <a:cxn ang="0">
                    <a:pos x="8" y="2"/>
                  </a:cxn>
                  <a:cxn ang="0">
                    <a:pos x="8" y="8"/>
                  </a:cxn>
                  <a:cxn ang="0">
                    <a:pos x="8" y="8"/>
                  </a:cxn>
                </a:cxnLst>
                <a:rect l="0" t="0" r="r" b="b"/>
                <a:pathLst>
                  <a:path w="8" h="8">
                    <a:moveTo>
                      <a:pt x="8" y="8"/>
                    </a:moveTo>
                    <a:lnTo>
                      <a:pt x="8" y="8"/>
                    </a:lnTo>
                    <a:lnTo>
                      <a:pt x="6" y="6"/>
                    </a:lnTo>
                    <a:lnTo>
                      <a:pt x="4" y="6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2" y="0"/>
                    </a:lnTo>
                    <a:lnTo>
                      <a:pt x="6" y="0"/>
                    </a:lnTo>
                    <a:lnTo>
                      <a:pt x="8" y="2"/>
                    </a:lnTo>
                    <a:lnTo>
                      <a:pt x="8" y="8"/>
                    </a:lnTo>
                    <a:lnTo>
                      <a:pt x="8" y="8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3418" name="Freeform 106"/>
              <p:cNvSpPr>
                <a:spLocks/>
              </p:cNvSpPr>
              <p:nvPr userDrawn="1"/>
            </p:nvSpPr>
            <p:spPr bwMode="auto">
              <a:xfrm>
                <a:off x="4278" y="689"/>
                <a:ext cx="3" cy="3"/>
              </a:xfrm>
              <a:custGeom>
                <a:avLst/>
                <a:gdLst/>
                <a:ahLst/>
                <a:cxnLst>
                  <a:cxn ang="0">
                    <a:pos x="10" y="0"/>
                  </a:cxn>
                  <a:cxn ang="0">
                    <a:pos x="10" y="0"/>
                  </a:cxn>
                  <a:cxn ang="0">
                    <a:pos x="12" y="6"/>
                  </a:cxn>
                  <a:cxn ang="0">
                    <a:pos x="10" y="12"/>
                  </a:cxn>
                  <a:cxn ang="0">
                    <a:pos x="10" y="12"/>
                  </a:cxn>
                  <a:cxn ang="0">
                    <a:pos x="4" y="12"/>
                  </a:cxn>
                  <a:cxn ang="0">
                    <a:pos x="0" y="10"/>
                  </a:cxn>
                  <a:cxn ang="0">
                    <a:pos x="0" y="10"/>
                  </a:cxn>
                  <a:cxn ang="0">
                    <a:pos x="2" y="6"/>
                  </a:cxn>
                  <a:cxn ang="0">
                    <a:pos x="4" y="4"/>
                  </a:cxn>
                  <a:cxn ang="0">
                    <a:pos x="10" y="0"/>
                  </a:cxn>
                  <a:cxn ang="0">
                    <a:pos x="10" y="0"/>
                  </a:cxn>
                </a:cxnLst>
                <a:rect l="0" t="0" r="r" b="b"/>
                <a:pathLst>
                  <a:path w="12" h="12">
                    <a:moveTo>
                      <a:pt x="10" y="0"/>
                    </a:moveTo>
                    <a:lnTo>
                      <a:pt x="10" y="0"/>
                    </a:lnTo>
                    <a:lnTo>
                      <a:pt x="12" y="6"/>
                    </a:lnTo>
                    <a:lnTo>
                      <a:pt x="10" y="12"/>
                    </a:lnTo>
                    <a:lnTo>
                      <a:pt x="10" y="12"/>
                    </a:lnTo>
                    <a:lnTo>
                      <a:pt x="4" y="12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2" y="6"/>
                    </a:lnTo>
                    <a:lnTo>
                      <a:pt x="4" y="4"/>
                    </a:lnTo>
                    <a:lnTo>
                      <a:pt x="10" y="0"/>
                    </a:lnTo>
                    <a:lnTo>
                      <a:pt x="1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3419" name="Freeform 107"/>
              <p:cNvSpPr>
                <a:spLocks/>
              </p:cNvSpPr>
              <p:nvPr userDrawn="1"/>
            </p:nvSpPr>
            <p:spPr bwMode="auto">
              <a:xfrm>
                <a:off x="4274" y="693"/>
                <a:ext cx="4" cy="5"/>
              </a:xfrm>
              <a:custGeom>
                <a:avLst/>
                <a:gdLst/>
                <a:ahLst/>
                <a:cxnLst>
                  <a:cxn ang="0">
                    <a:pos x="10" y="0"/>
                  </a:cxn>
                  <a:cxn ang="0">
                    <a:pos x="10" y="0"/>
                  </a:cxn>
                  <a:cxn ang="0">
                    <a:pos x="12" y="4"/>
                  </a:cxn>
                  <a:cxn ang="0">
                    <a:pos x="12" y="10"/>
                  </a:cxn>
                  <a:cxn ang="0">
                    <a:pos x="12" y="14"/>
                  </a:cxn>
                  <a:cxn ang="0">
                    <a:pos x="14" y="18"/>
                  </a:cxn>
                  <a:cxn ang="0">
                    <a:pos x="14" y="18"/>
                  </a:cxn>
                  <a:cxn ang="0">
                    <a:pos x="12" y="16"/>
                  </a:cxn>
                  <a:cxn ang="0">
                    <a:pos x="8" y="16"/>
                  </a:cxn>
                  <a:cxn ang="0">
                    <a:pos x="4" y="20"/>
                  </a:cxn>
                  <a:cxn ang="0">
                    <a:pos x="4" y="20"/>
                  </a:cxn>
                  <a:cxn ang="0">
                    <a:pos x="2" y="16"/>
                  </a:cxn>
                  <a:cxn ang="0">
                    <a:pos x="2" y="14"/>
                  </a:cxn>
                  <a:cxn ang="0">
                    <a:pos x="2" y="12"/>
                  </a:cxn>
                  <a:cxn ang="0">
                    <a:pos x="0" y="10"/>
                  </a:cxn>
                  <a:cxn ang="0">
                    <a:pos x="0" y="10"/>
                  </a:cxn>
                  <a:cxn ang="0">
                    <a:pos x="2" y="8"/>
                  </a:cxn>
                  <a:cxn ang="0">
                    <a:pos x="6" y="6"/>
                  </a:cxn>
                  <a:cxn ang="0">
                    <a:pos x="10" y="4"/>
                  </a:cxn>
                  <a:cxn ang="0">
                    <a:pos x="10" y="0"/>
                  </a:cxn>
                  <a:cxn ang="0">
                    <a:pos x="10" y="0"/>
                  </a:cxn>
                </a:cxnLst>
                <a:rect l="0" t="0" r="r" b="b"/>
                <a:pathLst>
                  <a:path w="14" h="20">
                    <a:moveTo>
                      <a:pt x="10" y="0"/>
                    </a:moveTo>
                    <a:lnTo>
                      <a:pt x="10" y="0"/>
                    </a:lnTo>
                    <a:lnTo>
                      <a:pt x="12" y="4"/>
                    </a:lnTo>
                    <a:lnTo>
                      <a:pt x="12" y="10"/>
                    </a:lnTo>
                    <a:lnTo>
                      <a:pt x="12" y="14"/>
                    </a:lnTo>
                    <a:lnTo>
                      <a:pt x="14" y="18"/>
                    </a:lnTo>
                    <a:lnTo>
                      <a:pt x="14" y="18"/>
                    </a:lnTo>
                    <a:lnTo>
                      <a:pt x="12" y="16"/>
                    </a:lnTo>
                    <a:lnTo>
                      <a:pt x="8" y="16"/>
                    </a:lnTo>
                    <a:lnTo>
                      <a:pt x="4" y="20"/>
                    </a:lnTo>
                    <a:lnTo>
                      <a:pt x="4" y="20"/>
                    </a:lnTo>
                    <a:lnTo>
                      <a:pt x="2" y="16"/>
                    </a:lnTo>
                    <a:lnTo>
                      <a:pt x="2" y="14"/>
                    </a:lnTo>
                    <a:lnTo>
                      <a:pt x="2" y="12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2" y="8"/>
                    </a:lnTo>
                    <a:lnTo>
                      <a:pt x="6" y="6"/>
                    </a:lnTo>
                    <a:lnTo>
                      <a:pt x="10" y="4"/>
                    </a:lnTo>
                    <a:lnTo>
                      <a:pt x="10" y="0"/>
                    </a:lnTo>
                    <a:lnTo>
                      <a:pt x="1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3420" name="Freeform 108"/>
              <p:cNvSpPr>
                <a:spLocks/>
              </p:cNvSpPr>
              <p:nvPr userDrawn="1"/>
            </p:nvSpPr>
            <p:spPr bwMode="auto">
              <a:xfrm>
                <a:off x="4094" y="695"/>
                <a:ext cx="20" cy="40"/>
              </a:xfrm>
              <a:custGeom>
                <a:avLst/>
                <a:gdLst/>
                <a:ahLst/>
                <a:cxnLst>
                  <a:cxn ang="0">
                    <a:pos x="38" y="0"/>
                  </a:cxn>
                  <a:cxn ang="0">
                    <a:pos x="52" y="10"/>
                  </a:cxn>
                  <a:cxn ang="0">
                    <a:pos x="64" y="28"/>
                  </a:cxn>
                  <a:cxn ang="0">
                    <a:pos x="70" y="46"/>
                  </a:cxn>
                  <a:cxn ang="0">
                    <a:pos x="66" y="66"/>
                  </a:cxn>
                  <a:cxn ang="0">
                    <a:pos x="70" y="74"/>
                  </a:cxn>
                  <a:cxn ang="0">
                    <a:pos x="76" y="100"/>
                  </a:cxn>
                  <a:cxn ang="0">
                    <a:pos x="76" y="136"/>
                  </a:cxn>
                  <a:cxn ang="0">
                    <a:pos x="54" y="130"/>
                  </a:cxn>
                  <a:cxn ang="0">
                    <a:pos x="54" y="136"/>
                  </a:cxn>
                  <a:cxn ang="0">
                    <a:pos x="54" y="146"/>
                  </a:cxn>
                  <a:cxn ang="0">
                    <a:pos x="50" y="152"/>
                  </a:cxn>
                  <a:cxn ang="0">
                    <a:pos x="42" y="150"/>
                  </a:cxn>
                  <a:cxn ang="0">
                    <a:pos x="36" y="152"/>
                  </a:cxn>
                  <a:cxn ang="0">
                    <a:pos x="34" y="146"/>
                  </a:cxn>
                  <a:cxn ang="0">
                    <a:pos x="30" y="142"/>
                  </a:cxn>
                  <a:cxn ang="0">
                    <a:pos x="26" y="148"/>
                  </a:cxn>
                  <a:cxn ang="0">
                    <a:pos x="22" y="144"/>
                  </a:cxn>
                  <a:cxn ang="0">
                    <a:pos x="20" y="138"/>
                  </a:cxn>
                  <a:cxn ang="0">
                    <a:pos x="24" y="132"/>
                  </a:cxn>
                  <a:cxn ang="0">
                    <a:pos x="20" y="102"/>
                  </a:cxn>
                  <a:cxn ang="0">
                    <a:pos x="22" y="98"/>
                  </a:cxn>
                  <a:cxn ang="0">
                    <a:pos x="26" y="98"/>
                  </a:cxn>
                  <a:cxn ang="0">
                    <a:pos x="26" y="94"/>
                  </a:cxn>
                  <a:cxn ang="0">
                    <a:pos x="22" y="88"/>
                  </a:cxn>
                  <a:cxn ang="0">
                    <a:pos x="18" y="82"/>
                  </a:cxn>
                  <a:cxn ang="0">
                    <a:pos x="20" y="78"/>
                  </a:cxn>
                  <a:cxn ang="0">
                    <a:pos x="20" y="66"/>
                  </a:cxn>
                  <a:cxn ang="0">
                    <a:pos x="12" y="50"/>
                  </a:cxn>
                  <a:cxn ang="0">
                    <a:pos x="2" y="46"/>
                  </a:cxn>
                  <a:cxn ang="0">
                    <a:pos x="2" y="34"/>
                  </a:cxn>
                  <a:cxn ang="0">
                    <a:pos x="0" y="24"/>
                  </a:cxn>
                  <a:cxn ang="0">
                    <a:pos x="12" y="28"/>
                  </a:cxn>
                  <a:cxn ang="0">
                    <a:pos x="24" y="22"/>
                  </a:cxn>
                  <a:cxn ang="0">
                    <a:pos x="34" y="12"/>
                  </a:cxn>
                  <a:cxn ang="0">
                    <a:pos x="38" y="0"/>
                  </a:cxn>
                </a:cxnLst>
                <a:rect l="0" t="0" r="r" b="b"/>
                <a:pathLst>
                  <a:path w="76" h="152">
                    <a:moveTo>
                      <a:pt x="38" y="0"/>
                    </a:moveTo>
                    <a:lnTo>
                      <a:pt x="38" y="0"/>
                    </a:lnTo>
                    <a:lnTo>
                      <a:pt x="46" y="4"/>
                    </a:lnTo>
                    <a:lnTo>
                      <a:pt x="52" y="10"/>
                    </a:lnTo>
                    <a:lnTo>
                      <a:pt x="60" y="18"/>
                    </a:lnTo>
                    <a:lnTo>
                      <a:pt x="64" y="28"/>
                    </a:lnTo>
                    <a:lnTo>
                      <a:pt x="68" y="36"/>
                    </a:lnTo>
                    <a:lnTo>
                      <a:pt x="70" y="46"/>
                    </a:lnTo>
                    <a:lnTo>
                      <a:pt x="70" y="56"/>
                    </a:lnTo>
                    <a:lnTo>
                      <a:pt x="66" y="66"/>
                    </a:lnTo>
                    <a:lnTo>
                      <a:pt x="66" y="66"/>
                    </a:lnTo>
                    <a:lnTo>
                      <a:pt x="70" y="74"/>
                    </a:lnTo>
                    <a:lnTo>
                      <a:pt x="74" y="82"/>
                    </a:lnTo>
                    <a:lnTo>
                      <a:pt x="76" y="100"/>
                    </a:lnTo>
                    <a:lnTo>
                      <a:pt x="76" y="136"/>
                    </a:lnTo>
                    <a:lnTo>
                      <a:pt x="76" y="136"/>
                    </a:lnTo>
                    <a:lnTo>
                      <a:pt x="64" y="134"/>
                    </a:lnTo>
                    <a:lnTo>
                      <a:pt x="54" y="130"/>
                    </a:lnTo>
                    <a:lnTo>
                      <a:pt x="54" y="130"/>
                    </a:lnTo>
                    <a:lnTo>
                      <a:pt x="54" y="136"/>
                    </a:lnTo>
                    <a:lnTo>
                      <a:pt x="54" y="142"/>
                    </a:lnTo>
                    <a:lnTo>
                      <a:pt x="54" y="146"/>
                    </a:lnTo>
                    <a:lnTo>
                      <a:pt x="52" y="150"/>
                    </a:lnTo>
                    <a:lnTo>
                      <a:pt x="50" y="152"/>
                    </a:lnTo>
                    <a:lnTo>
                      <a:pt x="50" y="152"/>
                    </a:lnTo>
                    <a:lnTo>
                      <a:pt x="42" y="150"/>
                    </a:lnTo>
                    <a:lnTo>
                      <a:pt x="36" y="152"/>
                    </a:lnTo>
                    <a:lnTo>
                      <a:pt x="36" y="152"/>
                    </a:lnTo>
                    <a:lnTo>
                      <a:pt x="36" y="148"/>
                    </a:lnTo>
                    <a:lnTo>
                      <a:pt x="34" y="146"/>
                    </a:lnTo>
                    <a:lnTo>
                      <a:pt x="32" y="144"/>
                    </a:lnTo>
                    <a:lnTo>
                      <a:pt x="30" y="142"/>
                    </a:lnTo>
                    <a:lnTo>
                      <a:pt x="30" y="142"/>
                    </a:lnTo>
                    <a:lnTo>
                      <a:pt x="26" y="148"/>
                    </a:lnTo>
                    <a:lnTo>
                      <a:pt x="26" y="148"/>
                    </a:lnTo>
                    <a:lnTo>
                      <a:pt x="22" y="144"/>
                    </a:lnTo>
                    <a:lnTo>
                      <a:pt x="20" y="138"/>
                    </a:lnTo>
                    <a:lnTo>
                      <a:pt x="20" y="138"/>
                    </a:lnTo>
                    <a:lnTo>
                      <a:pt x="24" y="136"/>
                    </a:lnTo>
                    <a:lnTo>
                      <a:pt x="24" y="132"/>
                    </a:lnTo>
                    <a:lnTo>
                      <a:pt x="24" y="122"/>
                    </a:lnTo>
                    <a:lnTo>
                      <a:pt x="20" y="102"/>
                    </a:lnTo>
                    <a:lnTo>
                      <a:pt x="20" y="102"/>
                    </a:lnTo>
                    <a:lnTo>
                      <a:pt x="22" y="98"/>
                    </a:lnTo>
                    <a:lnTo>
                      <a:pt x="24" y="98"/>
                    </a:lnTo>
                    <a:lnTo>
                      <a:pt x="26" y="98"/>
                    </a:lnTo>
                    <a:lnTo>
                      <a:pt x="26" y="94"/>
                    </a:lnTo>
                    <a:lnTo>
                      <a:pt x="26" y="94"/>
                    </a:lnTo>
                    <a:lnTo>
                      <a:pt x="24" y="90"/>
                    </a:lnTo>
                    <a:lnTo>
                      <a:pt x="22" y="88"/>
                    </a:lnTo>
                    <a:lnTo>
                      <a:pt x="18" y="86"/>
                    </a:lnTo>
                    <a:lnTo>
                      <a:pt x="18" y="82"/>
                    </a:lnTo>
                    <a:lnTo>
                      <a:pt x="18" y="82"/>
                    </a:lnTo>
                    <a:lnTo>
                      <a:pt x="20" y="78"/>
                    </a:lnTo>
                    <a:lnTo>
                      <a:pt x="20" y="72"/>
                    </a:lnTo>
                    <a:lnTo>
                      <a:pt x="20" y="66"/>
                    </a:lnTo>
                    <a:lnTo>
                      <a:pt x="18" y="60"/>
                    </a:lnTo>
                    <a:lnTo>
                      <a:pt x="12" y="50"/>
                    </a:lnTo>
                    <a:lnTo>
                      <a:pt x="6" y="48"/>
                    </a:lnTo>
                    <a:lnTo>
                      <a:pt x="2" y="46"/>
                    </a:lnTo>
                    <a:lnTo>
                      <a:pt x="2" y="46"/>
                    </a:lnTo>
                    <a:lnTo>
                      <a:pt x="2" y="34"/>
                    </a:lnTo>
                    <a:lnTo>
                      <a:pt x="0" y="24"/>
                    </a:lnTo>
                    <a:lnTo>
                      <a:pt x="0" y="24"/>
                    </a:lnTo>
                    <a:lnTo>
                      <a:pt x="6" y="28"/>
                    </a:lnTo>
                    <a:lnTo>
                      <a:pt x="12" y="28"/>
                    </a:lnTo>
                    <a:lnTo>
                      <a:pt x="18" y="26"/>
                    </a:lnTo>
                    <a:lnTo>
                      <a:pt x="24" y="22"/>
                    </a:lnTo>
                    <a:lnTo>
                      <a:pt x="30" y="18"/>
                    </a:lnTo>
                    <a:lnTo>
                      <a:pt x="34" y="12"/>
                    </a:lnTo>
                    <a:lnTo>
                      <a:pt x="38" y="0"/>
                    </a:lnTo>
                    <a:lnTo>
                      <a:pt x="38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3421" name="Freeform 109"/>
              <p:cNvSpPr>
                <a:spLocks/>
              </p:cNvSpPr>
              <p:nvPr userDrawn="1"/>
            </p:nvSpPr>
            <p:spPr bwMode="auto">
              <a:xfrm>
                <a:off x="3149" y="697"/>
                <a:ext cx="4" cy="8"/>
              </a:xfrm>
              <a:custGeom>
                <a:avLst/>
                <a:gdLst/>
                <a:ahLst/>
                <a:cxnLst>
                  <a:cxn ang="0">
                    <a:pos x="0" y="32"/>
                  </a:cxn>
                  <a:cxn ang="0">
                    <a:pos x="0" y="32"/>
                  </a:cxn>
                  <a:cxn ang="0">
                    <a:pos x="0" y="24"/>
                  </a:cxn>
                  <a:cxn ang="0">
                    <a:pos x="2" y="14"/>
                  </a:cxn>
                  <a:cxn ang="0">
                    <a:pos x="6" y="6"/>
                  </a:cxn>
                  <a:cxn ang="0">
                    <a:pos x="10" y="0"/>
                  </a:cxn>
                  <a:cxn ang="0">
                    <a:pos x="10" y="0"/>
                  </a:cxn>
                  <a:cxn ang="0">
                    <a:pos x="14" y="0"/>
                  </a:cxn>
                  <a:cxn ang="0">
                    <a:pos x="14" y="2"/>
                  </a:cxn>
                  <a:cxn ang="0">
                    <a:pos x="14" y="8"/>
                  </a:cxn>
                  <a:cxn ang="0">
                    <a:pos x="14" y="8"/>
                  </a:cxn>
                  <a:cxn ang="0">
                    <a:pos x="12" y="6"/>
                  </a:cxn>
                  <a:cxn ang="0">
                    <a:pos x="12" y="8"/>
                  </a:cxn>
                  <a:cxn ang="0">
                    <a:pos x="8" y="14"/>
                  </a:cxn>
                  <a:cxn ang="0">
                    <a:pos x="0" y="32"/>
                  </a:cxn>
                  <a:cxn ang="0">
                    <a:pos x="0" y="32"/>
                  </a:cxn>
                </a:cxnLst>
                <a:rect l="0" t="0" r="r" b="b"/>
                <a:pathLst>
                  <a:path w="14" h="32">
                    <a:moveTo>
                      <a:pt x="0" y="32"/>
                    </a:moveTo>
                    <a:lnTo>
                      <a:pt x="0" y="32"/>
                    </a:lnTo>
                    <a:lnTo>
                      <a:pt x="0" y="24"/>
                    </a:lnTo>
                    <a:lnTo>
                      <a:pt x="2" y="14"/>
                    </a:lnTo>
                    <a:lnTo>
                      <a:pt x="6" y="6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14" y="0"/>
                    </a:lnTo>
                    <a:lnTo>
                      <a:pt x="14" y="2"/>
                    </a:lnTo>
                    <a:lnTo>
                      <a:pt x="14" y="8"/>
                    </a:lnTo>
                    <a:lnTo>
                      <a:pt x="14" y="8"/>
                    </a:lnTo>
                    <a:lnTo>
                      <a:pt x="12" y="6"/>
                    </a:lnTo>
                    <a:lnTo>
                      <a:pt x="12" y="8"/>
                    </a:lnTo>
                    <a:lnTo>
                      <a:pt x="8" y="14"/>
                    </a:lnTo>
                    <a:lnTo>
                      <a:pt x="0" y="32"/>
                    </a:lnTo>
                    <a:lnTo>
                      <a:pt x="0" y="32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3422" name="Freeform 110"/>
              <p:cNvSpPr>
                <a:spLocks/>
              </p:cNvSpPr>
              <p:nvPr userDrawn="1"/>
            </p:nvSpPr>
            <p:spPr bwMode="auto">
              <a:xfrm>
                <a:off x="3122" y="699"/>
                <a:ext cx="4" cy="7"/>
              </a:xfrm>
              <a:custGeom>
                <a:avLst/>
                <a:gdLst/>
                <a:ahLst/>
                <a:cxnLst>
                  <a:cxn ang="0">
                    <a:pos x="10" y="0"/>
                  </a:cxn>
                  <a:cxn ang="0">
                    <a:pos x="10" y="0"/>
                  </a:cxn>
                  <a:cxn ang="0">
                    <a:pos x="12" y="2"/>
                  </a:cxn>
                  <a:cxn ang="0">
                    <a:pos x="14" y="6"/>
                  </a:cxn>
                  <a:cxn ang="0">
                    <a:pos x="10" y="16"/>
                  </a:cxn>
                  <a:cxn ang="0">
                    <a:pos x="6" y="24"/>
                  </a:cxn>
                  <a:cxn ang="0">
                    <a:pos x="2" y="28"/>
                  </a:cxn>
                  <a:cxn ang="0">
                    <a:pos x="2" y="28"/>
                  </a:cxn>
                  <a:cxn ang="0">
                    <a:pos x="0" y="26"/>
                  </a:cxn>
                  <a:cxn ang="0">
                    <a:pos x="0" y="22"/>
                  </a:cxn>
                  <a:cxn ang="0">
                    <a:pos x="4" y="14"/>
                  </a:cxn>
                  <a:cxn ang="0">
                    <a:pos x="8" y="6"/>
                  </a:cxn>
                  <a:cxn ang="0">
                    <a:pos x="10" y="0"/>
                  </a:cxn>
                  <a:cxn ang="0">
                    <a:pos x="10" y="0"/>
                  </a:cxn>
                </a:cxnLst>
                <a:rect l="0" t="0" r="r" b="b"/>
                <a:pathLst>
                  <a:path w="14" h="28">
                    <a:moveTo>
                      <a:pt x="10" y="0"/>
                    </a:moveTo>
                    <a:lnTo>
                      <a:pt x="10" y="0"/>
                    </a:lnTo>
                    <a:lnTo>
                      <a:pt x="12" y="2"/>
                    </a:lnTo>
                    <a:lnTo>
                      <a:pt x="14" y="6"/>
                    </a:lnTo>
                    <a:lnTo>
                      <a:pt x="10" y="16"/>
                    </a:lnTo>
                    <a:lnTo>
                      <a:pt x="6" y="24"/>
                    </a:lnTo>
                    <a:lnTo>
                      <a:pt x="2" y="28"/>
                    </a:lnTo>
                    <a:lnTo>
                      <a:pt x="2" y="28"/>
                    </a:lnTo>
                    <a:lnTo>
                      <a:pt x="0" y="26"/>
                    </a:lnTo>
                    <a:lnTo>
                      <a:pt x="0" y="22"/>
                    </a:lnTo>
                    <a:lnTo>
                      <a:pt x="4" y="14"/>
                    </a:lnTo>
                    <a:lnTo>
                      <a:pt x="8" y="6"/>
                    </a:lnTo>
                    <a:lnTo>
                      <a:pt x="10" y="0"/>
                    </a:lnTo>
                    <a:lnTo>
                      <a:pt x="1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3423" name="Freeform 111"/>
              <p:cNvSpPr>
                <a:spLocks/>
              </p:cNvSpPr>
              <p:nvPr userDrawn="1"/>
            </p:nvSpPr>
            <p:spPr bwMode="auto">
              <a:xfrm>
                <a:off x="4287" y="702"/>
                <a:ext cx="8" cy="7"/>
              </a:xfrm>
              <a:custGeom>
                <a:avLst/>
                <a:gdLst/>
                <a:ahLst/>
                <a:cxnLst>
                  <a:cxn ang="0">
                    <a:pos x="14" y="16"/>
                  </a:cxn>
                  <a:cxn ang="0">
                    <a:pos x="14" y="16"/>
                  </a:cxn>
                  <a:cxn ang="0">
                    <a:pos x="14" y="14"/>
                  </a:cxn>
                  <a:cxn ang="0">
                    <a:pos x="10" y="14"/>
                  </a:cxn>
                  <a:cxn ang="0">
                    <a:pos x="10" y="14"/>
                  </a:cxn>
                  <a:cxn ang="0">
                    <a:pos x="10" y="14"/>
                  </a:cxn>
                  <a:cxn ang="0">
                    <a:pos x="10" y="16"/>
                  </a:cxn>
                  <a:cxn ang="0">
                    <a:pos x="10" y="20"/>
                  </a:cxn>
                  <a:cxn ang="0">
                    <a:pos x="10" y="20"/>
                  </a:cxn>
                  <a:cxn ang="0">
                    <a:pos x="6" y="20"/>
                  </a:cxn>
                  <a:cxn ang="0">
                    <a:pos x="2" y="18"/>
                  </a:cxn>
                  <a:cxn ang="0">
                    <a:pos x="0" y="16"/>
                  </a:cxn>
                  <a:cxn ang="0">
                    <a:pos x="0" y="10"/>
                  </a:cxn>
                  <a:cxn ang="0">
                    <a:pos x="0" y="10"/>
                  </a:cxn>
                  <a:cxn ang="0">
                    <a:pos x="6" y="8"/>
                  </a:cxn>
                  <a:cxn ang="0">
                    <a:pos x="6" y="6"/>
                  </a:cxn>
                  <a:cxn ang="0">
                    <a:pos x="6" y="2"/>
                  </a:cxn>
                  <a:cxn ang="0">
                    <a:pos x="6" y="2"/>
                  </a:cxn>
                  <a:cxn ang="0">
                    <a:pos x="8" y="2"/>
                  </a:cxn>
                  <a:cxn ang="0">
                    <a:pos x="10" y="2"/>
                  </a:cxn>
                  <a:cxn ang="0">
                    <a:pos x="14" y="0"/>
                  </a:cxn>
                  <a:cxn ang="0">
                    <a:pos x="16" y="0"/>
                  </a:cxn>
                  <a:cxn ang="0">
                    <a:pos x="16" y="0"/>
                  </a:cxn>
                  <a:cxn ang="0">
                    <a:pos x="18" y="8"/>
                  </a:cxn>
                  <a:cxn ang="0">
                    <a:pos x="22" y="12"/>
                  </a:cxn>
                  <a:cxn ang="0">
                    <a:pos x="32" y="18"/>
                  </a:cxn>
                  <a:cxn ang="0">
                    <a:pos x="32" y="18"/>
                  </a:cxn>
                  <a:cxn ang="0">
                    <a:pos x="28" y="22"/>
                  </a:cxn>
                  <a:cxn ang="0">
                    <a:pos x="26" y="28"/>
                  </a:cxn>
                  <a:cxn ang="0">
                    <a:pos x="26" y="28"/>
                  </a:cxn>
                  <a:cxn ang="0">
                    <a:pos x="24" y="26"/>
                  </a:cxn>
                  <a:cxn ang="0">
                    <a:pos x="18" y="24"/>
                  </a:cxn>
                  <a:cxn ang="0">
                    <a:pos x="12" y="24"/>
                  </a:cxn>
                  <a:cxn ang="0">
                    <a:pos x="12" y="24"/>
                  </a:cxn>
                  <a:cxn ang="0">
                    <a:pos x="12" y="22"/>
                  </a:cxn>
                  <a:cxn ang="0">
                    <a:pos x="12" y="20"/>
                  </a:cxn>
                  <a:cxn ang="0">
                    <a:pos x="14" y="16"/>
                  </a:cxn>
                  <a:cxn ang="0">
                    <a:pos x="14" y="16"/>
                  </a:cxn>
                </a:cxnLst>
                <a:rect l="0" t="0" r="r" b="b"/>
                <a:pathLst>
                  <a:path w="32" h="28">
                    <a:moveTo>
                      <a:pt x="14" y="16"/>
                    </a:moveTo>
                    <a:lnTo>
                      <a:pt x="14" y="16"/>
                    </a:lnTo>
                    <a:lnTo>
                      <a:pt x="14" y="14"/>
                    </a:lnTo>
                    <a:lnTo>
                      <a:pt x="10" y="14"/>
                    </a:lnTo>
                    <a:lnTo>
                      <a:pt x="10" y="14"/>
                    </a:lnTo>
                    <a:lnTo>
                      <a:pt x="10" y="14"/>
                    </a:lnTo>
                    <a:lnTo>
                      <a:pt x="10" y="16"/>
                    </a:lnTo>
                    <a:lnTo>
                      <a:pt x="10" y="20"/>
                    </a:lnTo>
                    <a:lnTo>
                      <a:pt x="10" y="20"/>
                    </a:lnTo>
                    <a:lnTo>
                      <a:pt x="6" y="20"/>
                    </a:lnTo>
                    <a:lnTo>
                      <a:pt x="2" y="18"/>
                    </a:lnTo>
                    <a:lnTo>
                      <a:pt x="0" y="16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6" y="8"/>
                    </a:lnTo>
                    <a:lnTo>
                      <a:pt x="6" y="6"/>
                    </a:lnTo>
                    <a:lnTo>
                      <a:pt x="6" y="2"/>
                    </a:lnTo>
                    <a:lnTo>
                      <a:pt x="6" y="2"/>
                    </a:lnTo>
                    <a:lnTo>
                      <a:pt x="8" y="2"/>
                    </a:lnTo>
                    <a:lnTo>
                      <a:pt x="10" y="2"/>
                    </a:lnTo>
                    <a:lnTo>
                      <a:pt x="14" y="0"/>
                    </a:lnTo>
                    <a:lnTo>
                      <a:pt x="16" y="0"/>
                    </a:lnTo>
                    <a:lnTo>
                      <a:pt x="16" y="0"/>
                    </a:lnTo>
                    <a:lnTo>
                      <a:pt x="18" y="8"/>
                    </a:lnTo>
                    <a:lnTo>
                      <a:pt x="22" y="12"/>
                    </a:lnTo>
                    <a:lnTo>
                      <a:pt x="32" y="18"/>
                    </a:lnTo>
                    <a:lnTo>
                      <a:pt x="32" y="18"/>
                    </a:lnTo>
                    <a:lnTo>
                      <a:pt x="28" y="22"/>
                    </a:lnTo>
                    <a:lnTo>
                      <a:pt x="26" y="28"/>
                    </a:lnTo>
                    <a:lnTo>
                      <a:pt x="26" y="28"/>
                    </a:lnTo>
                    <a:lnTo>
                      <a:pt x="24" y="26"/>
                    </a:lnTo>
                    <a:lnTo>
                      <a:pt x="18" y="24"/>
                    </a:lnTo>
                    <a:lnTo>
                      <a:pt x="12" y="24"/>
                    </a:lnTo>
                    <a:lnTo>
                      <a:pt x="12" y="24"/>
                    </a:lnTo>
                    <a:lnTo>
                      <a:pt x="12" y="22"/>
                    </a:lnTo>
                    <a:lnTo>
                      <a:pt x="12" y="20"/>
                    </a:lnTo>
                    <a:lnTo>
                      <a:pt x="14" y="16"/>
                    </a:lnTo>
                    <a:lnTo>
                      <a:pt x="14" y="16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3424" name="Freeform 112"/>
              <p:cNvSpPr>
                <a:spLocks/>
              </p:cNvSpPr>
              <p:nvPr userDrawn="1"/>
            </p:nvSpPr>
            <p:spPr bwMode="auto">
              <a:xfrm>
                <a:off x="4275" y="713"/>
                <a:ext cx="3" cy="2"/>
              </a:xfrm>
              <a:custGeom>
                <a:avLst/>
                <a:gdLst/>
                <a:ahLst/>
                <a:cxnLst>
                  <a:cxn ang="0">
                    <a:pos x="0" y="2"/>
                  </a:cxn>
                  <a:cxn ang="0">
                    <a:pos x="0" y="2"/>
                  </a:cxn>
                  <a:cxn ang="0">
                    <a:pos x="2" y="2"/>
                  </a:cxn>
                  <a:cxn ang="0">
                    <a:pos x="4" y="0"/>
                  </a:cxn>
                  <a:cxn ang="0">
                    <a:pos x="10" y="2"/>
                  </a:cxn>
                  <a:cxn ang="0">
                    <a:pos x="12" y="6"/>
                  </a:cxn>
                  <a:cxn ang="0">
                    <a:pos x="12" y="8"/>
                  </a:cxn>
                  <a:cxn ang="0">
                    <a:pos x="10" y="10"/>
                  </a:cxn>
                  <a:cxn ang="0">
                    <a:pos x="10" y="10"/>
                  </a:cxn>
                  <a:cxn ang="0">
                    <a:pos x="6" y="6"/>
                  </a:cxn>
                  <a:cxn ang="0">
                    <a:pos x="0" y="2"/>
                  </a:cxn>
                  <a:cxn ang="0">
                    <a:pos x="0" y="2"/>
                  </a:cxn>
                </a:cxnLst>
                <a:rect l="0" t="0" r="r" b="b"/>
                <a:pathLst>
                  <a:path w="12" h="10">
                    <a:moveTo>
                      <a:pt x="0" y="2"/>
                    </a:moveTo>
                    <a:lnTo>
                      <a:pt x="0" y="2"/>
                    </a:lnTo>
                    <a:lnTo>
                      <a:pt x="2" y="2"/>
                    </a:lnTo>
                    <a:lnTo>
                      <a:pt x="4" y="0"/>
                    </a:lnTo>
                    <a:lnTo>
                      <a:pt x="10" y="2"/>
                    </a:lnTo>
                    <a:lnTo>
                      <a:pt x="12" y="6"/>
                    </a:lnTo>
                    <a:lnTo>
                      <a:pt x="12" y="8"/>
                    </a:lnTo>
                    <a:lnTo>
                      <a:pt x="10" y="10"/>
                    </a:lnTo>
                    <a:lnTo>
                      <a:pt x="10" y="10"/>
                    </a:lnTo>
                    <a:lnTo>
                      <a:pt x="6" y="6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3425" name="Freeform 113"/>
              <p:cNvSpPr>
                <a:spLocks/>
              </p:cNvSpPr>
              <p:nvPr userDrawn="1"/>
            </p:nvSpPr>
            <p:spPr bwMode="auto">
              <a:xfrm>
                <a:off x="4290" y="715"/>
                <a:ext cx="6" cy="8"/>
              </a:xfrm>
              <a:custGeom>
                <a:avLst/>
                <a:gdLst/>
                <a:ahLst/>
                <a:cxnLst>
                  <a:cxn ang="0">
                    <a:pos x="12" y="0"/>
                  </a:cxn>
                  <a:cxn ang="0">
                    <a:pos x="12" y="0"/>
                  </a:cxn>
                  <a:cxn ang="0">
                    <a:pos x="18" y="14"/>
                  </a:cxn>
                  <a:cxn ang="0">
                    <a:pos x="20" y="20"/>
                  </a:cxn>
                  <a:cxn ang="0">
                    <a:pos x="18" y="28"/>
                  </a:cxn>
                  <a:cxn ang="0">
                    <a:pos x="18" y="28"/>
                  </a:cxn>
                  <a:cxn ang="0">
                    <a:pos x="14" y="26"/>
                  </a:cxn>
                  <a:cxn ang="0">
                    <a:pos x="12" y="22"/>
                  </a:cxn>
                  <a:cxn ang="0">
                    <a:pos x="8" y="14"/>
                  </a:cxn>
                  <a:cxn ang="0">
                    <a:pos x="6" y="8"/>
                  </a:cxn>
                  <a:cxn ang="0">
                    <a:pos x="4" y="6"/>
                  </a:cxn>
                  <a:cxn ang="0">
                    <a:pos x="0" y="4"/>
                  </a:cxn>
                  <a:cxn ang="0">
                    <a:pos x="0" y="4"/>
                  </a:cxn>
                  <a:cxn ang="0">
                    <a:pos x="2" y="2"/>
                  </a:cxn>
                  <a:cxn ang="0">
                    <a:pos x="4" y="0"/>
                  </a:cxn>
                  <a:cxn ang="0">
                    <a:pos x="12" y="0"/>
                  </a:cxn>
                  <a:cxn ang="0">
                    <a:pos x="12" y="0"/>
                  </a:cxn>
                </a:cxnLst>
                <a:rect l="0" t="0" r="r" b="b"/>
                <a:pathLst>
                  <a:path w="20" h="28">
                    <a:moveTo>
                      <a:pt x="12" y="0"/>
                    </a:moveTo>
                    <a:lnTo>
                      <a:pt x="12" y="0"/>
                    </a:lnTo>
                    <a:lnTo>
                      <a:pt x="18" y="14"/>
                    </a:lnTo>
                    <a:lnTo>
                      <a:pt x="20" y="20"/>
                    </a:lnTo>
                    <a:lnTo>
                      <a:pt x="18" y="28"/>
                    </a:lnTo>
                    <a:lnTo>
                      <a:pt x="18" y="28"/>
                    </a:lnTo>
                    <a:lnTo>
                      <a:pt x="14" y="26"/>
                    </a:lnTo>
                    <a:lnTo>
                      <a:pt x="12" y="22"/>
                    </a:lnTo>
                    <a:lnTo>
                      <a:pt x="8" y="14"/>
                    </a:lnTo>
                    <a:lnTo>
                      <a:pt x="6" y="8"/>
                    </a:lnTo>
                    <a:lnTo>
                      <a:pt x="4" y="6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2" y="2"/>
                    </a:lnTo>
                    <a:lnTo>
                      <a:pt x="4" y="0"/>
                    </a:lnTo>
                    <a:lnTo>
                      <a:pt x="12" y="0"/>
                    </a:lnTo>
                    <a:lnTo>
                      <a:pt x="1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3426" name="Freeform 114"/>
              <p:cNvSpPr>
                <a:spLocks/>
              </p:cNvSpPr>
              <p:nvPr userDrawn="1"/>
            </p:nvSpPr>
            <p:spPr bwMode="auto">
              <a:xfrm>
                <a:off x="3136" y="716"/>
                <a:ext cx="1" cy="7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4" y="6"/>
                  </a:cxn>
                  <a:cxn ang="0">
                    <a:pos x="4" y="14"/>
                  </a:cxn>
                  <a:cxn ang="0">
                    <a:pos x="0" y="28"/>
                  </a:cxn>
                  <a:cxn ang="0">
                    <a:pos x="0" y="28"/>
                  </a:cxn>
                  <a:cxn ang="0">
                    <a:pos x="0" y="22"/>
                  </a:cxn>
                  <a:cxn ang="0">
                    <a:pos x="0" y="14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w="4" h="28">
                    <a:moveTo>
                      <a:pt x="0" y="0"/>
                    </a:moveTo>
                    <a:lnTo>
                      <a:pt x="0" y="0"/>
                    </a:lnTo>
                    <a:lnTo>
                      <a:pt x="4" y="6"/>
                    </a:lnTo>
                    <a:lnTo>
                      <a:pt x="4" y="14"/>
                    </a:lnTo>
                    <a:lnTo>
                      <a:pt x="0" y="28"/>
                    </a:lnTo>
                    <a:lnTo>
                      <a:pt x="0" y="28"/>
                    </a:lnTo>
                    <a:lnTo>
                      <a:pt x="0" y="22"/>
                    </a:lnTo>
                    <a:lnTo>
                      <a:pt x="0" y="14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3427" name="Freeform 115"/>
              <p:cNvSpPr>
                <a:spLocks/>
              </p:cNvSpPr>
              <p:nvPr userDrawn="1"/>
            </p:nvSpPr>
            <p:spPr bwMode="auto">
              <a:xfrm>
                <a:off x="4047" y="718"/>
                <a:ext cx="6" cy="4"/>
              </a:xfrm>
              <a:custGeom>
                <a:avLst/>
                <a:gdLst/>
                <a:ahLst/>
                <a:cxnLst>
                  <a:cxn ang="0">
                    <a:pos x="16" y="0"/>
                  </a:cxn>
                  <a:cxn ang="0">
                    <a:pos x="16" y="0"/>
                  </a:cxn>
                  <a:cxn ang="0">
                    <a:pos x="18" y="4"/>
                  </a:cxn>
                  <a:cxn ang="0">
                    <a:pos x="20" y="8"/>
                  </a:cxn>
                  <a:cxn ang="0">
                    <a:pos x="22" y="10"/>
                  </a:cxn>
                  <a:cxn ang="0">
                    <a:pos x="22" y="16"/>
                  </a:cxn>
                  <a:cxn ang="0">
                    <a:pos x="22" y="16"/>
                  </a:cxn>
                  <a:cxn ang="0">
                    <a:pos x="14" y="14"/>
                  </a:cxn>
                  <a:cxn ang="0">
                    <a:pos x="10" y="12"/>
                  </a:cxn>
                  <a:cxn ang="0">
                    <a:pos x="6" y="8"/>
                  </a:cxn>
                  <a:cxn ang="0">
                    <a:pos x="0" y="10"/>
                  </a:cxn>
                  <a:cxn ang="0">
                    <a:pos x="0" y="10"/>
                  </a:cxn>
                  <a:cxn ang="0">
                    <a:pos x="0" y="2"/>
                  </a:cxn>
                  <a:cxn ang="0">
                    <a:pos x="0" y="2"/>
                  </a:cxn>
                  <a:cxn ang="0">
                    <a:pos x="2" y="0"/>
                  </a:cxn>
                  <a:cxn ang="0">
                    <a:pos x="6" y="0"/>
                  </a:cxn>
                  <a:cxn ang="0">
                    <a:pos x="16" y="0"/>
                  </a:cxn>
                  <a:cxn ang="0">
                    <a:pos x="16" y="0"/>
                  </a:cxn>
                </a:cxnLst>
                <a:rect l="0" t="0" r="r" b="b"/>
                <a:pathLst>
                  <a:path w="22" h="16">
                    <a:moveTo>
                      <a:pt x="16" y="0"/>
                    </a:moveTo>
                    <a:lnTo>
                      <a:pt x="16" y="0"/>
                    </a:lnTo>
                    <a:lnTo>
                      <a:pt x="18" y="4"/>
                    </a:lnTo>
                    <a:lnTo>
                      <a:pt x="20" y="8"/>
                    </a:lnTo>
                    <a:lnTo>
                      <a:pt x="22" y="10"/>
                    </a:lnTo>
                    <a:lnTo>
                      <a:pt x="22" y="16"/>
                    </a:lnTo>
                    <a:lnTo>
                      <a:pt x="22" y="16"/>
                    </a:lnTo>
                    <a:lnTo>
                      <a:pt x="14" y="14"/>
                    </a:lnTo>
                    <a:lnTo>
                      <a:pt x="10" y="12"/>
                    </a:lnTo>
                    <a:lnTo>
                      <a:pt x="6" y="8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2" y="0"/>
                    </a:lnTo>
                    <a:lnTo>
                      <a:pt x="6" y="0"/>
                    </a:lnTo>
                    <a:lnTo>
                      <a:pt x="16" y="0"/>
                    </a:lnTo>
                    <a:lnTo>
                      <a:pt x="1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3428" name="Freeform 116"/>
              <p:cNvSpPr>
                <a:spLocks/>
              </p:cNvSpPr>
              <p:nvPr userDrawn="1"/>
            </p:nvSpPr>
            <p:spPr bwMode="auto">
              <a:xfrm>
                <a:off x="4031" y="719"/>
                <a:ext cx="13" cy="12"/>
              </a:xfrm>
              <a:custGeom>
                <a:avLst/>
                <a:gdLst/>
                <a:ahLst/>
                <a:cxnLst>
                  <a:cxn ang="0">
                    <a:pos x="32" y="0"/>
                  </a:cxn>
                  <a:cxn ang="0">
                    <a:pos x="32" y="0"/>
                  </a:cxn>
                  <a:cxn ang="0">
                    <a:pos x="34" y="4"/>
                  </a:cxn>
                  <a:cxn ang="0">
                    <a:pos x="34" y="8"/>
                  </a:cxn>
                  <a:cxn ang="0">
                    <a:pos x="36" y="12"/>
                  </a:cxn>
                  <a:cxn ang="0">
                    <a:pos x="36" y="16"/>
                  </a:cxn>
                  <a:cxn ang="0">
                    <a:pos x="36" y="16"/>
                  </a:cxn>
                  <a:cxn ang="0">
                    <a:pos x="38" y="14"/>
                  </a:cxn>
                  <a:cxn ang="0">
                    <a:pos x="40" y="12"/>
                  </a:cxn>
                  <a:cxn ang="0">
                    <a:pos x="42" y="12"/>
                  </a:cxn>
                  <a:cxn ang="0">
                    <a:pos x="44" y="12"/>
                  </a:cxn>
                  <a:cxn ang="0">
                    <a:pos x="44" y="12"/>
                  </a:cxn>
                  <a:cxn ang="0">
                    <a:pos x="44" y="14"/>
                  </a:cxn>
                  <a:cxn ang="0">
                    <a:pos x="46" y="14"/>
                  </a:cxn>
                  <a:cxn ang="0">
                    <a:pos x="50" y="16"/>
                  </a:cxn>
                  <a:cxn ang="0">
                    <a:pos x="50" y="16"/>
                  </a:cxn>
                  <a:cxn ang="0">
                    <a:pos x="42" y="28"/>
                  </a:cxn>
                  <a:cxn ang="0">
                    <a:pos x="38" y="44"/>
                  </a:cxn>
                  <a:cxn ang="0">
                    <a:pos x="38" y="44"/>
                  </a:cxn>
                  <a:cxn ang="0">
                    <a:pos x="32" y="44"/>
                  </a:cxn>
                  <a:cxn ang="0">
                    <a:pos x="30" y="40"/>
                  </a:cxn>
                  <a:cxn ang="0">
                    <a:pos x="26" y="38"/>
                  </a:cxn>
                  <a:cxn ang="0">
                    <a:pos x="18" y="38"/>
                  </a:cxn>
                  <a:cxn ang="0">
                    <a:pos x="18" y="38"/>
                  </a:cxn>
                  <a:cxn ang="0">
                    <a:pos x="18" y="32"/>
                  </a:cxn>
                  <a:cxn ang="0">
                    <a:pos x="16" y="26"/>
                  </a:cxn>
                  <a:cxn ang="0">
                    <a:pos x="16" y="26"/>
                  </a:cxn>
                  <a:cxn ang="0">
                    <a:pos x="12" y="26"/>
                  </a:cxn>
                  <a:cxn ang="0">
                    <a:pos x="10" y="28"/>
                  </a:cxn>
                  <a:cxn ang="0">
                    <a:pos x="10" y="32"/>
                  </a:cxn>
                  <a:cxn ang="0">
                    <a:pos x="8" y="32"/>
                  </a:cxn>
                  <a:cxn ang="0">
                    <a:pos x="8" y="32"/>
                  </a:cxn>
                  <a:cxn ang="0">
                    <a:pos x="4" y="32"/>
                  </a:cxn>
                  <a:cxn ang="0">
                    <a:pos x="2" y="30"/>
                  </a:cxn>
                  <a:cxn ang="0">
                    <a:pos x="0" y="26"/>
                  </a:cxn>
                  <a:cxn ang="0">
                    <a:pos x="0" y="26"/>
                  </a:cxn>
                  <a:cxn ang="0">
                    <a:pos x="6" y="20"/>
                  </a:cxn>
                  <a:cxn ang="0">
                    <a:pos x="10" y="12"/>
                  </a:cxn>
                  <a:cxn ang="0">
                    <a:pos x="14" y="10"/>
                  </a:cxn>
                  <a:cxn ang="0">
                    <a:pos x="18" y="8"/>
                  </a:cxn>
                  <a:cxn ang="0">
                    <a:pos x="22" y="6"/>
                  </a:cxn>
                  <a:cxn ang="0">
                    <a:pos x="28" y="6"/>
                  </a:cxn>
                  <a:cxn ang="0">
                    <a:pos x="28" y="6"/>
                  </a:cxn>
                  <a:cxn ang="0">
                    <a:pos x="32" y="4"/>
                  </a:cxn>
                  <a:cxn ang="0">
                    <a:pos x="32" y="0"/>
                  </a:cxn>
                  <a:cxn ang="0">
                    <a:pos x="32" y="0"/>
                  </a:cxn>
                </a:cxnLst>
                <a:rect l="0" t="0" r="r" b="b"/>
                <a:pathLst>
                  <a:path w="50" h="44">
                    <a:moveTo>
                      <a:pt x="32" y="0"/>
                    </a:moveTo>
                    <a:lnTo>
                      <a:pt x="32" y="0"/>
                    </a:lnTo>
                    <a:lnTo>
                      <a:pt x="34" y="4"/>
                    </a:lnTo>
                    <a:lnTo>
                      <a:pt x="34" y="8"/>
                    </a:lnTo>
                    <a:lnTo>
                      <a:pt x="36" y="12"/>
                    </a:lnTo>
                    <a:lnTo>
                      <a:pt x="36" y="16"/>
                    </a:lnTo>
                    <a:lnTo>
                      <a:pt x="36" y="16"/>
                    </a:lnTo>
                    <a:lnTo>
                      <a:pt x="38" y="14"/>
                    </a:lnTo>
                    <a:lnTo>
                      <a:pt x="40" y="12"/>
                    </a:lnTo>
                    <a:lnTo>
                      <a:pt x="42" y="12"/>
                    </a:lnTo>
                    <a:lnTo>
                      <a:pt x="44" y="12"/>
                    </a:lnTo>
                    <a:lnTo>
                      <a:pt x="44" y="12"/>
                    </a:lnTo>
                    <a:lnTo>
                      <a:pt x="44" y="14"/>
                    </a:lnTo>
                    <a:lnTo>
                      <a:pt x="46" y="14"/>
                    </a:lnTo>
                    <a:lnTo>
                      <a:pt x="50" y="16"/>
                    </a:lnTo>
                    <a:lnTo>
                      <a:pt x="50" y="16"/>
                    </a:lnTo>
                    <a:lnTo>
                      <a:pt x="42" y="28"/>
                    </a:lnTo>
                    <a:lnTo>
                      <a:pt x="38" y="44"/>
                    </a:lnTo>
                    <a:lnTo>
                      <a:pt x="38" y="44"/>
                    </a:lnTo>
                    <a:lnTo>
                      <a:pt x="32" y="44"/>
                    </a:lnTo>
                    <a:lnTo>
                      <a:pt x="30" y="40"/>
                    </a:lnTo>
                    <a:lnTo>
                      <a:pt x="26" y="38"/>
                    </a:lnTo>
                    <a:lnTo>
                      <a:pt x="18" y="38"/>
                    </a:lnTo>
                    <a:lnTo>
                      <a:pt x="18" y="38"/>
                    </a:lnTo>
                    <a:lnTo>
                      <a:pt x="18" y="32"/>
                    </a:lnTo>
                    <a:lnTo>
                      <a:pt x="16" y="26"/>
                    </a:lnTo>
                    <a:lnTo>
                      <a:pt x="16" y="26"/>
                    </a:lnTo>
                    <a:lnTo>
                      <a:pt x="12" y="26"/>
                    </a:lnTo>
                    <a:lnTo>
                      <a:pt x="10" y="28"/>
                    </a:lnTo>
                    <a:lnTo>
                      <a:pt x="10" y="32"/>
                    </a:lnTo>
                    <a:lnTo>
                      <a:pt x="8" y="32"/>
                    </a:lnTo>
                    <a:lnTo>
                      <a:pt x="8" y="32"/>
                    </a:lnTo>
                    <a:lnTo>
                      <a:pt x="4" y="32"/>
                    </a:lnTo>
                    <a:lnTo>
                      <a:pt x="2" y="30"/>
                    </a:lnTo>
                    <a:lnTo>
                      <a:pt x="0" y="26"/>
                    </a:lnTo>
                    <a:lnTo>
                      <a:pt x="0" y="26"/>
                    </a:lnTo>
                    <a:lnTo>
                      <a:pt x="6" y="20"/>
                    </a:lnTo>
                    <a:lnTo>
                      <a:pt x="10" y="12"/>
                    </a:lnTo>
                    <a:lnTo>
                      <a:pt x="14" y="10"/>
                    </a:lnTo>
                    <a:lnTo>
                      <a:pt x="18" y="8"/>
                    </a:lnTo>
                    <a:lnTo>
                      <a:pt x="22" y="6"/>
                    </a:lnTo>
                    <a:lnTo>
                      <a:pt x="28" y="6"/>
                    </a:lnTo>
                    <a:lnTo>
                      <a:pt x="28" y="6"/>
                    </a:lnTo>
                    <a:lnTo>
                      <a:pt x="32" y="4"/>
                    </a:lnTo>
                    <a:lnTo>
                      <a:pt x="32" y="0"/>
                    </a:lnTo>
                    <a:lnTo>
                      <a:pt x="3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3429" name="Freeform 117"/>
              <p:cNvSpPr>
                <a:spLocks/>
              </p:cNvSpPr>
              <p:nvPr userDrawn="1"/>
            </p:nvSpPr>
            <p:spPr bwMode="auto">
              <a:xfrm>
                <a:off x="4303" y="726"/>
                <a:ext cx="4" cy="4"/>
              </a:xfrm>
              <a:custGeom>
                <a:avLst/>
                <a:gdLst/>
                <a:ahLst/>
                <a:cxnLst>
                  <a:cxn ang="0">
                    <a:pos x="18" y="0"/>
                  </a:cxn>
                  <a:cxn ang="0">
                    <a:pos x="18" y="0"/>
                  </a:cxn>
                  <a:cxn ang="0">
                    <a:pos x="18" y="6"/>
                  </a:cxn>
                  <a:cxn ang="0">
                    <a:pos x="16" y="8"/>
                  </a:cxn>
                  <a:cxn ang="0">
                    <a:pos x="14" y="10"/>
                  </a:cxn>
                  <a:cxn ang="0">
                    <a:pos x="14" y="14"/>
                  </a:cxn>
                  <a:cxn ang="0">
                    <a:pos x="14" y="14"/>
                  </a:cxn>
                  <a:cxn ang="0">
                    <a:pos x="8" y="10"/>
                  </a:cxn>
                  <a:cxn ang="0">
                    <a:pos x="6" y="10"/>
                  </a:cxn>
                  <a:cxn ang="0">
                    <a:pos x="0" y="10"/>
                  </a:cxn>
                  <a:cxn ang="0">
                    <a:pos x="0" y="10"/>
                  </a:cxn>
                  <a:cxn ang="0">
                    <a:pos x="2" y="8"/>
                  </a:cxn>
                  <a:cxn ang="0">
                    <a:pos x="2" y="6"/>
                  </a:cxn>
                  <a:cxn ang="0">
                    <a:pos x="8" y="4"/>
                  </a:cxn>
                  <a:cxn ang="0">
                    <a:pos x="18" y="0"/>
                  </a:cxn>
                  <a:cxn ang="0">
                    <a:pos x="18" y="0"/>
                  </a:cxn>
                </a:cxnLst>
                <a:rect l="0" t="0" r="r" b="b"/>
                <a:pathLst>
                  <a:path w="18" h="14">
                    <a:moveTo>
                      <a:pt x="18" y="0"/>
                    </a:moveTo>
                    <a:lnTo>
                      <a:pt x="18" y="0"/>
                    </a:lnTo>
                    <a:lnTo>
                      <a:pt x="18" y="6"/>
                    </a:lnTo>
                    <a:lnTo>
                      <a:pt x="16" y="8"/>
                    </a:lnTo>
                    <a:lnTo>
                      <a:pt x="14" y="10"/>
                    </a:lnTo>
                    <a:lnTo>
                      <a:pt x="14" y="14"/>
                    </a:lnTo>
                    <a:lnTo>
                      <a:pt x="14" y="14"/>
                    </a:lnTo>
                    <a:lnTo>
                      <a:pt x="8" y="10"/>
                    </a:lnTo>
                    <a:lnTo>
                      <a:pt x="6" y="10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2" y="8"/>
                    </a:lnTo>
                    <a:lnTo>
                      <a:pt x="2" y="6"/>
                    </a:lnTo>
                    <a:lnTo>
                      <a:pt x="8" y="4"/>
                    </a:lnTo>
                    <a:lnTo>
                      <a:pt x="18" y="0"/>
                    </a:lnTo>
                    <a:lnTo>
                      <a:pt x="18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3430" name="Freeform 118"/>
              <p:cNvSpPr>
                <a:spLocks/>
              </p:cNvSpPr>
              <p:nvPr userDrawn="1"/>
            </p:nvSpPr>
            <p:spPr bwMode="auto">
              <a:xfrm>
                <a:off x="4237" y="727"/>
                <a:ext cx="6" cy="7"/>
              </a:xfrm>
              <a:custGeom>
                <a:avLst/>
                <a:gdLst/>
                <a:ahLst/>
                <a:cxnLst>
                  <a:cxn ang="0">
                    <a:pos x="4" y="0"/>
                  </a:cxn>
                  <a:cxn ang="0">
                    <a:pos x="4" y="0"/>
                  </a:cxn>
                  <a:cxn ang="0">
                    <a:pos x="14" y="12"/>
                  </a:cxn>
                  <a:cxn ang="0">
                    <a:pos x="22" y="26"/>
                  </a:cxn>
                  <a:cxn ang="0">
                    <a:pos x="22" y="26"/>
                  </a:cxn>
                  <a:cxn ang="0">
                    <a:pos x="20" y="26"/>
                  </a:cxn>
                  <a:cxn ang="0">
                    <a:pos x="18" y="26"/>
                  </a:cxn>
                  <a:cxn ang="0">
                    <a:pos x="14" y="24"/>
                  </a:cxn>
                  <a:cxn ang="0">
                    <a:pos x="10" y="22"/>
                  </a:cxn>
                  <a:cxn ang="0">
                    <a:pos x="8" y="22"/>
                  </a:cxn>
                  <a:cxn ang="0">
                    <a:pos x="4" y="22"/>
                  </a:cxn>
                  <a:cxn ang="0">
                    <a:pos x="4" y="22"/>
                  </a:cxn>
                  <a:cxn ang="0">
                    <a:pos x="0" y="18"/>
                  </a:cxn>
                  <a:cxn ang="0">
                    <a:pos x="0" y="16"/>
                  </a:cxn>
                  <a:cxn ang="0">
                    <a:pos x="0" y="12"/>
                  </a:cxn>
                  <a:cxn ang="0">
                    <a:pos x="0" y="12"/>
                  </a:cxn>
                  <a:cxn ang="0">
                    <a:pos x="4" y="12"/>
                  </a:cxn>
                  <a:cxn ang="0">
                    <a:pos x="4" y="8"/>
                  </a:cxn>
                  <a:cxn ang="0">
                    <a:pos x="4" y="0"/>
                  </a:cxn>
                  <a:cxn ang="0">
                    <a:pos x="4" y="0"/>
                  </a:cxn>
                </a:cxnLst>
                <a:rect l="0" t="0" r="r" b="b"/>
                <a:pathLst>
                  <a:path w="22" h="26">
                    <a:moveTo>
                      <a:pt x="4" y="0"/>
                    </a:moveTo>
                    <a:lnTo>
                      <a:pt x="4" y="0"/>
                    </a:lnTo>
                    <a:lnTo>
                      <a:pt x="14" y="12"/>
                    </a:lnTo>
                    <a:lnTo>
                      <a:pt x="22" y="26"/>
                    </a:lnTo>
                    <a:lnTo>
                      <a:pt x="22" y="26"/>
                    </a:lnTo>
                    <a:lnTo>
                      <a:pt x="20" y="26"/>
                    </a:lnTo>
                    <a:lnTo>
                      <a:pt x="18" y="26"/>
                    </a:lnTo>
                    <a:lnTo>
                      <a:pt x="14" y="24"/>
                    </a:lnTo>
                    <a:lnTo>
                      <a:pt x="10" y="22"/>
                    </a:lnTo>
                    <a:lnTo>
                      <a:pt x="8" y="22"/>
                    </a:lnTo>
                    <a:lnTo>
                      <a:pt x="4" y="22"/>
                    </a:lnTo>
                    <a:lnTo>
                      <a:pt x="4" y="22"/>
                    </a:lnTo>
                    <a:lnTo>
                      <a:pt x="0" y="18"/>
                    </a:lnTo>
                    <a:lnTo>
                      <a:pt x="0" y="16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4" y="12"/>
                    </a:lnTo>
                    <a:lnTo>
                      <a:pt x="4" y="8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3431" name="Freeform 119"/>
              <p:cNvSpPr>
                <a:spLocks/>
              </p:cNvSpPr>
              <p:nvPr userDrawn="1"/>
            </p:nvSpPr>
            <p:spPr bwMode="auto">
              <a:xfrm>
                <a:off x="4283" y="728"/>
                <a:ext cx="5" cy="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8" y="2"/>
                  </a:cxn>
                  <a:cxn ang="0">
                    <a:pos x="12" y="4"/>
                  </a:cxn>
                  <a:cxn ang="0">
                    <a:pos x="18" y="14"/>
                  </a:cxn>
                  <a:cxn ang="0">
                    <a:pos x="18" y="14"/>
                  </a:cxn>
                  <a:cxn ang="0">
                    <a:pos x="12" y="14"/>
                  </a:cxn>
                  <a:cxn ang="0">
                    <a:pos x="8" y="1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w="18" h="14">
                    <a:moveTo>
                      <a:pt x="0" y="0"/>
                    </a:moveTo>
                    <a:lnTo>
                      <a:pt x="0" y="0"/>
                    </a:lnTo>
                    <a:lnTo>
                      <a:pt x="8" y="2"/>
                    </a:lnTo>
                    <a:lnTo>
                      <a:pt x="12" y="4"/>
                    </a:lnTo>
                    <a:lnTo>
                      <a:pt x="18" y="14"/>
                    </a:lnTo>
                    <a:lnTo>
                      <a:pt x="18" y="14"/>
                    </a:lnTo>
                    <a:lnTo>
                      <a:pt x="12" y="14"/>
                    </a:lnTo>
                    <a:lnTo>
                      <a:pt x="8" y="1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3432" name="Freeform 120"/>
              <p:cNvSpPr>
                <a:spLocks/>
              </p:cNvSpPr>
              <p:nvPr userDrawn="1"/>
            </p:nvSpPr>
            <p:spPr bwMode="auto">
              <a:xfrm>
                <a:off x="4299" y="730"/>
                <a:ext cx="2" cy="3"/>
              </a:xfrm>
              <a:custGeom>
                <a:avLst/>
                <a:gdLst/>
                <a:ahLst/>
                <a:cxnLst>
                  <a:cxn ang="0">
                    <a:pos x="6" y="0"/>
                  </a:cxn>
                  <a:cxn ang="0">
                    <a:pos x="6" y="0"/>
                  </a:cxn>
                  <a:cxn ang="0">
                    <a:pos x="8" y="2"/>
                  </a:cxn>
                  <a:cxn ang="0">
                    <a:pos x="10" y="4"/>
                  </a:cxn>
                  <a:cxn ang="0">
                    <a:pos x="8" y="8"/>
                  </a:cxn>
                  <a:cxn ang="0">
                    <a:pos x="4" y="12"/>
                  </a:cxn>
                  <a:cxn ang="0">
                    <a:pos x="0" y="12"/>
                  </a:cxn>
                  <a:cxn ang="0">
                    <a:pos x="0" y="12"/>
                  </a:cxn>
                  <a:cxn ang="0">
                    <a:pos x="0" y="8"/>
                  </a:cxn>
                  <a:cxn ang="0">
                    <a:pos x="2" y="6"/>
                  </a:cxn>
                  <a:cxn ang="0">
                    <a:pos x="4" y="4"/>
                  </a:cxn>
                  <a:cxn ang="0">
                    <a:pos x="6" y="0"/>
                  </a:cxn>
                  <a:cxn ang="0">
                    <a:pos x="6" y="0"/>
                  </a:cxn>
                </a:cxnLst>
                <a:rect l="0" t="0" r="r" b="b"/>
                <a:pathLst>
                  <a:path w="10" h="12">
                    <a:moveTo>
                      <a:pt x="6" y="0"/>
                    </a:moveTo>
                    <a:lnTo>
                      <a:pt x="6" y="0"/>
                    </a:lnTo>
                    <a:lnTo>
                      <a:pt x="8" y="2"/>
                    </a:lnTo>
                    <a:lnTo>
                      <a:pt x="10" y="4"/>
                    </a:lnTo>
                    <a:lnTo>
                      <a:pt x="8" y="8"/>
                    </a:lnTo>
                    <a:lnTo>
                      <a:pt x="4" y="12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0" y="8"/>
                    </a:lnTo>
                    <a:lnTo>
                      <a:pt x="2" y="6"/>
                    </a:lnTo>
                    <a:lnTo>
                      <a:pt x="4" y="4"/>
                    </a:lnTo>
                    <a:lnTo>
                      <a:pt x="6" y="0"/>
                    </a:lnTo>
                    <a:lnTo>
                      <a:pt x="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3433" name="Freeform 121"/>
              <p:cNvSpPr>
                <a:spLocks/>
              </p:cNvSpPr>
              <p:nvPr userDrawn="1"/>
            </p:nvSpPr>
            <p:spPr bwMode="auto">
              <a:xfrm>
                <a:off x="4288" y="733"/>
                <a:ext cx="3" cy="1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2" y="2"/>
                  </a:cxn>
                  <a:cxn ang="0">
                    <a:pos x="6" y="2"/>
                  </a:cxn>
                  <a:cxn ang="0">
                    <a:pos x="10" y="0"/>
                  </a:cxn>
                  <a:cxn ang="0">
                    <a:pos x="10" y="2"/>
                  </a:cxn>
                  <a:cxn ang="0">
                    <a:pos x="10" y="2"/>
                  </a:cxn>
                  <a:cxn ang="0">
                    <a:pos x="10" y="4"/>
                  </a:cxn>
                  <a:cxn ang="0">
                    <a:pos x="10" y="6"/>
                  </a:cxn>
                  <a:cxn ang="0">
                    <a:pos x="4" y="6"/>
                  </a:cxn>
                  <a:cxn ang="0">
                    <a:pos x="0" y="4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w="10" h="6">
                    <a:moveTo>
                      <a:pt x="0" y="0"/>
                    </a:moveTo>
                    <a:lnTo>
                      <a:pt x="0" y="0"/>
                    </a:lnTo>
                    <a:lnTo>
                      <a:pt x="2" y="2"/>
                    </a:lnTo>
                    <a:lnTo>
                      <a:pt x="6" y="2"/>
                    </a:lnTo>
                    <a:lnTo>
                      <a:pt x="10" y="0"/>
                    </a:lnTo>
                    <a:lnTo>
                      <a:pt x="10" y="2"/>
                    </a:lnTo>
                    <a:lnTo>
                      <a:pt x="10" y="2"/>
                    </a:lnTo>
                    <a:lnTo>
                      <a:pt x="10" y="4"/>
                    </a:lnTo>
                    <a:lnTo>
                      <a:pt x="10" y="6"/>
                    </a:lnTo>
                    <a:lnTo>
                      <a:pt x="4" y="6"/>
                    </a:lnTo>
                    <a:lnTo>
                      <a:pt x="0" y="4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3434" name="Freeform 122"/>
              <p:cNvSpPr>
                <a:spLocks/>
              </p:cNvSpPr>
              <p:nvPr userDrawn="1"/>
            </p:nvSpPr>
            <p:spPr bwMode="auto">
              <a:xfrm>
                <a:off x="4281" y="733"/>
                <a:ext cx="1" cy="3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2" y="0"/>
                  </a:cxn>
                  <a:cxn ang="0">
                    <a:pos x="4" y="2"/>
                  </a:cxn>
                  <a:cxn ang="0">
                    <a:pos x="4" y="6"/>
                  </a:cxn>
                  <a:cxn ang="0">
                    <a:pos x="4" y="10"/>
                  </a:cxn>
                  <a:cxn ang="0">
                    <a:pos x="2" y="12"/>
                  </a:cxn>
                  <a:cxn ang="0">
                    <a:pos x="0" y="12"/>
                  </a:cxn>
                  <a:cxn ang="0">
                    <a:pos x="0" y="12"/>
                  </a:cxn>
                  <a:cxn ang="0">
                    <a:pos x="0" y="4"/>
                  </a:cxn>
                  <a:cxn ang="0">
                    <a:pos x="2" y="0"/>
                  </a:cxn>
                  <a:cxn ang="0">
                    <a:pos x="2" y="0"/>
                  </a:cxn>
                </a:cxnLst>
                <a:rect l="0" t="0" r="r" b="b"/>
                <a:pathLst>
                  <a:path w="4" h="12">
                    <a:moveTo>
                      <a:pt x="2" y="0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4" y="6"/>
                    </a:lnTo>
                    <a:lnTo>
                      <a:pt x="4" y="10"/>
                    </a:lnTo>
                    <a:lnTo>
                      <a:pt x="2" y="12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0" y="4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3435" name="Freeform 123"/>
              <p:cNvSpPr>
                <a:spLocks/>
              </p:cNvSpPr>
              <p:nvPr userDrawn="1"/>
            </p:nvSpPr>
            <p:spPr bwMode="auto">
              <a:xfrm>
                <a:off x="4017" y="734"/>
                <a:ext cx="6" cy="4"/>
              </a:xfrm>
              <a:custGeom>
                <a:avLst/>
                <a:gdLst/>
                <a:ahLst/>
                <a:cxnLst>
                  <a:cxn ang="0">
                    <a:pos x="8" y="0"/>
                  </a:cxn>
                  <a:cxn ang="0">
                    <a:pos x="8" y="0"/>
                  </a:cxn>
                  <a:cxn ang="0">
                    <a:pos x="14" y="0"/>
                  </a:cxn>
                  <a:cxn ang="0">
                    <a:pos x="20" y="2"/>
                  </a:cxn>
                  <a:cxn ang="0">
                    <a:pos x="20" y="2"/>
                  </a:cxn>
                  <a:cxn ang="0">
                    <a:pos x="18" y="6"/>
                  </a:cxn>
                  <a:cxn ang="0">
                    <a:pos x="14" y="10"/>
                  </a:cxn>
                  <a:cxn ang="0">
                    <a:pos x="10" y="12"/>
                  </a:cxn>
                  <a:cxn ang="0">
                    <a:pos x="10" y="16"/>
                  </a:cxn>
                  <a:cxn ang="0">
                    <a:pos x="10" y="16"/>
                  </a:cxn>
                  <a:cxn ang="0">
                    <a:pos x="6" y="16"/>
                  </a:cxn>
                  <a:cxn ang="0">
                    <a:pos x="4" y="16"/>
                  </a:cxn>
                  <a:cxn ang="0">
                    <a:pos x="4" y="14"/>
                  </a:cxn>
                  <a:cxn ang="0">
                    <a:pos x="2" y="16"/>
                  </a:cxn>
                  <a:cxn ang="0">
                    <a:pos x="2" y="16"/>
                  </a:cxn>
                  <a:cxn ang="0">
                    <a:pos x="0" y="12"/>
                  </a:cxn>
                  <a:cxn ang="0">
                    <a:pos x="2" y="8"/>
                  </a:cxn>
                  <a:cxn ang="0">
                    <a:pos x="6" y="4"/>
                  </a:cxn>
                  <a:cxn ang="0">
                    <a:pos x="8" y="0"/>
                  </a:cxn>
                  <a:cxn ang="0">
                    <a:pos x="8" y="0"/>
                  </a:cxn>
                </a:cxnLst>
                <a:rect l="0" t="0" r="r" b="b"/>
                <a:pathLst>
                  <a:path w="20" h="16">
                    <a:moveTo>
                      <a:pt x="8" y="0"/>
                    </a:moveTo>
                    <a:lnTo>
                      <a:pt x="8" y="0"/>
                    </a:lnTo>
                    <a:lnTo>
                      <a:pt x="14" y="0"/>
                    </a:lnTo>
                    <a:lnTo>
                      <a:pt x="20" y="2"/>
                    </a:lnTo>
                    <a:lnTo>
                      <a:pt x="20" y="2"/>
                    </a:lnTo>
                    <a:lnTo>
                      <a:pt x="18" y="6"/>
                    </a:lnTo>
                    <a:lnTo>
                      <a:pt x="14" y="10"/>
                    </a:lnTo>
                    <a:lnTo>
                      <a:pt x="10" y="12"/>
                    </a:lnTo>
                    <a:lnTo>
                      <a:pt x="10" y="16"/>
                    </a:lnTo>
                    <a:lnTo>
                      <a:pt x="10" y="16"/>
                    </a:lnTo>
                    <a:lnTo>
                      <a:pt x="6" y="16"/>
                    </a:lnTo>
                    <a:lnTo>
                      <a:pt x="4" y="16"/>
                    </a:lnTo>
                    <a:lnTo>
                      <a:pt x="4" y="14"/>
                    </a:lnTo>
                    <a:lnTo>
                      <a:pt x="2" y="16"/>
                    </a:lnTo>
                    <a:lnTo>
                      <a:pt x="2" y="16"/>
                    </a:lnTo>
                    <a:lnTo>
                      <a:pt x="0" y="12"/>
                    </a:lnTo>
                    <a:lnTo>
                      <a:pt x="2" y="8"/>
                    </a:lnTo>
                    <a:lnTo>
                      <a:pt x="6" y="4"/>
                    </a:lnTo>
                    <a:lnTo>
                      <a:pt x="8" y="0"/>
                    </a:lnTo>
                    <a:lnTo>
                      <a:pt x="8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3436" name="Freeform 124"/>
              <p:cNvSpPr>
                <a:spLocks/>
              </p:cNvSpPr>
              <p:nvPr userDrawn="1"/>
            </p:nvSpPr>
            <p:spPr bwMode="auto">
              <a:xfrm>
                <a:off x="4243" y="737"/>
                <a:ext cx="3" cy="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4" y="0"/>
                  </a:cxn>
                  <a:cxn ang="0">
                    <a:pos x="6" y="2"/>
                  </a:cxn>
                  <a:cxn ang="0">
                    <a:pos x="10" y="2"/>
                  </a:cxn>
                  <a:cxn ang="0">
                    <a:pos x="14" y="2"/>
                  </a:cxn>
                  <a:cxn ang="0">
                    <a:pos x="14" y="2"/>
                  </a:cxn>
                  <a:cxn ang="0">
                    <a:pos x="14" y="6"/>
                  </a:cxn>
                  <a:cxn ang="0">
                    <a:pos x="14" y="8"/>
                  </a:cxn>
                  <a:cxn ang="0">
                    <a:pos x="12" y="10"/>
                  </a:cxn>
                  <a:cxn ang="0">
                    <a:pos x="12" y="14"/>
                  </a:cxn>
                  <a:cxn ang="0">
                    <a:pos x="12" y="14"/>
                  </a:cxn>
                  <a:cxn ang="0">
                    <a:pos x="8" y="12"/>
                  </a:cxn>
                  <a:cxn ang="0">
                    <a:pos x="4" y="10"/>
                  </a:cxn>
                  <a:cxn ang="0">
                    <a:pos x="2" y="4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w="14" h="14">
                    <a:moveTo>
                      <a:pt x="0" y="0"/>
                    </a:moveTo>
                    <a:lnTo>
                      <a:pt x="0" y="0"/>
                    </a:lnTo>
                    <a:lnTo>
                      <a:pt x="4" y="0"/>
                    </a:lnTo>
                    <a:lnTo>
                      <a:pt x="6" y="2"/>
                    </a:lnTo>
                    <a:lnTo>
                      <a:pt x="10" y="2"/>
                    </a:lnTo>
                    <a:lnTo>
                      <a:pt x="14" y="2"/>
                    </a:lnTo>
                    <a:lnTo>
                      <a:pt x="14" y="2"/>
                    </a:lnTo>
                    <a:lnTo>
                      <a:pt x="14" y="6"/>
                    </a:lnTo>
                    <a:lnTo>
                      <a:pt x="14" y="8"/>
                    </a:lnTo>
                    <a:lnTo>
                      <a:pt x="12" y="10"/>
                    </a:lnTo>
                    <a:lnTo>
                      <a:pt x="12" y="14"/>
                    </a:lnTo>
                    <a:lnTo>
                      <a:pt x="12" y="14"/>
                    </a:lnTo>
                    <a:lnTo>
                      <a:pt x="8" y="12"/>
                    </a:lnTo>
                    <a:lnTo>
                      <a:pt x="4" y="10"/>
                    </a:lnTo>
                    <a:lnTo>
                      <a:pt x="2" y="4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3437" name="Freeform 125"/>
              <p:cNvSpPr>
                <a:spLocks/>
              </p:cNvSpPr>
              <p:nvPr userDrawn="1"/>
            </p:nvSpPr>
            <p:spPr bwMode="auto">
              <a:xfrm>
                <a:off x="4284" y="737"/>
                <a:ext cx="1" cy="3"/>
              </a:xfrm>
              <a:custGeom>
                <a:avLst/>
                <a:gdLst/>
                <a:ahLst/>
                <a:cxnLst>
                  <a:cxn ang="0">
                    <a:pos x="6" y="0"/>
                  </a:cxn>
                  <a:cxn ang="0">
                    <a:pos x="6" y="0"/>
                  </a:cxn>
                  <a:cxn ang="0">
                    <a:pos x="6" y="2"/>
                  </a:cxn>
                  <a:cxn ang="0">
                    <a:pos x="4" y="4"/>
                  </a:cxn>
                  <a:cxn ang="0">
                    <a:pos x="4" y="8"/>
                  </a:cxn>
                  <a:cxn ang="0">
                    <a:pos x="4" y="10"/>
                  </a:cxn>
                  <a:cxn ang="0">
                    <a:pos x="4" y="10"/>
                  </a:cxn>
                  <a:cxn ang="0">
                    <a:pos x="2" y="8"/>
                  </a:cxn>
                  <a:cxn ang="0">
                    <a:pos x="0" y="4"/>
                  </a:cxn>
                  <a:cxn ang="0">
                    <a:pos x="2" y="0"/>
                  </a:cxn>
                  <a:cxn ang="0">
                    <a:pos x="6" y="0"/>
                  </a:cxn>
                  <a:cxn ang="0">
                    <a:pos x="6" y="0"/>
                  </a:cxn>
                </a:cxnLst>
                <a:rect l="0" t="0" r="r" b="b"/>
                <a:pathLst>
                  <a:path w="6" h="10">
                    <a:moveTo>
                      <a:pt x="6" y="0"/>
                    </a:moveTo>
                    <a:lnTo>
                      <a:pt x="6" y="0"/>
                    </a:lnTo>
                    <a:lnTo>
                      <a:pt x="6" y="2"/>
                    </a:lnTo>
                    <a:lnTo>
                      <a:pt x="4" y="4"/>
                    </a:lnTo>
                    <a:lnTo>
                      <a:pt x="4" y="8"/>
                    </a:lnTo>
                    <a:lnTo>
                      <a:pt x="4" y="10"/>
                    </a:lnTo>
                    <a:lnTo>
                      <a:pt x="4" y="10"/>
                    </a:lnTo>
                    <a:lnTo>
                      <a:pt x="2" y="8"/>
                    </a:lnTo>
                    <a:lnTo>
                      <a:pt x="0" y="4"/>
                    </a:lnTo>
                    <a:lnTo>
                      <a:pt x="2" y="0"/>
                    </a:lnTo>
                    <a:lnTo>
                      <a:pt x="6" y="0"/>
                    </a:lnTo>
                    <a:lnTo>
                      <a:pt x="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3438" name="Freeform 126"/>
              <p:cNvSpPr>
                <a:spLocks/>
              </p:cNvSpPr>
              <p:nvPr userDrawn="1"/>
            </p:nvSpPr>
            <p:spPr bwMode="auto">
              <a:xfrm>
                <a:off x="4310" y="738"/>
                <a:ext cx="3" cy="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2" y="0"/>
                  </a:cxn>
                  <a:cxn ang="0">
                    <a:pos x="6" y="0"/>
                  </a:cxn>
                  <a:cxn ang="0">
                    <a:pos x="8" y="4"/>
                  </a:cxn>
                  <a:cxn ang="0">
                    <a:pos x="8" y="8"/>
                  </a:cxn>
                  <a:cxn ang="0">
                    <a:pos x="8" y="8"/>
                  </a:cxn>
                  <a:cxn ang="0">
                    <a:pos x="4" y="8"/>
                  </a:cxn>
                  <a:cxn ang="0">
                    <a:pos x="2" y="6"/>
                  </a:cxn>
                  <a:cxn ang="0">
                    <a:pos x="2" y="2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w="8" h="8">
                    <a:moveTo>
                      <a:pt x="0" y="0"/>
                    </a:moveTo>
                    <a:lnTo>
                      <a:pt x="0" y="0"/>
                    </a:lnTo>
                    <a:lnTo>
                      <a:pt x="2" y="0"/>
                    </a:lnTo>
                    <a:lnTo>
                      <a:pt x="6" y="0"/>
                    </a:lnTo>
                    <a:lnTo>
                      <a:pt x="8" y="4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4" y="8"/>
                    </a:lnTo>
                    <a:lnTo>
                      <a:pt x="2" y="6"/>
                    </a:lnTo>
                    <a:lnTo>
                      <a:pt x="2" y="2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3439" name="Freeform 127"/>
              <p:cNvSpPr>
                <a:spLocks/>
              </p:cNvSpPr>
              <p:nvPr userDrawn="1"/>
            </p:nvSpPr>
            <p:spPr bwMode="auto">
              <a:xfrm>
                <a:off x="4295" y="739"/>
                <a:ext cx="3" cy="5"/>
              </a:xfrm>
              <a:custGeom>
                <a:avLst/>
                <a:gdLst/>
                <a:ahLst/>
                <a:cxnLst>
                  <a:cxn ang="0">
                    <a:pos x="6" y="0"/>
                  </a:cxn>
                  <a:cxn ang="0">
                    <a:pos x="6" y="0"/>
                  </a:cxn>
                  <a:cxn ang="0">
                    <a:pos x="10" y="2"/>
                  </a:cxn>
                  <a:cxn ang="0">
                    <a:pos x="10" y="8"/>
                  </a:cxn>
                  <a:cxn ang="0">
                    <a:pos x="10" y="18"/>
                  </a:cxn>
                  <a:cxn ang="0">
                    <a:pos x="10" y="18"/>
                  </a:cxn>
                  <a:cxn ang="0">
                    <a:pos x="6" y="18"/>
                  </a:cxn>
                  <a:cxn ang="0">
                    <a:pos x="4" y="16"/>
                  </a:cxn>
                  <a:cxn ang="0">
                    <a:pos x="4" y="14"/>
                  </a:cxn>
                  <a:cxn ang="0">
                    <a:pos x="0" y="14"/>
                  </a:cxn>
                  <a:cxn ang="0">
                    <a:pos x="0" y="14"/>
                  </a:cxn>
                  <a:cxn ang="0">
                    <a:pos x="0" y="10"/>
                  </a:cxn>
                  <a:cxn ang="0">
                    <a:pos x="2" y="6"/>
                  </a:cxn>
                  <a:cxn ang="0">
                    <a:pos x="4" y="4"/>
                  </a:cxn>
                  <a:cxn ang="0">
                    <a:pos x="6" y="0"/>
                  </a:cxn>
                  <a:cxn ang="0">
                    <a:pos x="6" y="0"/>
                  </a:cxn>
                </a:cxnLst>
                <a:rect l="0" t="0" r="r" b="b"/>
                <a:pathLst>
                  <a:path w="10" h="18">
                    <a:moveTo>
                      <a:pt x="6" y="0"/>
                    </a:moveTo>
                    <a:lnTo>
                      <a:pt x="6" y="0"/>
                    </a:lnTo>
                    <a:lnTo>
                      <a:pt x="10" y="2"/>
                    </a:lnTo>
                    <a:lnTo>
                      <a:pt x="10" y="8"/>
                    </a:lnTo>
                    <a:lnTo>
                      <a:pt x="10" y="18"/>
                    </a:lnTo>
                    <a:lnTo>
                      <a:pt x="10" y="18"/>
                    </a:lnTo>
                    <a:lnTo>
                      <a:pt x="6" y="18"/>
                    </a:lnTo>
                    <a:lnTo>
                      <a:pt x="4" y="16"/>
                    </a:lnTo>
                    <a:lnTo>
                      <a:pt x="4" y="14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0" y="10"/>
                    </a:lnTo>
                    <a:lnTo>
                      <a:pt x="2" y="6"/>
                    </a:lnTo>
                    <a:lnTo>
                      <a:pt x="4" y="4"/>
                    </a:lnTo>
                    <a:lnTo>
                      <a:pt x="6" y="0"/>
                    </a:lnTo>
                    <a:lnTo>
                      <a:pt x="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3440" name="Freeform 128"/>
              <p:cNvSpPr>
                <a:spLocks/>
              </p:cNvSpPr>
              <p:nvPr userDrawn="1"/>
            </p:nvSpPr>
            <p:spPr bwMode="auto">
              <a:xfrm>
                <a:off x="4317" y="740"/>
                <a:ext cx="5" cy="4"/>
              </a:xfrm>
              <a:custGeom>
                <a:avLst/>
                <a:gdLst/>
                <a:ahLst/>
                <a:cxnLst>
                  <a:cxn ang="0">
                    <a:pos x="12" y="0"/>
                  </a:cxn>
                  <a:cxn ang="0">
                    <a:pos x="12" y="0"/>
                  </a:cxn>
                  <a:cxn ang="0">
                    <a:pos x="14" y="2"/>
                  </a:cxn>
                  <a:cxn ang="0">
                    <a:pos x="18" y="4"/>
                  </a:cxn>
                  <a:cxn ang="0">
                    <a:pos x="18" y="4"/>
                  </a:cxn>
                  <a:cxn ang="0">
                    <a:pos x="14" y="8"/>
                  </a:cxn>
                  <a:cxn ang="0">
                    <a:pos x="12" y="10"/>
                  </a:cxn>
                  <a:cxn ang="0">
                    <a:pos x="14" y="12"/>
                  </a:cxn>
                  <a:cxn ang="0">
                    <a:pos x="14" y="12"/>
                  </a:cxn>
                  <a:cxn ang="0">
                    <a:pos x="8" y="16"/>
                  </a:cxn>
                  <a:cxn ang="0">
                    <a:pos x="0" y="16"/>
                  </a:cxn>
                  <a:cxn ang="0">
                    <a:pos x="0" y="16"/>
                  </a:cxn>
                  <a:cxn ang="0">
                    <a:pos x="2" y="12"/>
                  </a:cxn>
                  <a:cxn ang="0">
                    <a:pos x="2" y="10"/>
                  </a:cxn>
                  <a:cxn ang="0">
                    <a:pos x="6" y="8"/>
                  </a:cxn>
                  <a:cxn ang="0">
                    <a:pos x="10" y="6"/>
                  </a:cxn>
                  <a:cxn ang="0">
                    <a:pos x="12" y="4"/>
                  </a:cxn>
                  <a:cxn ang="0">
                    <a:pos x="12" y="0"/>
                  </a:cxn>
                  <a:cxn ang="0">
                    <a:pos x="12" y="0"/>
                  </a:cxn>
                </a:cxnLst>
                <a:rect l="0" t="0" r="r" b="b"/>
                <a:pathLst>
                  <a:path w="18" h="16">
                    <a:moveTo>
                      <a:pt x="12" y="0"/>
                    </a:moveTo>
                    <a:lnTo>
                      <a:pt x="12" y="0"/>
                    </a:lnTo>
                    <a:lnTo>
                      <a:pt x="14" y="2"/>
                    </a:lnTo>
                    <a:lnTo>
                      <a:pt x="18" y="4"/>
                    </a:lnTo>
                    <a:lnTo>
                      <a:pt x="18" y="4"/>
                    </a:lnTo>
                    <a:lnTo>
                      <a:pt x="14" y="8"/>
                    </a:lnTo>
                    <a:lnTo>
                      <a:pt x="12" y="10"/>
                    </a:lnTo>
                    <a:lnTo>
                      <a:pt x="14" y="12"/>
                    </a:lnTo>
                    <a:lnTo>
                      <a:pt x="14" y="12"/>
                    </a:lnTo>
                    <a:lnTo>
                      <a:pt x="8" y="16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2" y="12"/>
                    </a:lnTo>
                    <a:lnTo>
                      <a:pt x="2" y="10"/>
                    </a:lnTo>
                    <a:lnTo>
                      <a:pt x="6" y="8"/>
                    </a:lnTo>
                    <a:lnTo>
                      <a:pt x="10" y="6"/>
                    </a:lnTo>
                    <a:lnTo>
                      <a:pt x="12" y="4"/>
                    </a:lnTo>
                    <a:lnTo>
                      <a:pt x="12" y="0"/>
                    </a:lnTo>
                    <a:lnTo>
                      <a:pt x="1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3441" name="Freeform 129"/>
              <p:cNvSpPr>
                <a:spLocks/>
              </p:cNvSpPr>
              <p:nvPr userDrawn="1"/>
            </p:nvSpPr>
            <p:spPr bwMode="auto">
              <a:xfrm>
                <a:off x="4325" y="746"/>
                <a:ext cx="3" cy="10"/>
              </a:xfrm>
              <a:custGeom>
                <a:avLst/>
                <a:gdLst/>
                <a:ahLst/>
                <a:cxnLst>
                  <a:cxn ang="0">
                    <a:pos x="4" y="0"/>
                  </a:cxn>
                  <a:cxn ang="0">
                    <a:pos x="4" y="0"/>
                  </a:cxn>
                  <a:cxn ang="0">
                    <a:pos x="10" y="0"/>
                  </a:cxn>
                  <a:cxn ang="0">
                    <a:pos x="10" y="0"/>
                  </a:cxn>
                  <a:cxn ang="0">
                    <a:pos x="12" y="6"/>
                  </a:cxn>
                  <a:cxn ang="0">
                    <a:pos x="12" y="12"/>
                  </a:cxn>
                  <a:cxn ang="0">
                    <a:pos x="12" y="16"/>
                  </a:cxn>
                  <a:cxn ang="0">
                    <a:pos x="14" y="20"/>
                  </a:cxn>
                  <a:cxn ang="0">
                    <a:pos x="14" y="20"/>
                  </a:cxn>
                  <a:cxn ang="0">
                    <a:pos x="12" y="24"/>
                  </a:cxn>
                  <a:cxn ang="0">
                    <a:pos x="10" y="26"/>
                  </a:cxn>
                  <a:cxn ang="0">
                    <a:pos x="8" y="30"/>
                  </a:cxn>
                  <a:cxn ang="0">
                    <a:pos x="10" y="36"/>
                  </a:cxn>
                  <a:cxn ang="0">
                    <a:pos x="10" y="36"/>
                  </a:cxn>
                  <a:cxn ang="0">
                    <a:pos x="2" y="30"/>
                  </a:cxn>
                  <a:cxn ang="0">
                    <a:pos x="0" y="20"/>
                  </a:cxn>
                  <a:cxn ang="0">
                    <a:pos x="0" y="10"/>
                  </a:cxn>
                  <a:cxn ang="0">
                    <a:pos x="4" y="0"/>
                  </a:cxn>
                  <a:cxn ang="0">
                    <a:pos x="4" y="0"/>
                  </a:cxn>
                </a:cxnLst>
                <a:rect l="0" t="0" r="r" b="b"/>
                <a:pathLst>
                  <a:path w="14" h="36">
                    <a:moveTo>
                      <a:pt x="4" y="0"/>
                    </a:moveTo>
                    <a:lnTo>
                      <a:pt x="4" y="0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12" y="6"/>
                    </a:lnTo>
                    <a:lnTo>
                      <a:pt x="12" y="12"/>
                    </a:lnTo>
                    <a:lnTo>
                      <a:pt x="12" y="16"/>
                    </a:lnTo>
                    <a:lnTo>
                      <a:pt x="14" y="20"/>
                    </a:lnTo>
                    <a:lnTo>
                      <a:pt x="14" y="20"/>
                    </a:lnTo>
                    <a:lnTo>
                      <a:pt x="12" y="24"/>
                    </a:lnTo>
                    <a:lnTo>
                      <a:pt x="10" y="26"/>
                    </a:lnTo>
                    <a:lnTo>
                      <a:pt x="8" y="30"/>
                    </a:lnTo>
                    <a:lnTo>
                      <a:pt x="10" y="36"/>
                    </a:lnTo>
                    <a:lnTo>
                      <a:pt x="10" y="36"/>
                    </a:lnTo>
                    <a:lnTo>
                      <a:pt x="2" y="30"/>
                    </a:lnTo>
                    <a:lnTo>
                      <a:pt x="0" y="20"/>
                    </a:lnTo>
                    <a:lnTo>
                      <a:pt x="0" y="10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3442" name="Freeform 130"/>
              <p:cNvSpPr>
                <a:spLocks/>
              </p:cNvSpPr>
              <p:nvPr userDrawn="1"/>
            </p:nvSpPr>
            <p:spPr bwMode="auto">
              <a:xfrm>
                <a:off x="4275" y="758"/>
                <a:ext cx="2" cy="4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2" y="0"/>
                  </a:cxn>
                  <a:cxn ang="0">
                    <a:pos x="2" y="2"/>
                  </a:cxn>
                  <a:cxn ang="0">
                    <a:pos x="4" y="2"/>
                  </a:cxn>
                  <a:cxn ang="0">
                    <a:pos x="6" y="4"/>
                  </a:cxn>
                  <a:cxn ang="0">
                    <a:pos x="8" y="4"/>
                  </a:cxn>
                  <a:cxn ang="0">
                    <a:pos x="8" y="4"/>
                  </a:cxn>
                  <a:cxn ang="0">
                    <a:pos x="8" y="8"/>
                  </a:cxn>
                  <a:cxn ang="0">
                    <a:pos x="10" y="10"/>
                  </a:cxn>
                  <a:cxn ang="0">
                    <a:pos x="10" y="16"/>
                  </a:cxn>
                  <a:cxn ang="0">
                    <a:pos x="10" y="16"/>
                  </a:cxn>
                  <a:cxn ang="0">
                    <a:pos x="6" y="14"/>
                  </a:cxn>
                  <a:cxn ang="0">
                    <a:pos x="2" y="10"/>
                  </a:cxn>
                  <a:cxn ang="0">
                    <a:pos x="0" y="4"/>
                  </a:cxn>
                  <a:cxn ang="0">
                    <a:pos x="2" y="0"/>
                  </a:cxn>
                  <a:cxn ang="0">
                    <a:pos x="2" y="0"/>
                  </a:cxn>
                </a:cxnLst>
                <a:rect l="0" t="0" r="r" b="b"/>
                <a:pathLst>
                  <a:path w="10" h="16">
                    <a:moveTo>
                      <a:pt x="2" y="0"/>
                    </a:moveTo>
                    <a:lnTo>
                      <a:pt x="2" y="0"/>
                    </a:lnTo>
                    <a:lnTo>
                      <a:pt x="2" y="2"/>
                    </a:lnTo>
                    <a:lnTo>
                      <a:pt x="4" y="2"/>
                    </a:lnTo>
                    <a:lnTo>
                      <a:pt x="6" y="4"/>
                    </a:lnTo>
                    <a:lnTo>
                      <a:pt x="8" y="4"/>
                    </a:lnTo>
                    <a:lnTo>
                      <a:pt x="8" y="4"/>
                    </a:lnTo>
                    <a:lnTo>
                      <a:pt x="8" y="8"/>
                    </a:lnTo>
                    <a:lnTo>
                      <a:pt x="10" y="10"/>
                    </a:lnTo>
                    <a:lnTo>
                      <a:pt x="10" y="16"/>
                    </a:lnTo>
                    <a:lnTo>
                      <a:pt x="10" y="16"/>
                    </a:lnTo>
                    <a:lnTo>
                      <a:pt x="6" y="14"/>
                    </a:lnTo>
                    <a:lnTo>
                      <a:pt x="2" y="10"/>
                    </a:lnTo>
                    <a:lnTo>
                      <a:pt x="0" y="4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3443" name="Freeform 131"/>
              <p:cNvSpPr>
                <a:spLocks/>
              </p:cNvSpPr>
              <p:nvPr userDrawn="1"/>
            </p:nvSpPr>
            <p:spPr bwMode="auto">
              <a:xfrm>
                <a:off x="4321" y="759"/>
                <a:ext cx="3" cy="7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4" y="4"/>
                  </a:cxn>
                  <a:cxn ang="0">
                    <a:pos x="8" y="10"/>
                  </a:cxn>
                  <a:cxn ang="0">
                    <a:pos x="10" y="26"/>
                  </a:cxn>
                  <a:cxn ang="0">
                    <a:pos x="10" y="26"/>
                  </a:cxn>
                  <a:cxn ang="0">
                    <a:pos x="6" y="22"/>
                  </a:cxn>
                  <a:cxn ang="0">
                    <a:pos x="4" y="14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w="10" h="26">
                    <a:moveTo>
                      <a:pt x="0" y="0"/>
                    </a:moveTo>
                    <a:lnTo>
                      <a:pt x="0" y="0"/>
                    </a:lnTo>
                    <a:lnTo>
                      <a:pt x="4" y="4"/>
                    </a:lnTo>
                    <a:lnTo>
                      <a:pt x="8" y="10"/>
                    </a:lnTo>
                    <a:lnTo>
                      <a:pt x="10" y="26"/>
                    </a:lnTo>
                    <a:lnTo>
                      <a:pt x="10" y="26"/>
                    </a:lnTo>
                    <a:lnTo>
                      <a:pt x="6" y="22"/>
                    </a:lnTo>
                    <a:lnTo>
                      <a:pt x="4" y="14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3444" name="Freeform 132"/>
              <p:cNvSpPr>
                <a:spLocks/>
              </p:cNvSpPr>
              <p:nvPr userDrawn="1"/>
            </p:nvSpPr>
            <p:spPr bwMode="auto">
              <a:xfrm>
                <a:off x="4149" y="767"/>
                <a:ext cx="1" cy="1"/>
              </a:xfrm>
              <a:custGeom>
                <a:avLst/>
                <a:gdLst/>
                <a:ahLst/>
                <a:cxnLst>
                  <a:cxn ang="0">
                    <a:pos x="6" y="0"/>
                  </a:cxn>
                  <a:cxn ang="0">
                    <a:pos x="6" y="0"/>
                  </a:cxn>
                  <a:cxn ang="0">
                    <a:pos x="6" y="6"/>
                  </a:cxn>
                  <a:cxn ang="0">
                    <a:pos x="6" y="6"/>
                  </a:cxn>
                  <a:cxn ang="0">
                    <a:pos x="2" y="6"/>
                  </a:cxn>
                  <a:cxn ang="0">
                    <a:pos x="0" y="4"/>
                  </a:cxn>
                  <a:cxn ang="0">
                    <a:pos x="0" y="4"/>
                  </a:cxn>
                  <a:cxn ang="0">
                    <a:pos x="2" y="0"/>
                  </a:cxn>
                  <a:cxn ang="0">
                    <a:pos x="6" y="0"/>
                  </a:cxn>
                  <a:cxn ang="0">
                    <a:pos x="6" y="0"/>
                  </a:cxn>
                </a:cxnLst>
                <a:rect l="0" t="0" r="r" b="b"/>
                <a:pathLst>
                  <a:path w="6" h="6">
                    <a:moveTo>
                      <a:pt x="6" y="0"/>
                    </a:moveTo>
                    <a:lnTo>
                      <a:pt x="6" y="0"/>
                    </a:lnTo>
                    <a:lnTo>
                      <a:pt x="6" y="6"/>
                    </a:lnTo>
                    <a:lnTo>
                      <a:pt x="6" y="6"/>
                    </a:lnTo>
                    <a:lnTo>
                      <a:pt x="2" y="6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2" y="0"/>
                    </a:lnTo>
                    <a:lnTo>
                      <a:pt x="6" y="0"/>
                    </a:lnTo>
                    <a:lnTo>
                      <a:pt x="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3445" name="Freeform 133"/>
              <p:cNvSpPr>
                <a:spLocks/>
              </p:cNvSpPr>
              <p:nvPr userDrawn="1"/>
            </p:nvSpPr>
            <p:spPr bwMode="auto">
              <a:xfrm>
                <a:off x="4180" y="779"/>
                <a:ext cx="4" cy="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6" y="0"/>
                  </a:cxn>
                  <a:cxn ang="0">
                    <a:pos x="10" y="4"/>
                  </a:cxn>
                  <a:cxn ang="0">
                    <a:pos x="14" y="10"/>
                  </a:cxn>
                  <a:cxn ang="0">
                    <a:pos x="14" y="10"/>
                  </a:cxn>
                  <a:cxn ang="0">
                    <a:pos x="8" y="12"/>
                  </a:cxn>
                  <a:cxn ang="0">
                    <a:pos x="4" y="10"/>
                  </a:cxn>
                  <a:cxn ang="0">
                    <a:pos x="2" y="6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w="14" h="12">
                    <a:moveTo>
                      <a:pt x="0" y="0"/>
                    </a:moveTo>
                    <a:lnTo>
                      <a:pt x="0" y="0"/>
                    </a:lnTo>
                    <a:lnTo>
                      <a:pt x="6" y="0"/>
                    </a:lnTo>
                    <a:lnTo>
                      <a:pt x="10" y="4"/>
                    </a:lnTo>
                    <a:lnTo>
                      <a:pt x="14" y="10"/>
                    </a:lnTo>
                    <a:lnTo>
                      <a:pt x="14" y="10"/>
                    </a:lnTo>
                    <a:lnTo>
                      <a:pt x="8" y="12"/>
                    </a:lnTo>
                    <a:lnTo>
                      <a:pt x="4" y="10"/>
                    </a:lnTo>
                    <a:lnTo>
                      <a:pt x="2" y="6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3446" name="Freeform 134"/>
              <p:cNvSpPr>
                <a:spLocks/>
              </p:cNvSpPr>
              <p:nvPr userDrawn="1"/>
            </p:nvSpPr>
            <p:spPr bwMode="auto">
              <a:xfrm>
                <a:off x="3119" y="788"/>
                <a:ext cx="29" cy="58"/>
              </a:xfrm>
              <a:custGeom>
                <a:avLst/>
                <a:gdLst/>
                <a:ahLst/>
                <a:cxnLst>
                  <a:cxn ang="0">
                    <a:pos x="58" y="4"/>
                  </a:cxn>
                  <a:cxn ang="0">
                    <a:pos x="68" y="38"/>
                  </a:cxn>
                  <a:cxn ang="0">
                    <a:pos x="76" y="42"/>
                  </a:cxn>
                  <a:cxn ang="0">
                    <a:pos x="82" y="44"/>
                  </a:cxn>
                  <a:cxn ang="0">
                    <a:pos x="94" y="52"/>
                  </a:cxn>
                  <a:cxn ang="0">
                    <a:pos x="96" y="74"/>
                  </a:cxn>
                  <a:cxn ang="0">
                    <a:pos x="100" y="94"/>
                  </a:cxn>
                  <a:cxn ang="0">
                    <a:pos x="102" y="90"/>
                  </a:cxn>
                  <a:cxn ang="0">
                    <a:pos x="104" y="100"/>
                  </a:cxn>
                  <a:cxn ang="0">
                    <a:pos x="100" y="114"/>
                  </a:cxn>
                  <a:cxn ang="0">
                    <a:pos x="108" y="130"/>
                  </a:cxn>
                  <a:cxn ang="0">
                    <a:pos x="108" y="138"/>
                  </a:cxn>
                  <a:cxn ang="0">
                    <a:pos x="104" y="140"/>
                  </a:cxn>
                  <a:cxn ang="0">
                    <a:pos x="102" y="128"/>
                  </a:cxn>
                  <a:cxn ang="0">
                    <a:pos x="98" y="134"/>
                  </a:cxn>
                  <a:cxn ang="0">
                    <a:pos x="100" y="140"/>
                  </a:cxn>
                  <a:cxn ang="0">
                    <a:pos x="106" y="152"/>
                  </a:cxn>
                  <a:cxn ang="0">
                    <a:pos x="108" y="168"/>
                  </a:cxn>
                  <a:cxn ang="0">
                    <a:pos x="106" y="202"/>
                  </a:cxn>
                  <a:cxn ang="0">
                    <a:pos x="100" y="204"/>
                  </a:cxn>
                  <a:cxn ang="0">
                    <a:pos x="98" y="208"/>
                  </a:cxn>
                  <a:cxn ang="0">
                    <a:pos x="94" y="218"/>
                  </a:cxn>
                  <a:cxn ang="0">
                    <a:pos x="90" y="198"/>
                  </a:cxn>
                  <a:cxn ang="0">
                    <a:pos x="86" y="178"/>
                  </a:cxn>
                  <a:cxn ang="0">
                    <a:pos x="82" y="182"/>
                  </a:cxn>
                  <a:cxn ang="0">
                    <a:pos x="76" y="168"/>
                  </a:cxn>
                  <a:cxn ang="0">
                    <a:pos x="72" y="166"/>
                  </a:cxn>
                  <a:cxn ang="0">
                    <a:pos x="64" y="174"/>
                  </a:cxn>
                  <a:cxn ang="0">
                    <a:pos x="60" y="170"/>
                  </a:cxn>
                  <a:cxn ang="0">
                    <a:pos x="56" y="162"/>
                  </a:cxn>
                  <a:cxn ang="0">
                    <a:pos x="60" y="146"/>
                  </a:cxn>
                  <a:cxn ang="0">
                    <a:pos x="54" y="150"/>
                  </a:cxn>
                  <a:cxn ang="0">
                    <a:pos x="42" y="162"/>
                  </a:cxn>
                  <a:cxn ang="0">
                    <a:pos x="30" y="160"/>
                  </a:cxn>
                  <a:cxn ang="0">
                    <a:pos x="28" y="122"/>
                  </a:cxn>
                  <a:cxn ang="0">
                    <a:pos x="16" y="116"/>
                  </a:cxn>
                  <a:cxn ang="0">
                    <a:pos x="10" y="94"/>
                  </a:cxn>
                  <a:cxn ang="0">
                    <a:pos x="4" y="90"/>
                  </a:cxn>
                  <a:cxn ang="0">
                    <a:pos x="6" y="102"/>
                  </a:cxn>
                  <a:cxn ang="0">
                    <a:pos x="0" y="74"/>
                  </a:cxn>
                  <a:cxn ang="0">
                    <a:pos x="4" y="52"/>
                  </a:cxn>
                  <a:cxn ang="0">
                    <a:pos x="16" y="70"/>
                  </a:cxn>
                  <a:cxn ang="0">
                    <a:pos x="30" y="96"/>
                  </a:cxn>
                  <a:cxn ang="0">
                    <a:pos x="34" y="100"/>
                  </a:cxn>
                  <a:cxn ang="0">
                    <a:pos x="44" y="50"/>
                  </a:cxn>
                  <a:cxn ang="0">
                    <a:pos x="52" y="38"/>
                  </a:cxn>
                  <a:cxn ang="0">
                    <a:pos x="46" y="14"/>
                  </a:cxn>
                  <a:cxn ang="0">
                    <a:pos x="52" y="2"/>
                  </a:cxn>
                </a:cxnLst>
                <a:rect l="0" t="0" r="r" b="b"/>
                <a:pathLst>
                  <a:path w="110" h="218">
                    <a:moveTo>
                      <a:pt x="56" y="0"/>
                    </a:moveTo>
                    <a:lnTo>
                      <a:pt x="56" y="0"/>
                    </a:lnTo>
                    <a:lnTo>
                      <a:pt x="58" y="4"/>
                    </a:lnTo>
                    <a:lnTo>
                      <a:pt x="62" y="10"/>
                    </a:lnTo>
                    <a:lnTo>
                      <a:pt x="66" y="24"/>
                    </a:lnTo>
                    <a:lnTo>
                      <a:pt x="68" y="38"/>
                    </a:lnTo>
                    <a:lnTo>
                      <a:pt x="72" y="48"/>
                    </a:lnTo>
                    <a:lnTo>
                      <a:pt x="72" y="48"/>
                    </a:lnTo>
                    <a:lnTo>
                      <a:pt x="76" y="42"/>
                    </a:lnTo>
                    <a:lnTo>
                      <a:pt x="80" y="38"/>
                    </a:lnTo>
                    <a:lnTo>
                      <a:pt x="80" y="38"/>
                    </a:lnTo>
                    <a:lnTo>
                      <a:pt x="82" y="44"/>
                    </a:lnTo>
                    <a:lnTo>
                      <a:pt x="84" y="50"/>
                    </a:lnTo>
                    <a:lnTo>
                      <a:pt x="88" y="52"/>
                    </a:lnTo>
                    <a:lnTo>
                      <a:pt x="94" y="52"/>
                    </a:lnTo>
                    <a:lnTo>
                      <a:pt x="94" y="52"/>
                    </a:lnTo>
                    <a:lnTo>
                      <a:pt x="94" y="64"/>
                    </a:lnTo>
                    <a:lnTo>
                      <a:pt x="96" y="74"/>
                    </a:lnTo>
                    <a:lnTo>
                      <a:pt x="98" y="82"/>
                    </a:lnTo>
                    <a:lnTo>
                      <a:pt x="100" y="94"/>
                    </a:lnTo>
                    <a:lnTo>
                      <a:pt x="100" y="94"/>
                    </a:lnTo>
                    <a:lnTo>
                      <a:pt x="100" y="92"/>
                    </a:lnTo>
                    <a:lnTo>
                      <a:pt x="102" y="90"/>
                    </a:lnTo>
                    <a:lnTo>
                      <a:pt x="102" y="90"/>
                    </a:lnTo>
                    <a:lnTo>
                      <a:pt x="104" y="92"/>
                    </a:lnTo>
                    <a:lnTo>
                      <a:pt x="104" y="94"/>
                    </a:lnTo>
                    <a:lnTo>
                      <a:pt x="104" y="100"/>
                    </a:lnTo>
                    <a:lnTo>
                      <a:pt x="100" y="108"/>
                    </a:lnTo>
                    <a:lnTo>
                      <a:pt x="100" y="114"/>
                    </a:lnTo>
                    <a:lnTo>
                      <a:pt x="100" y="114"/>
                    </a:lnTo>
                    <a:lnTo>
                      <a:pt x="102" y="120"/>
                    </a:lnTo>
                    <a:lnTo>
                      <a:pt x="104" y="124"/>
                    </a:lnTo>
                    <a:lnTo>
                      <a:pt x="108" y="130"/>
                    </a:lnTo>
                    <a:lnTo>
                      <a:pt x="110" y="136"/>
                    </a:lnTo>
                    <a:lnTo>
                      <a:pt x="110" y="136"/>
                    </a:lnTo>
                    <a:lnTo>
                      <a:pt x="108" y="138"/>
                    </a:lnTo>
                    <a:lnTo>
                      <a:pt x="106" y="142"/>
                    </a:lnTo>
                    <a:lnTo>
                      <a:pt x="106" y="142"/>
                    </a:lnTo>
                    <a:lnTo>
                      <a:pt x="104" y="140"/>
                    </a:lnTo>
                    <a:lnTo>
                      <a:pt x="102" y="136"/>
                    </a:lnTo>
                    <a:lnTo>
                      <a:pt x="102" y="128"/>
                    </a:lnTo>
                    <a:lnTo>
                      <a:pt x="102" y="128"/>
                    </a:lnTo>
                    <a:lnTo>
                      <a:pt x="98" y="128"/>
                    </a:lnTo>
                    <a:lnTo>
                      <a:pt x="98" y="132"/>
                    </a:lnTo>
                    <a:lnTo>
                      <a:pt x="98" y="134"/>
                    </a:lnTo>
                    <a:lnTo>
                      <a:pt x="96" y="136"/>
                    </a:lnTo>
                    <a:lnTo>
                      <a:pt x="96" y="136"/>
                    </a:lnTo>
                    <a:lnTo>
                      <a:pt x="100" y="140"/>
                    </a:lnTo>
                    <a:lnTo>
                      <a:pt x="102" y="146"/>
                    </a:lnTo>
                    <a:lnTo>
                      <a:pt x="104" y="150"/>
                    </a:lnTo>
                    <a:lnTo>
                      <a:pt x="106" y="152"/>
                    </a:lnTo>
                    <a:lnTo>
                      <a:pt x="108" y="152"/>
                    </a:lnTo>
                    <a:lnTo>
                      <a:pt x="108" y="152"/>
                    </a:lnTo>
                    <a:lnTo>
                      <a:pt x="108" y="168"/>
                    </a:lnTo>
                    <a:lnTo>
                      <a:pt x="110" y="184"/>
                    </a:lnTo>
                    <a:lnTo>
                      <a:pt x="108" y="196"/>
                    </a:lnTo>
                    <a:lnTo>
                      <a:pt x="106" y="202"/>
                    </a:lnTo>
                    <a:lnTo>
                      <a:pt x="104" y="206"/>
                    </a:lnTo>
                    <a:lnTo>
                      <a:pt x="104" y="206"/>
                    </a:lnTo>
                    <a:lnTo>
                      <a:pt x="100" y="204"/>
                    </a:lnTo>
                    <a:lnTo>
                      <a:pt x="98" y="202"/>
                    </a:lnTo>
                    <a:lnTo>
                      <a:pt x="98" y="202"/>
                    </a:lnTo>
                    <a:lnTo>
                      <a:pt x="98" y="208"/>
                    </a:lnTo>
                    <a:lnTo>
                      <a:pt x="96" y="210"/>
                    </a:lnTo>
                    <a:lnTo>
                      <a:pt x="94" y="214"/>
                    </a:lnTo>
                    <a:lnTo>
                      <a:pt x="94" y="218"/>
                    </a:lnTo>
                    <a:lnTo>
                      <a:pt x="94" y="218"/>
                    </a:lnTo>
                    <a:lnTo>
                      <a:pt x="90" y="210"/>
                    </a:lnTo>
                    <a:lnTo>
                      <a:pt x="90" y="198"/>
                    </a:lnTo>
                    <a:lnTo>
                      <a:pt x="90" y="188"/>
                    </a:lnTo>
                    <a:lnTo>
                      <a:pt x="86" y="178"/>
                    </a:lnTo>
                    <a:lnTo>
                      <a:pt x="86" y="178"/>
                    </a:lnTo>
                    <a:lnTo>
                      <a:pt x="84" y="180"/>
                    </a:lnTo>
                    <a:lnTo>
                      <a:pt x="82" y="182"/>
                    </a:lnTo>
                    <a:lnTo>
                      <a:pt x="82" y="182"/>
                    </a:lnTo>
                    <a:lnTo>
                      <a:pt x="80" y="178"/>
                    </a:lnTo>
                    <a:lnTo>
                      <a:pt x="78" y="172"/>
                    </a:lnTo>
                    <a:lnTo>
                      <a:pt x="76" y="168"/>
                    </a:lnTo>
                    <a:lnTo>
                      <a:pt x="74" y="164"/>
                    </a:lnTo>
                    <a:lnTo>
                      <a:pt x="74" y="164"/>
                    </a:lnTo>
                    <a:lnTo>
                      <a:pt x="72" y="166"/>
                    </a:lnTo>
                    <a:lnTo>
                      <a:pt x="70" y="168"/>
                    </a:lnTo>
                    <a:lnTo>
                      <a:pt x="64" y="174"/>
                    </a:lnTo>
                    <a:lnTo>
                      <a:pt x="64" y="174"/>
                    </a:lnTo>
                    <a:lnTo>
                      <a:pt x="62" y="172"/>
                    </a:lnTo>
                    <a:lnTo>
                      <a:pt x="60" y="170"/>
                    </a:lnTo>
                    <a:lnTo>
                      <a:pt x="60" y="170"/>
                    </a:lnTo>
                    <a:lnTo>
                      <a:pt x="56" y="168"/>
                    </a:lnTo>
                    <a:lnTo>
                      <a:pt x="56" y="168"/>
                    </a:lnTo>
                    <a:lnTo>
                      <a:pt x="56" y="162"/>
                    </a:lnTo>
                    <a:lnTo>
                      <a:pt x="58" y="156"/>
                    </a:lnTo>
                    <a:lnTo>
                      <a:pt x="60" y="152"/>
                    </a:lnTo>
                    <a:lnTo>
                      <a:pt x="60" y="146"/>
                    </a:lnTo>
                    <a:lnTo>
                      <a:pt x="60" y="146"/>
                    </a:lnTo>
                    <a:lnTo>
                      <a:pt x="56" y="150"/>
                    </a:lnTo>
                    <a:lnTo>
                      <a:pt x="54" y="150"/>
                    </a:lnTo>
                    <a:lnTo>
                      <a:pt x="52" y="148"/>
                    </a:lnTo>
                    <a:lnTo>
                      <a:pt x="52" y="148"/>
                    </a:lnTo>
                    <a:lnTo>
                      <a:pt x="42" y="162"/>
                    </a:lnTo>
                    <a:lnTo>
                      <a:pt x="30" y="176"/>
                    </a:lnTo>
                    <a:lnTo>
                      <a:pt x="30" y="176"/>
                    </a:lnTo>
                    <a:lnTo>
                      <a:pt x="30" y="160"/>
                    </a:lnTo>
                    <a:lnTo>
                      <a:pt x="32" y="138"/>
                    </a:lnTo>
                    <a:lnTo>
                      <a:pt x="30" y="130"/>
                    </a:lnTo>
                    <a:lnTo>
                      <a:pt x="28" y="122"/>
                    </a:lnTo>
                    <a:lnTo>
                      <a:pt x="24" y="118"/>
                    </a:lnTo>
                    <a:lnTo>
                      <a:pt x="16" y="116"/>
                    </a:lnTo>
                    <a:lnTo>
                      <a:pt x="16" y="116"/>
                    </a:lnTo>
                    <a:lnTo>
                      <a:pt x="16" y="108"/>
                    </a:lnTo>
                    <a:lnTo>
                      <a:pt x="14" y="100"/>
                    </a:lnTo>
                    <a:lnTo>
                      <a:pt x="10" y="94"/>
                    </a:lnTo>
                    <a:lnTo>
                      <a:pt x="8" y="88"/>
                    </a:lnTo>
                    <a:lnTo>
                      <a:pt x="8" y="88"/>
                    </a:lnTo>
                    <a:lnTo>
                      <a:pt x="4" y="90"/>
                    </a:lnTo>
                    <a:lnTo>
                      <a:pt x="4" y="94"/>
                    </a:lnTo>
                    <a:lnTo>
                      <a:pt x="4" y="98"/>
                    </a:lnTo>
                    <a:lnTo>
                      <a:pt x="6" y="102"/>
                    </a:lnTo>
                    <a:lnTo>
                      <a:pt x="6" y="102"/>
                    </a:lnTo>
                    <a:lnTo>
                      <a:pt x="0" y="90"/>
                    </a:lnTo>
                    <a:lnTo>
                      <a:pt x="0" y="74"/>
                    </a:lnTo>
                    <a:lnTo>
                      <a:pt x="0" y="64"/>
                    </a:lnTo>
                    <a:lnTo>
                      <a:pt x="2" y="58"/>
                    </a:lnTo>
                    <a:lnTo>
                      <a:pt x="4" y="52"/>
                    </a:lnTo>
                    <a:lnTo>
                      <a:pt x="8" y="48"/>
                    </a:lnTo>
                    <a:lnTo>
                      <a:pt x="8" y="48"/>
                    </a:lnTo>
                    <a:lnTo>
                      <a:pt x="16" y="70"/>
                    </a:lnTo>
                    <a:lnTo>
                      <a:pt x="24" y="96"/>
                    </a:lnTo>
                    <a:lnTo>
                      <a:pt x="24" y="96"/>
                    </a:lnTo>
                    <a:lnTo>
                      <a:pt x="30" y="96"/>
                    </a:lnTo>
                    <a:lnTo>
                      <a:pt x="32" y="98"/>
                    </a:lnTo>
                    <a:lnTo>
                      <a:pt x="34" y="100"/>
                    </a:lnTo>
                    <a:lnTo>
                      <a:pt x="34" y="100"/>
                    </a:lnTo>
                    <a:lnTo>
                      <a:pt x="38" y="84"/>
                    </a:lnTo>
                    <a:lnTo>
                      <a:pt x="40" y="66"/>
                    </a:lnTo>
                    <a:lnTo>
                      <a:pt x="44" y="50"/>
                    </a:lnTo>
                    <a:lnTo>
                      <a:pt x="46" y="44"/>
                    </a:lnTo>
                    <a:lnTo>
                      <a:pt x="52" y="38"/>
                    </a:lnTo>
                    <a:lnTo>
                      <a:pt x="52" y="38"/>
                    </a:lnTo>
                    <a:lnTo>
                      <a:pt x="50" y="22"/>
                    </a:lnTo>
                    <a:lnTo>
                      <a:pt x="48" y="18"/>
                    </a:lnTo>
                    <a:lnTo>
                      <a:pt x="46" y="14"/>
                    </a:lnTo>
                    <a:lnTo>
                      <a:pt x="46" y="14"/>
                    </a:lnTo>
                    <a:lnTo>
                      <a:pt x="48" y="4"/>
                    </a:lnTo>
                    <a:lnTo>
                      <a:pt x="52" y="2"/>
                    </a:lnTo>
                    <a:lnTo>
                      <a:pt x="56" y="0"/>
                    </a:lnTo>
                    <a:lnTo>
                      <a:pt x="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3447" name="Freeform 135"/>
              <p:cNvSpPr>
                <a:spLocks/>
              </p:cNvSpPr>
              <p:nvPr userDrawn="1"/>
            </p:nvSpPr>
            <p:spPr bwMode="auto">
              <a:xfrm>
                <a:off x="3127" y="803"/>
                <a:ext cx="1" cy="6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2" y="0"/>
                  </a:cxn>
                  <a:cxn ang="0">
                    <a:pos x="6" y="10"/>
                  </a:cxn>
                  <a:cxn ang="0">
                    <a:pos x="6" y="24"/>
                  </a:cxn>
                  <a:cxn ang="0">
                    <a:pos x="6" y="24"/>
                  </a:cxn>
                  <a:cxn ang="0">
                    <a:pos x="4" y="22"/>
                  </a:cxn>
                  <a:cxn ang="0">
                    <a:pos x="2" y="20"/>
                  </a:cxn>
                  <a:cxn ang="0">
                    <a:pos x="0" y="14"/>
                  </a:cxn>
                  <a:cxn ang="0">
                    <a:pos x="2" y="0"/>
                  </a:cxn>
                  <a:cxn ang="0">
                    <a:pos x="2" y="0"/>
                  </a:cxn>
                </a:cxnLst>
                <a:rect l="0" t="0" r="r" b="b"/>
                <a:pathLst>
                  <a:path w="6" h="24">
                    <a:moveTo>
                      <a:pt x="2" y="0"/>
                    </a:moveTo>
                    <a:lnTo>
                      <a:pt x="2" y="0"/>
                    </a:lnTo>
                    <a:lnTo>
                      <a:pt x="6" y="10"/>
                    </a:lnTo>
                    <a:lnTo>
                      <a:pt x="6" y="24"/>
                    </a:lnTo>
                    <a:lnTo>
                      <a:pt x="6" y="24"/>
                    </a:lnTo>
                    <a:lnTo>
                      <a:pt x="4" y="22"/>
                    </a:lnTo>
                    <a:lnTo>
                      <a:pt x="2" y="20"/>
                    </a:lnTo>
                    <a:lnTo>
                      <a:pt x="0" y="14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3448" name="Freeform 136"/>
              <p:cNvSpPr>
                <a:spLocks/>
              </p:cNvSpPr>
              <p:nvPr userDrawn="1"/>
            </p:nvSpPr>
            <p:spPr bwMode="auto">
              <a:xfrm>
                <a:off x="4632" y="809"/>
                <a:ext cx="2" cy="6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4" y="4"/>
                  </a:cxn>
                  <a:cxn ang="0">
                    <a:pos x="6" y="10"/>
                  </a:cxn>
                  <a:cxn ang="0">
                    <a:pos x="8" y="18"/>
                  </a:cxn>
                  <a:cxn ang="0">
                    <a:pos x="6" y="22"/>
                  </a:cxn>
                  <a:cxn ang="0">
                    <a:pos x="6" y="22"/>
                  </a:cxn>
                  <a:cxn ang="0">
                    <a:pos x="2" y="12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w="8" h="22">
                    <a:moveTo>
                      <a:pt x="0" y="0"/>
                    </a:moveTo>
                    <a:lnTo>
                      <a:pt x="0" y="0"/>
                    </a:lnTo>
                    <a:lnTo>
                      <a:pt x="4" y="4"/>
                    </a:lnTo>
                    <a:lnTo>
                      <a:pt x="6" y="10"/>
                    </a:lnTo>
                    <a:lnTo>
                      <a:pt x="8" y="18"/>
                    </a:lnTo>
                    <a:lnTo>
                      <a:pt x="6" y="22"/>
                    </a:lnTo>
                    <a:lnTo>
                      <a:pt x="6" y="22"/>
                    </a:lnTo>
                    <a:lnTo>
                      <a:pt x="2" y="12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3449" name="Freeform 137"/>
              <p:cNvSpPr>
                <a:spLocks/>
              </p:cNvSpPr>
              <p:nvPr userDrawn="1"/>
            </p:nvSpPr>
            <p:spPr bwMode="auto">
              <a:xfrm>
                <a:off x="4576" y="833"/>
                <a:ext cx="4" cy="7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2" y="0"/>
                  </a:cxn>
                  <a:cxn ang="0">
                    <a:pos x="8" y="12"/>
                  </a:cxn>
                  <a:cxn ang="0">
                    <a:pos x="14" y="26"/>
                  </a:cxn>
                  <a:cxn ang="0">
                    <a:pos x="14" y="26"/>
                  </a:cxn>
                  <a:cxn ang="0">
                    <a:pos x="8" y="22"/>
                  </a:cxn>
                  <a:cxn ang="0">
                    <a:pos x="2" y="16"/>
                  </a:cxn>
                  <a:cxn ang="0">
                    <a:pos x="0" y="8"/>
                  </a:cxn>
                  <a:cxn ang="0">
                    <a:pos x="2" y="0"/>
                  </a:cxn>
                  <a:cxn ang="0">
                    <a:pos x="2" y="0"/>
                  </a:cxn>
                </a:cxnLst>
                <a:rect l="0" t="0" r="r" b="b"/>
                <a:pathLst>
                  <a:path w="14" h="26">
                    <a:moveTo>
                      <a:pt x="2" y="0"/>
                    </a:moveTo>
                    <a:lnTo>
                      <a:pt x="2" y="0"/>
                    </a:lnTo>
                    <a:lnTo>
                      <a:pt x="8" y="12"/>
                    </a:lnTo>
                    <a:lnTo>
                      <a:pt x="14" y="26"/>
                    </a:lnTo>
                    <a:lnTo>
                      <a:pt x="14" y="26"/>
                    </a:lnTo>
                    <a:lnTo>
                      <a:pt x="8" y="22"/>
                    </a:lnTo>
                    <a:lnTo>
                      <a:pt x="2" y="16"/>
                    </a:lnTo>
                    <a:lnTo>
                      <a:pt x="0" y="8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3450" name="Freeform 138"/>
              <p:cNvSpPr>
                <a:spLocks/>
              </p:cNvSpPr>
              <p:nvPr userDrawn="1"/>
            </p:nvSpPr>
            <p:spPr bwMode="auto">
              <a:xfrm>
                <a:off x="3150" y="848"/>
                <a:ext cx="12" cy="17"/>
              </a:xfrm>
              <a:custGeom>
                <a:avLst/>
                <a:gdLst/>
                <a:ahLst/>
                <a:cxnLst>
                  <a:cxn ang="0">
                    <a:pos x="16" y="0"/>
                  </a:cxn>
                  <a:cxn ang="0">
                    <a:pos x="16" y="0"/>
                  </a:cxn>
                  <a:cxn ang="0">
                    <a:pos x="20" y="8"/>
                  </a:cxn>
                  <a:cxn ang="0">
                    <a:pos x="28" y="18"/>
                  </a:cxn>
                  <a:cxn ang="0">
                    <a:pos x="40" y="36"/>
                  </a:cxn>
                  <a:cxn ang="0">
                    <a:pos x="44" y="44"/>
                  </a:cxn>
                  <a:cxn ang="0">
                    <a:pos x="44" y="52"/>
                  </a:cxn>
                  <a:cxn ang="0">
                    <a:pos x="42" y="56"/>
                  </a:cxn>
                  <a:cxn ang="0">
                    <a:pos x="38" y="60"/>
                  </a:cxn>
                  <a:cxn ang="0">
                    <a:pos x="28" y="64"/>
                  </a:cxn>
                  <a:cxn ang="0">
                    <a:pos x="28" y="64"/>
                  </a:cxn>
                  <a:cxn ang="0">
                    <a:pos x="14" y="50"/>
                  </a:cxn>
                  <a:cxn ang="0">
                    <a:pos x="8" y="42"/>
                  </a:cxn>
                  <a:cxn ang="0">
                    <a:pos x="0" y="36"/>
                  </a:cxn>
                  <a:cxn ang="0">
                    <a:pos x="0" y="36"/>
                  </a:cxn>
                  <a:cxn ang="0">
                    <a:pos x="8" y="16"/>
                  </a:cxn>
                  <a:cxn ang="0">
                    <a:pos x="12" y="8"/>
                  </a:cxn>
                  <a:cxn ang="0">
                    <a:pos x="16" y="0"/>
                  </a:cxn>
                  <a:cxn ang="0">
                    <a:pos x="16" y="0"/>
                  </a:cxn>
                </a:cxnLst>
                <a:rect l="0" t="0" r="r" b="b"/>
                <a:pathLst>
                  <a:path w="44" h="64">
                    <a:moveTo>
                      <a:pt x="16" y="0"/>
                    </a:moveTo>
                    <a:lnTo>
                      <a:pt x="16" y="0"/>
                    </a:lnTo>
                    <a:lnTo>
                      <a:pt x="20" y="8"/>
                    </a:lnTo>
                    <a:lnTo>
                      <a:pt x="28" y="18"/>
                    </a:lnTo>
                    <a:lnTo>
                      <a:pt x="40" y="36"/>
                    </a:lnTo>
                    <a:lnTo>
                      <a:pt x="44" y="44"/>
                    </a:lnTo>
                    <a:lnTo>
                      <a:pt x="44" y="52"/>
                    </a:lnTo>
                    <a:lnTo>
                      <a:pt x="42" y="56"/>
                    </a:lnTo>
                    <a:lnTo>
                      <a:pt x="38" y="60"/>
                    </a:lnTo>
                    <a:lnTo>
                      <a:pt x="28" y="64"/>
                    </a:lnTo>
                    <a:lnTo>
                      <a:pt x="28" y="64"/>
                    </a:lnTo>
                    <a:lnTo>
                      <a:pt x="14" y="50"/>
                    </a:lnTo>
                    <a:lnTo>
                      <a:pt x="8" y="42"/>
                    </a:lnTo>
                    <a:lnTo>
                      <a:pt x="0" y="36"/>
                    </a:lnTo>
                    <a:lnTo>
                      <a:pt x="0" y="36"/>
                    </a:lnTo>
                    <a:lnTo>
                      <a:pt x="8" y="16"/>
                    </a:lnTo>
                    <a:lnTo>
                      <a:pt x="12" y="8"/>
                    </a:lnTo>
                    <a:lnTo>
                      <a:pt x="16" y="0"/>
                    </a:lnTo>
                    <a:lnTo>
                      <a:pt x="1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3451" name="Freeform 139"/>
              <p:cNvSpPr>
                <a:spLocks/>
              </p:cNvSpPr>
              <p:nvPr userDrawn="1"/>
            </p:nvSpPr>
            <p:spPr bwMode="auto">
              <a:xfrm>
                <a:off x="4606" y="850"/>
                <a:ext cx="2" cy="3"/>
              </a:xfrm>
              <a:custGeom>
                <a:avLst/>
                <a:gdLst/>
                <a:ahLst/>
                <a:cxnLst>
                  <a:cxn ang="0">
                    <a:pos x="4" y="10"/>
                  </a:cxn>
                  <a:cxn ang="0">
                    <a:pos x="4" y="10"/>
                  </a:cxn>
                  <a:cxn ang="0">
                    <a:pos x="2" y="10"/>
                  </a:cxn>
                  <a:cxn ang="0">
                    <a:pos x="2" y="10"/>
                  </a:cxn>
                  <a:cxn ang="0">
                    <a:pos x="0" y="6"/>
                  </a:cxn>
                  <a:cxn ang="0">
                    <a:pos x="2" y="0"/>
                  </a:cxn>
                  <a:cxn ang="0">
                    <a:pos x="2" y="0"/>
                  </a:cxn>
                  <a:cxn ang="0">
                    <a:pos x="6" y="0"/>
                  </a:cxn>
                  <a:cxn ang="0">
                    <a:pos x="6" y="4"/>
                  </a:cxn>
                  <a:cxn ang="0">
                    <a:pos x="6" y="6"/>
                  </a:cxn>
                  <a:cxn ang="0">
                    <a:pos x="4" y="10"/>
                  </a:cxn>
                  <a:cxn ang="0">
                    <a:pos x="4" y="10"/>
                  </a:cxn>
                </a:cxnLst>
                <a:rect l="0" t="0" r="r" b="b"/>
                <a:pathLst>
                  <a:path w="6" h="10">
                    <a:moveTo>
                      <a:pt x="4" y="10"/>
                    </a:moveTo>
                    <a:lnTo>
                      <a:pt x="4" y="10"/>
                    </a:lnTo>
                    <a:lnTo>
                      <a:pt x="2" y="10"/>
                    </a:lnTo>
                    <a:lnTo>
                      <a:pt x="2" y="10"/>
                    </a:lnTo>
                    <a:lnTo>
                      <a:pt x="0" y="6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6" y="0"/>
                    </a:lnTo>
                    <a:lnTo>
                      <a:pt x="6" y="4"/>
                    </a:lnTo>
                    <a:lnTo>
                      <a:pt x="6" y="6"/>
                    </a:lnTo>
                    <a:lnTo>
                      <a:pt x="4" y="10"/>
                    </a:lnTo>
                    <a:lnTo>
                      <a:pt x="4" y="1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3452" name="Freeform 140"/>
              <p:cNvSpPr>
                <a:spLocks/>
              </p:cNvSpPr>
              <p:nvPr userDrawn="1"/>
            </p:nvSpPr>
            <p:spPr bwMode="auto">
              <a:xfrm>
                <a:off x="3163" y="875"/>
                <a:ext cx="3" cy="2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4" y="0"/>
                  </a:cxn>
                  <a:cxn ang="0">
                    <a:pos x="8" y="2"/>
                  </a:cxn>
                  <a:cxn ang="0">
                    <a:pos x="10" y="4"/>
                  </a:cxn>
                  <a:cxn ang="0">
                    <a:pos x="8" y="6"/>
                  </a:cxn>
                  <a:cxn ang="0">
                    <a:pos x="8" y="6"/>
                  </a:cxn>
                  <a:cxn ang="0">
                    <a:pos x="2" y="4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w="10" h="6">
                    <a:moveTo>
                      <a:pt x="0" y="0"/>
                    </a:moveTo>
                    <a:lnTo>
                      <a:pt x="0" y="0"/>
                    </a:lnTo>
                    <a:lnTo>
                      <a:pt x="4" y="0"/>
                    </a:lnTo>
                    <a:lnTo>
                      <a:pt x="8" y="2"/>
                    </a:lnTo>
                    <a:lnTo>
                      <a:pt x="10" y="4"/>
                    </a:lnTo>
                    <a:lnTo>
                      <a:pt x="8" y="6"/>
                    </a:lnTo>
                    <a:lnTo>
                      <a:pt x="8" y="6"/>
                    </a:lnTo>
                    <a:lnTo>
                      <a:pt x="2" y="4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3453" name="Freeform 141"/>
              <p:cNvSpPr>
                <a:spLocks/>
              </p:cNvSpPr>
              <p:nvPr userDrawn="1"/>
            </p:nvSpPr>
            <p:spPr bwMode="auto">
              <a:xfrm>
                <a:off x="3750" y="891"/>
                <a:ext cx="5" cy="8"/>
              </a:xfrm>
              <a:custGeom>
                <a:avLst/>
                <a:gdLst/>
                <a:ahLst/>
                <a:cxnLst>
                  <a:cxn ang="0">
                    <a:pos x="12" y="0"/>
                  </a:cxn>
                  <a:cxn ang="0">
                    <a:pos x="12" y="0"/>
                  </a:cxn>
                  <a:cxn ang="0">
                    <a:pos x="12" y="4"/>
                  </a:cxn>
                  <a:cxn ang="0">
                    <a:pos x="14" y="6"/>
                  </a:cxn>
                  <a:cxn ang="0">
                    <a:pos x="16" y="6"/>
                  </a:cxn>
                  <a:cxn ang="0">
                    <a:pos x="16" y="6"/>
                  </a:cxn>
                  <a:cxn ang="0">
                    <a:pos x="10" y="20"/>
                  </a:cxn>
                  <a:cxn ang="0">
                    <a:pos x="6" y="24"/>
                  </a:cxn>
                  <a:cxn ang="0">
                    <a:pos x="2" y="30"/>
                  </a:cxn>
                  <a:cxn ang="0">
                    <a:pos x="2" y="30"/>
                  </a:cxn>
                  <a:cxn ang="0">
                    <a:pos x="0" y="18"/>
                  </a:cxn>
                  <a:cxn ang="0">
                    <a:pos x="0" y="10"/>
                  </a:cxn>
                  <a:cxn ang="0">
                    <a:pos x="0" y="6"/>
                  </a:cxn>
                  <a:cxn ang="0">
                    <a:pos x="2" y="4"/>
                  </a:cxn>
                  <a:cxn ang="0">
                    <a:pos x="6" y="2"/>
                  </a:cxn>
                  <a:cxn ang="0">
                    <a:pos x="12" y="0"/>
                  </a:cxn>
                  <a:cxn ang="0">
                    <a:pos x="12" y="0"/>
                  </a:cxn>
                </a:cxnLst>
                <a:rect l="0" t="0" r="r" b="b"/>
                <a:pathLst>
                  <a:path w="16" h="30">
                    <a:moveTo>
                      <a:pt x="12" y="0"/>
                    </a:moveTo>
                    <a:lnTo>
                      <a:pt x="12" y="0"/>
                    </a:lnTo>
                    <a:lnTo>
                      <a:pt x="12" y="4"/>
                    </a:lnTo>
                    <a:lnTo>
                      <a:pt x="14" y="6"/>
                    </a:lnTo>
                    <a:lnTo>
                      <a:pt x="16" y="6"/>
                    </a:lnTo>
                    <a:lnTo>
                      <a:pt x="16" y="6"/>
                    </a:lnTo>
                    <a:lnTo>
                      <a:pt x="10" y="20"/>
                    </a:lnTo>
                    <a:lnTo>
                      <a:pt x="6" y="24"/>
                    </a:lnTo>
                    <a:lnTo>
                      <a:pt x="2" y="30"/>
                    </a:lnTo>
                    <a:lnTo>
                      <a:pt x="2" y="30"/>
                    </a:lnTo>
                    <a:lnTo>
                      <a:pt x="0" y="18"/>
                    </a:lnTo>
                    <a:lnTo>
                      <a:pt x="0" y="10"/>
                    </a:lnTo>
                    <a:lnTo>
                      <a:pt x="0" y="6"/>
                    </a:lnTo>
                    <a:lnTo>
                      <a:pt x="2" y="4"/>
                    </a:lnTo>
                    <a:lnTo>
                      <a:pt x="6" y="2"/>
                    </a:lnTo>
                    <a:lnTo>
                      <a:pt x="12" y="0"/>
                    </a:lnTo>
                    <a:lnTo>
                      <a:pt x="1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3454" name="Freeform 142"/>
              <p:cNvSpPr>
                <a:spLocks/>
              </p:cNvSpPr>
              <p:nvPr userDrawn="1"/>
            </p:nvSpPr>
            <p:spPr bwMode="auto">
              <a:xfrm>
                <a:off x="3807" y="893"/>
                <a:ext cx="7" cy="6"/>
              </a:xfrm>
              <a:custGeom>
                <a:avLst/>
                <a:gdLst/>
                <a:ahLst/>
                <a:cxnLst>
                  <a:cxn ang="0">
                    <a:pos x="22" y="0"/>
                  </a:cxn>
                  <a:cxn ang="0">
                    <a:pos x="22" y="0"/>
                  </a:cxn>
                  <a:cxn ang="0">
                    <a:pos x="26" y="4"/>
                  </a:cxn>
                  <a:cxn ang="0">
                    <a:pos x="26" y="8"/>
                  </a:cxn>
                  <a:cxn ang="0">
                    <a:pos x="24" y="12"/>
                  </a:cxn>
                  <a:cxn ang="0">
                    <a:pos x="20" y="16"/>
                  </a:cxn>
                  <a:cxn ang="0">
                    <a:pos x="12" y="20"/>
                  </a:cxn>
                  <a:cxn ang="0">
                    <a:pos x="0" y="22"/>
                  </a:cxn>
                  <a:cxn ang="0">
                    <a:pos x="0" y="22"/>
                  </a:cxn>
                  <a:cxn ang="0">
                    <a:pos x="2" y="16"/>
                  </a:cxn>
                  <a:cxn ang="0">
                    <a:pos x="4" y="14"/>
                  </a:cxn>
                  <a:cxn ang="0">
                    <a:pos x="2" y="10"/>
                  </a:cxn>
                  <a:cxn ang="0">
                    <a:pos x="2" y="10"/>
                  </a:cxn>
                  <a:cxn ang="0">
                    <a:pos x="14" y="6"/>
                  </a:cxn>
                  <a:cxn ang="0">
                    <a:pos x="20" y="4"/>
                  </a:cxn>
                  <a:cxn ang="0">
                    <a:pos x="22" y="0"/>
                  </a:cxn>
                  <a:cxn ang="0">
                    <a:pos x="22" y="0"/>
                  </a:cxn>
                </a:cxnLst>
                <a:rect l="0" t="0" r="r" b="b"/>
                <a:pathLst>
                  <a:path w="26" h="22">
                    <a:moveTo>
                      <a:pt x="22" y="0"/>
                    </a:moveTo>
                    <a:lnTo>
                      <a:pt x="22" y="0"/>
                    </a:lnTo>
                    <a:lnTo>
                      <a:pt x="26" y="4"/>
                    </a:lnTo>
                    <a:lnTo>
                      <a:pt x="26" y="8"/>
                    </a:lnTo>
                    <a:lnTo>
                      <a:pt x="24" y="12"/>
                    </a:lnTo>
                    <a:lnTo>
                      <a:pt x="20" y="16"/>
                    </a:lnTo>
                    <a:lnTo>
                      <a:pt x="12" y="20"/>
                    </a:lnTo>
                    <a:lnTo>
                      <a:pt x="0" y="22"/>
                    </a:lnTo>
                    <a:lnTo>
                      <a:pt x="0" y="22"/>
                    </a:lnTo>
                    <a:lnTo>
                      <a:pt x="2" y="16"/>
                    </a:lnTo>
                    <a:lnTo>
                      <a:pt x="4" y="14"/>
                    </a:lnTo>
                    <a:lnTo>
                      <a:pt x="2" y="10"/>
                    </a:lnTo>
                    <a:lnTo>
                      <a:pt x="2" y="10"/>
                    </a:lnTo>
                    <a:lnTo>
                      <a:pt x="14" y="6"/>
                    </a:lnTo>
                    <a:lnTo>
                      <a:pt x="20" y="4"/>
                    </a:lnTo>
                    <a:lnTo>
                      <a:pt x="22" y="0"/>
                    </a:lnTo>
                    <a:lnTo>
                      <a:pt x="2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3455" name="Freeform 143"/>
              <p:cNvSpPr>
                <a:spLocks/>
              </p:cNvSpPr>
              <p:nvPr userDrawn="1"/>
            </p:nvSpPr>
            <p:spPr bwMode="auto">
              <a:xfrm>
                <a:off x="3764" y="900"/>
                <a:ext cx="11" cy="9"/>
              </a:xfrm>
              <a:custGeom>
                <a:avLst/>
                <a:gdLst/>
                <a:ahLst/>
                <a:cxnLst>
                  <a:cxn ang="0">
                    <a:pos x="44" y="2"/>
                  </a:cxn>
                  <a:cxn ang="0">
                    <a:pos x="44" y="2"/>
                  </a:cxn>
                  <a:cxn ang="0">
                    <a:pos x="42" y="6"/>
                  </a:cxn>
                  <a:cxn ang="0">
                    <a:pos x="38" y="8"/>
                  </a:cxn>
                  <a:cxn ang="0">
                    <a:pos x="32" y="8"/>
                  </a:cxn>
                  <a:cxn ang="0">
                    <a:pos x="28" y="10"/>
                  </a:cxn>
                  <a:cxn ang="0">
                    <a:pos x="28" y="10"/>
                  </a:cxn>
                  <a:cxn ang="0">
                    <a:pos x="26" y="20"/>
                  </a:cxn>
                  <a:cxn ang="0">
                    <a:pos x="22" y="28"/>
                  </a:cxn>
                  <a:cxn ang="0">
                    <a:pos x="14" y="34"/>
                  </a:cxn>
                  <a:cxn ang="0">
                    <a:pos x="6" y="36"/>
                  </a:cxn>
                  <a:cxn ang="0">
                    <a:pos x="6" y="36"/>
                  </a:cxn>
                  <a:cxn ang="0">
                    <a:pos x="4" y="24"/>
                  </a:cxn>
                  <a:cxn ang="0">
                    <a:pos x="0" y="12"/>
                  </a:cxn>
                  <a:cxn ang="0">
                    <a:pos x="0" y="12"/>
                  </a:cxn>
                  <a:cxn ang="0">
                    <a:pos x="6" y="14"/>
                  </a:cxn>
                  <a:cxn ang="0">
                    <a:pos x="12" y="12"/>
                  </a:cxn>
                  <a:cxn ang="0">
                    <a:pos x="24" y="6"/>
                  </a:cxn>
                  <a:cxn ang="0">
                    <a:pos x="34" y="0"/>
                  </a:cxn>
                  <a:cxn ang="0">
                    <a:pos x="38" y="0"/>
                  </a:cxn>
                  <a:cxn ang="0">
                    <a:pos x="44" y="2"/>
                  </a:cxn>
                  <a:cxn ang="0">
                    <a:pos x="44" y="2"/>
                  </a:cxn>
                </a:cxnLst>
                <a:rect l="0" t="0" r="r" b="b"/>
                <a:pathLst>
                  <a:path w="44" h="36">
                    <a:moveTo>
                      <a:pt x="44" y="2"/>
                    </a:moveTo>
                    <a:lnTo>
                      <a:pt x="44" y="2"/>
                    </a:lnTo>
                    <a:lnTo>
                      <a:pt x="42" y="6"/>
                    </a:lnTo>
                    <a:lnTo>
                      <a:pt x="38" y="8"/>
                    </a:lnTo>
                    <a:lnTo>
                      <a:pt x="32" y="8"/>
                    </a:lnTo>
                    <a:lnTo>
                      <a:pt x="28" y="10"/>
                    </a:lnTo>
                    <a:lnTo>
                      <a:pt x="28" y="10"/>
                    </a:lnTo>
                    <a:lnTo>
                      <a:pt x="26" y="20"/>
                    </a:lnTo>
                    <a:lnTo>
                      <a:pt x="22" y="28"/>
                    </a:lnTo>
                    <a:lnTo>
                      <a:pt x="14" y="34"/>
                    </a:lnTo>
                    <a:lnTo>
                      <a:pt x="6" y="36"/>
                    </a:lnTo>
                    <a:lnTo>
                      <a:pt x="6" y="36"/>
                    </a:lnTo>
                    <a:lnTo>
                      <a:pt x="4" y="24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6" y="14"/>
                    </a:lnTo>
                    <a:lnTo>
                      <a:pt x="12" y="12"/>
                    </a:lnTo>
                    <a:lnTo>
                      <a:pt x="24" y="6"/>
                    </a:lnTo>
                    <a:lnTo>
                      <a:pt x="34" y="0"/>
                    </a:lnTo>
                    <a:lnTo>
                      <a:pt x="38" y="0"/>
                    </a:lnTo>
                    <a:lnTo>
                      <a:pt x="44" y="2"/>
                    </a:lnTo>
                    <a:lnTo>
                      <a:pt x="44" y="2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3456" name="Freeform 144"/>
              <p:cNvSpPr>
                <a:spLocks/>
              </p:cNvSpPr>
              <p:nvPr userDrawn="1"/>
            </p:nvSpPr>
            <p:spPr bwMode="auto">
              <a:xfrm>
                <a:off x="3181" y="903"/>
                <a:ext cx="2" cy="4"/>
              </a:xfrm>
              <a:custGeom>
                <a:avLst/>
                <a:gdLst/>
                <a:ahLst/>
                <a:cxnLst>
                  <a:cxn ang="0">
                    <a:pos x="4" y="0"/>
                  </a:cxn>
                  <a:cxn ang="0">
                    <a:pos x="4" y="0"/>
                  </a:cxn>
                  <a:cxn ang="0">
                    <a:pos x="6" y="2"/>
                  </a:cxn>
                  <a:cxn ang="0">
                    <a:pos x="10" y="2"/>
                  </a:cxn>
                  <a:cxn ang="0">
                    <a:pos x="10" y="2"/>
                  </a:cxn>
                  <a:cxn ang="0">
                    <a:pos x="8" y="8"/>
                  </a:cxn>
                  <a:cxn ang="0">
                    <a:pos x="8" y="14"/>
                  </a:cxn>
                  <a:cxn ang="0">
                    <a:pos x="8" y="14"/>
                  </a:cxn>
                  <a:cxn ang="0">
                    <a:pos x="4" y="14"/>
                  </a:cxn>
                  <a:cxn ang="0">
                    <a:pos x="0" y="12"/>
                  </a:cxn>
                  <a:cxn ang="0">
                    <a:pos x="0" y="12"/>
                  </a:cxn>
                  <a:cxn ang="0">
                    <a:pos x="2" y="6"/>
                  </a:cxn>
                  <a:cxn ang="0">
                    <a:pos x="4" y="0"/>
                  </a:cxn>
                  <a:cxn ang="0">
                    <a:pos x="4" y="0"/>
                  </a:cxn>
                </a:cxnLst>
                <a:rect l="0" t="0" r="r" b="b"/>
                <a:pathLst>
                  <a:path w="10" h="14">
                    <a:moveTo>
                      <a:pt x="4" y="0"/>
                    </a:moveTo>
                    <a:lnTo>
                      <a:pt x="4" y="0"/>
                    </a:lnTo>
                    <a:lnTo>
                      <a:pt x="6" y="2"/>
                    </a:lnTo>
                    <a:lnTo>
                      <a:pt x="10" y="2"/>
                    </a:lnTo>
                    <a:lnTo>
                      <a:pt x="10" y="2"/>
                    </a:lnTo>
                    <a:lnTo>
                      <a:pt x="8" y="8"/>
                    </a:lnTo>
                    <a:lnTo>
                      <a:pt x="8" y="14"/>
                    </a:lnTo>
                    <a:lnTo>
                      <a:pt x="8" y="14"/>
                    </a:lnTo>
                    <a:lnTo>
                      <a:pt x="4" y="14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2" y="6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3457" name="Freeform 145"/>
              <p:cNvSpPr>
                <a:spLocks/>
              </p:cNvSpPr>
              <p:nvPr userDrawn="1"/>
            </p:nvSpPr>
            <p:spPr bwMode="auto">
              <a:xfrm>
                <a:off x="3757" y="905"/>
                <a:ext cx="3" cy="3"/>
              </a:xfrm>
              <a:custGeom>
                <a:avLst/>
                <a:gdLst/>
                <a:ahLst/>
                <a:cxnLst>
                  <a:cxn ang="0">
                    <a:pos x="12" y="0"/>
                  </a:cxn>
                  <a:cxn ang="0">
                    <a:pos x="12" y="0"/>
                  </a:cxn>
                  <a:cxn ang="0">
                    <a:pos x="12" y="6"/>
                  </a:cxn>
                  <a:cxn ang="0">
                    <a:pos x="10" y="10"/>
                  </a:cxn>
                  <a:cxn ang="0">
                    <a:pos x="8" y="12"/>
                  </a:cxn>
                  <a:cxn ang="0">
                    <a:pos x="2" y="12"/>
                  </a:cxn>
                  <a:cxn ang="0">
                    <a:pos x="2" y="12"/>
                  </a:cxn>
                  <a:cxn ang="0">
                    <a:pos x="0" y="8"/>
                  </a:cxn>
                  <a:cxn ang="0">
                    <a:pos x="2" y="2"/>
                  </a:cxn>
                  <a:cxn ang="0">
                    <a:pos x="6" y="0"/>
                  </a:cxn>
                  <a:cxn ang="0">
                    <a:pos x="12" y="0"/>
                  </a:cxn>
                  <a:cxn ang="0">
                    <a:pos x="12" y="0"/>
                  </a:cxn>
                </a:cxnLst>
                <a:rect l="0" t="0" r="r" b="b"/>
                <a:pathLst>
                  <a:path w="12" h="12">
                    <a:moveTo>
                      <a:pt x="12" y="0"/>
                    </a:moveTo>
                    <a:lnTo>
                      <a:pt x="12" y="0"/>
                    </a:lnTo>
                    <a:lnTo>
                      <a:pt x="12" y="6"/>
                    </a:lnTo>
                    <a:lnTo>
                      <a:pt x="10" y="10"/>
                    </a:lnTo>
                    <a:lnTo>
                      <a:pt x="8" y="12"/>
                    </a:lnTo>
                    <a:lnTo>
                      <a:pt x="2" y="12"/>
                    </a:lnTo>
                    <a:lnTo>
                      <a:pt x="2" y="12"/>
                    </a:lnTo>
                    <a:lnTo>
                      <a:pt x="0" y="8"/>
                    </a:lnTo>
                    <a:lnTo>
                      <a:pt x="2" y="2"/>
                    </a:lnTo>
                    <a:lnTo>
                      <a:pt x="6" y="0"/>
                    </a:lnTo>
                    <a:lnTo>
                      <a:pt x="12" y="0"/>
                    </a:lnTo>
                    <a:lnTo>
                      <a:pt x="1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3458" name="Freeform 146"/>
              <p:cNvSpPr>
                <a:spLocks/>
              </p:cNvSpPr>
              <p:nvPr userDrawn="1"/>
            </p:nvSpPr>
            <p:spPr bwMode="auto">
              <a:xfrm>
                <a:off x="3777" y="907"/>
                <a:ext cx="6" cy="8"/>
              </a:xfrm>
              <a:custGeom>
                <a:avLst/>
                <a:gdLst/>
                <a:ahLst/>
                <a:cxnLst>
                  <a:cxn ang="0">
                    <a:pos x="10" y="0"/>
                  </a:cxn>
                  <a:cxn ang="0">
                    <a:pos x="10" y="0"/>
                  </a:cxn>
                  <a:cxn ang="0">
                    <a:pos x="16" y="2"/>
                  </a:cxn>
                  <a:cxn ang="0">
                    <a:pos x="24" y="4"/>
                  </a:cxn>
                  <a:cxn ang="0">
                    <a:pos x="24" y="4"/>
                  </a:cxn>
                  <a:cxn ang="0">
                    <a:pos x="22" y="16"/>
                  </a:cxn>
                  <a:cxn ang="0">
                    <a:pos x="20" y="28"/>
                  </a:cxn>
                  <a:cxn ang="0">
                    <a:pos x="20" y="28"/>
                  </a:cxn>
                  <a:cxn ang="0">
                    <a:pos x="14" y="30"/>
                  </a:cxn>
                  <a:cxn ang="0">
                    <a:pos x="8" y="30"/>
                  </a:cxn>
                  <a:cxn ang="0">
                    <a:pos x="8" y="30"/>
                  </a:cxn>
                  <a:cxn ang="0">
                    <a:pos x="6" y="28"/>
                  </a:cxn>
                  <a:cxn ang="0">
                    <a:pos x="6" y="26"/>
                  </a:cxn>
                  <a:cxn ang="0">
                    <a:pos x="4" y="22"/>
                  </a:cxn>
                  <a:cxn ang="0">
                    <a:pos x="0" y="24"/>
                  </a:cxn>
                  <a:cxn ang="0">
                    <a:pos x="0" y="24"/>
                  </a:cxn>
                  <a:cxn ang="0">
                    <a:pos x="2" y="16"/>
                  </a:cxn>
                  <a:cxn ang="0">
                    <a:pos x="4" y="12"/>
                  </a:cxn>
                  <a:cxn ang="0">
                    <a:pos x="8" y="6"/>
                  </a:cxn>
                  <a:cxn ang="0">
                    <a:pos x="10" y="0"/>
                  </a:cxn>
                  <a:cxn ang="0">
                    <a:pos x="10" y="0"/>
                  </a:cxn>
                </a:cxnLst>
                <a:rect l="0" t="0" r="r" b="b"/>
                <a:pathLst>
                  <a:path w="24" h="30">
                    <a:moveTo>
                      <a:pt x="10" y="0"/>
                    </a:moveTo>
                    <a:lnTo>
                      <a:pt x="10" y="0"/>
                    </a:lnTo>
                    <a:lnTo>
                      <a:pt x="16" y="2"/>
                    </a:lnTo>
                    <a:lnTo>
                      <a:pt x="24" y="4"/>
                    </a:lnTo>
                    <a:lnTo>
                      <a:pt x="24" y="4"/>
                    </a:lnTo>
                    <a:lnTo>
                      <a:pt x="22" y="16"/>
                    </a:lnTo>
                    <a:lnTo>
                      <a:pt x="20" y="28"/>
                    </a:lnTo>
                    <a:lnTo>
                      <a:pt x="20" y="28"/>
                    </a:lnTo>
                    <a:lnTo>
                      <a:pt x="14" y="30"/>
                    </a:lnTo>
                    <a:lnTo>
                      <a:pt x="8" y="30"/>
                    </a:lnTo>
                    <a:lnTo>
                      <a:pt x="8" y="30"/>
                    </a:lnTo>
                    <a:lnTo>
                      <a:pt x="6" y="28"/>
                    </a:lnTo>
                    <a:lnTo>
                      <a:pt x="6" y="26"/>
                    </a:lnTo>
                    <a:lnTo>
                      <a:pt x="4" y="22"/>
                    </a:lnTo>
                    <a:lnTo>
                      <a:pt x="0" y="24"/>
                    </a:lnTo>
                    <a:lnTo>
                      <a:pt x="0" y="24"/>
                    </a:lnTo>
                    <a:lnTo>
                      <a:pt x="2" y="16"/>
                    </a:lnTo>
                    <a:lnTo>
                      <a:pt x="4" y="12"/>
                    </a:lnTo>
                    <a:lnTo>
                      <a:pt x="8" y="6"/>
                    </a:lnTo>
                    <a:lnTo>
                      <a:pt x="10" y="0"/>
                    </a:lnTo>
                    <a:lnTo>
                      <a:pt x="1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3459" name="Freeform 147"/>
              <p:cNvSpPr>
                <a:spLocks/>
              </p:cNvSpPr>
              <p:nvPr userDrawn="1"/>
            </p:nvSpPr>
            <p:spPr bwMode="auto">
              <a:xfrm>
                <a:off x="3744" y="908"/>
                <a:ext cx="4" cy="4"/>
              </a:xfrm>
              <a:custGeom>
                <a:avLst/>
                <a:gdLst/>
                <a:ahLst/>
                <a:cxnLst>
                  <a:cxn ang="0">
                    <a:pos x="10" y="0"/>
                  </a:cxn>
                  <a:cxn ang="0">
                    <a:pos x="10" y="0"/>
                  </a:cxn>
                  <a:cxn ang="0">
                    <a:pos x="14" y="2"/>
                  </a:cxn>
                  <a:cxn ang="0">
                    <a:pos x="14" y="6"/>
                  </a:cxn>
                  <a:cxn ang="0">
                    <a:pos x="14" y="8"/>
                  </a:cxn>
                  <a:cxn ang="0">
                    <a:pos x="12" y="12"/>
                  </a:cxn>
                  <a:cxn ang="0">
                    <a:pos x="8" y="12"/>
                  </a:cxn>
                  <a:cxn ang="0">
                    <a:pos x="6" y="14"/>
                  </a:cxn>
                  <a:cxn ang="0">
                    <a:pos x="2" y="12"/>
                  </a:cxn>
                  <a:cxn ang="0">
                    <a:pos x="0" y="8"/>
                  </a:cxn>
                  <a:cxn ang="0">
                    <a:pos x="0" y="8"/>
                  </a:cxn>
                  <a:cxn ang="0">
                    <a:pos x="6" y="8"/>
                  </a:cxn>
                  <a:cxn ang="0">
                    <a:pos x="8" y="6"/>
                  </a:cxn>
                  <a:cxn ang="0">
                    <a:pos x="10" y="0"/>
                  </a:cxn>
                  <a:cxn ang="0">
                    <a:pos x="10" y="0"/>
                  </a:cxn>
                </a:cxnLst>
                <a:rect l="0" t="0" r="r" b="b"/>
                <a:pathLst>
                  <a:path w="14" h="14">
                    <a:moveTo>
                      <a:pt x="10" y="0"/>
                    </a:moveTo>
                    <a:lnTo>
                      <a:pt x="10" y="0"/>
                    </a:lnTo>
                    <a:lnTo>
                      <a:pt x="14" y="2"/>
                    </a:lnTo>
                    <a:lnTo>
                      <a:pt x="14" y="6"/>
                    </a:lnTo>
                    <a:lnTo>
                      <a:pt x="14" y="8"/>
                    </a:lnTo>
                    <a:lnTo>
                      <a:pt x="12" y="12"/>
                    </a:lnTo>
                    <a:lnTo>
                      <a:pt x="8" y="12"/>
                    </a:lnTo>
                    <a:lnTo>
                      <a:pt x="6" y="14"/>
                    </a:lnTo>
                    <a:lnTo>
                      <a:pt x="2" y="12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6" y="8"/>
                    </a:lnTo>
                    <a:lnTo>
                      <a:pt x="8" y="6"/>
                    </a:lnTo>
                    <a:lnTo>
                      <a:pt x="10" y="0"/>
                    </a:lnTo>
                    <a:lnTo>
                      <a:pt x="1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3460" name="Freeform 148"/>
              <p:cNvSpPr>
                <a:spLocks/>
              </p:cNvSpPr>
              <p:nvPr userDrawn="1"/>
            </p:nvSpPr>
            <p:spPr bwMode="auto">
              <a:xfrm>
                <a:off x="3176" y="916"/>
                <a:ext cx="6" cy="8"/>
              </a:xfrm>
              <a:custGeom>
                <a:avLst/>
                <a:gdLst/>
                <a:ahLst/>
                <a:cxnLst>
                  <a:cxn ang="0">
                    <a:pos x="4" y="0"/>
                  </a:cxn>
                  <a:cxn ang="0">
                    <a:pos x="4" y="0"/>
                  </a:cxn>
                  <a:cxn ang="0">
                    <a:pos x="8" y="0"/>
                  </a:cxn>
                  <a:cxn ang="0">
                    <a:pos x="8" y="4"/>
                  </a:cxn>
                  <a:cxn ang="0">
                    <a:pos x="8" y="10"/>
                  </a:cxn>
                  <a:cxn ang="0">
                    <a:pos x="8" y="10"/>
                  </a:cxn>
                  <a:cxn ang="0">
                    <a:pos x="10" y="10"/>
                  </a:cxn>
                  <a:cxn ang="0">
                    <a:pos x="12" y="10"/>
                  </a:cxn>
                  <a:cxn ang="0">
                    <a:pos x="14" y="6"/>
                  </a:cxn>
                  <a:cxn ang="0">
                    <a:pos x="14" y="2"/>
                  </a:cxn>
                  <a:cxn ang="0">
                    <a:pos x="16" y="0"/>
                  </a:cxn>
                  <a:cxn ang="0">
                    <a:pos x="18" y="0"/>
                  </a:cxn>
                  <a:cxn ang="0">
                    <a:pos x="18" y="0"/>
                  </a:cxn>
                  <a:cxn ang="0">
                    <a:pos x="16" y="8"/>
                  </a:cxn>
                  <a:cxn ang="0">
                    <a:pos x="18" y="12"/>
                  </a:cxn>
                  <a:cxn ang="0">
                    <a:pos x="20" y="26"/>
                  </a:cxn>
                  <a:cxn ang="0">
                    <a:pos x="20" y="26"/>
                  </a:cxn>
                  <a:cxn ang="0">
                    <a:pos x="14" y="20"/>
                  </a:cxn>
                  <a:cxn ang="0">
                    <a:pos x="12" y="18"/>
                  </a:cxn>
                  <a:cxn ang="0">
                    <a:pos x="12" y="12"/>
                  </a:cxn>
                  <a:cxn ang="0">
                    <a:pos x="12" y="12"/>
                  </a:cxn>
                  <a:cxn ang="0">
                    <a:pos x="10" y="14"/>
                  </a:cxn>
                  <a:cxn ang="0">
                    <a:pos x="8" y="16"/>
                  </a:cxn>
                  <a:cxn ang="0">
                    <a:pos x="6" y="20"/>
                  </a:cxn>
                  <a:cxn ang="0">
                    <a:pos x="6" y="26"/>
                  </a:cxn>
                  <a:cxn ang="0">
                    <a:pos x="4" y="28"/>
                  </a:cxn>
                  <a:cxn ang="0">
                    <a:pos x="0" y="28"/>
                  </a:cxn>
                  <a:cxn ang="0">
                    <a:pos x="0" y="28"/>
                  </a:cxn>
                  <a:cxn ang="0">
                    <a:pos x="0" y="20"/>
                  </a:cxn>
                  <a:cxn ang="0">
                    <a:pos x="2" y="14"/>
                  </a:cxn>
                  <a:cxn ang="0">
                    <a:pos x="4" y="0"/>
                  </a:cxn>
                  <a:cxn ang="0">
                    <a:pos x="4" y="0"/>
                  </a:cxn>
                </a:cxnLst>
                <a:rect l="0" t="0" r="r" b="b"/>
                <a:pathLst>
                  <a:path w="20" h="28">
                    <a:moveTo>
                      <a:pt x="4" y="0"/>
                    </a:moveTo>
                    <a:lnTo>
                      <a:pt x="4" y="0"/>
                    </a:lnTo>
                    <a:lnTo>
                      <a:pt x="8" y="0"/>
                    </a:lnTo>
                    <a:lnTo>
                      <a:pt x="8" y="4"/>
                    </a:lnTo>
                    <a:lnTo>
                      <a:pt x="8" y="10"/>
                    </a:lnTo>
                    <a:lnTo>
                      <a:pt x="8" y="10"/>
                    </a:lnTo>
                    <a:lnTo>
                      <a:pt x="10" y="10"/>
                    </a:lnTo>
                    <a:lnTo>
                      <a:pt x="12" y="10"/>
                    </a:lnTo>
                    <a:lnTo>
                      <a:pt x="14" y="6"/>
                    </a:lnTo>
                    <a:lnTo>
                      <a:pt x="14" y="2"/>
                    </a:lnTo>
                    <a:lnTo>
                      <a:pt x="16" y="0"/>
                    </a:lnTo>
                    <a:lnTo>
                      <a:pt x="18" y="0"/>
                    </a:lnTo>
                    <a:lnTo>
                      <a:pt x="18" y="0"/>
                    </a:lnTo>
                    <a:lnTo>
                      <a:pt x="16" y="8"/>
                    </a:lnTo>
                    <a:lnTo>
                      <a:pt x="18" y="12"/>
                    </a:lnTo>
                    <a:lnTo>
                      <a:pt x="20" y="26"/>
                    </a:lnTo>
                    <a:lnTo>
                      <a:pt x="20" y="26"/>
                    </a:lnTo>
                    <a:lnTo>
                      <a:pt x="14" y="20"/>
                    </a:lnTo>
                    <a:lnTo>
                      <a:pt x="12" y="18"/>
                    </a:lnTo>
                    <a:lnTo>
                      <a:pt x="12" y="12"/>
                    </a:lnTo>
                    <a:lnTo>
                      <a:pt x="12" y="12"/>
                    </a:lnTo>
                    <a:lnTo>
                      <a:pt x="10" y="14"/>
                    </a:lnTo>
                    <a:lnTo>
                      <a:pt x="8" y="16"/>
                    </a:lnTo>
                    <a:lnTo>
                      <a:pt x="6" y="20"/>
                    </a:lnTo>
                    <a:lnTo>
                      <a:pt x="6" y="26"/>
                    </a:lnTo>
                    <a:lnTo>
                      <a:pt x="4" y="28"/>
                    </a:lnTo>
                    <a:lnTo>
                      <a:pt x="0" y="28"/>
                    </a:lnTo>
                    <a:lnTo>
                      <a:pt x="0" y="28"/>
                    </a:lnTo>
                    <a:lnTo>
                      <a:pt x="0" y="20"/>
                    </a:lnTo>
                    <a:lnTo>
                      <a:pt x="2" y="14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3461" name="Freeform 149"/>
              <p:cNvSpPr>
                <a:spLocks/>
              </p:cNvSpPr>
              <p:nvPr userDrawn="1"/>
            </p:nvSpPr>
            <p:spPr bwMode="auto">
              <a:xfrm>
                <a:off x="3178" y="926"/>
                <a:ext cx="2" cy="2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4" y="0"/>
                  </a:cxn>
                  <a:cxn ang="0">
                    <a:pos x="6" y="2"/>
                  </a:cxn>
                  <a:cxn ang="0">
                    <a:pos x="6" y="8"/>
                  </a:cxn>
                  <a:cxn ang="0">
                    <a:pos x="6" y="8"/>
                  </a:cxn>
                  <a:cxn ang="0">
                    <a:pos x="2" y="8"/>
                  </a:cxn>
                  <a:cxn ang="0">
                    <a:pos x="0" y="6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w="6" h="8">
                    <a:moveTo>
                      <a:pt x="0" y="0"/>
                    </a:moveTo>
                    <a:lnTo>
                      <a:pt x="0" y="0"/>
                    </a:lnTo>
                    <a:lnTo>
                      <a:pt x="4" y="0"/>
                    </a:lnTo>
                    <a:lnTo>
                      <a:pt x="6" y="2"/>
                    </a:lnTo>
                    <a:lnTo>
                      <a:pt x="6" y="8"/>
                    </a:lnTo>
                    <a:lnTo>
                      <a:pt x="6" y="8"/>
                    </a:lnTo>
                    <a:lnTo>
                      <a:pt x="2" y="8"/>
                    </a:lnTo>
                    <a:lnTo>
                      <a:pt x="0" y="6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3462" name="Freeform 150"/>
              <p:cNvSpPr>
                <a:spLocks/>
              </p:cNvSpPr>
              <p:nvPr userDrawn="1"/>
            </p:nvSpPr>
            <p:spPr bwMode="auto">
              <a:xfrm>
                <a:off x="3103" y="932"/>
                <a:ext cx="4" cy="10"/>
              </a:xfrm>
              <a:custGeom>
                <a:avLst/>
                <a:gdLst/>
                <a:ahLst/>
                <a:cxnLst>
                  <a:cxn ang="0">
                    <a:pos x="8" y="0"/>
                  </a:cxn>
                  <a:cxn ang="0">
                    <a:pos x="8" y="0"/>
                  </a:cxn>
                  <a:cxn ang="0">
                    <a:pos x="10" y="0"/>
                  </a:cxn>
                  <a:cxn ang="0">
                    <a:pos x="14" y="2"/>
                  </a:cxn>
                  <a:cxn ang="0">
                    <a:pos x="14" y="2"/>
                  </a:cxn>
                  <a:cxn ang="0">
                    <a:pos x="12" y="22"/>
                  </a:cxn>
                  <a:cxn ang="0">
                    <a:pos x="12" y="30"/>
                  </a:cxn>
                  <a:cxn ang="0">
                    <a:pos x="8" y="38"/>
                  </a:cxn>
                  <a:cxn ang="0">
                    <a:pos x="8" y="38"/>
                  </a:cxn>
                  <a:cxn ang="0">
                    <a:pos x="4" y="36"/>
                  </a:cxn>
                  <a:cxn ang="0">
                    <a:pos x="2" y="32"/>
                  </a:cxn>
                  <a:cxn ang="0">
                    <a:pos x="0" y="28"/>
                  </a:cxn>
                  <a:cxn ang="0">
                    <a:pos x="0" y="22"/>
                  </a:cxn>
                  <a:cxn ang="0">
                    <a:pos x="4" y="10"/>
                  </a:cxn>
                  <a:cxn ang="0">
                    <a:pos x="8" y="0"/>
                  </a:cxn>
                  <a:cxn ang="0">
                    <a:pos x="8" y="0"/>
                  </a:cxn>
                </a:cxnLst>
                <a:rect l="0" t="0" r="r" b="b"/>
                <a:pathLst>
                  <a:path w="14" h="38">
                    <a:moveTo>
                      <a:pt x="8" y="0"/>
                    </a:moveTo>
                    <a:lnTo>
                      <a:pt x="8" y="0"/>
                    </a:lnTo>
                    <a:lnTo>
                      <a:pt x="10" y="0"/>
                    </a:lnTo>
                    <a:lnTo>
                      <a:pt x="14" y="2"/>
                    </a:lnTo>
                    <a:lnTo>
                      <a:pt x="14" y="2"/>
                    </a:lnTo>
                    <a:lnTo>
                      <a:pt x="12" y="22"/>
                    </a:lnTo>
                    <a:lnTo>
                      <a:pt x="12" y="30"/>
                    </a:lnTo>
                    <a:lnTo>
                      <a:pt x="8" y="38"/>
                    </a:lnTo>
                    <a:lnTo>
                      <a:pt x="8" y="38"/>
                    </a:lnTo>
                    <a:lnTo>
                      <a:pt x="4" y="36"/>
                    </a:lnTo>
                    <a:lnTo>
                      <a:pt x="2" y="32"/>
                    </a:lnTo>
                    <a:lnTo>
                      <a:pt x="0" y="28"/>
                    </a:lnTo>
                    <a:lnTo>
                      <a:pt x="0" y="22"/>
                    </a:lnTo>
                    <a:lnTo>
                      <a:pt x="4" y="10"/>
                    </a:lnTo>
                    <a:lnTo>
                      <a:pt x="8" y="0"/>
                    </a:lnTo>
                    <a:lnTo>
                      <a:pt x="8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3463" name="Freeform 151"/>
              <p:cNvSpPr>
                <a:spLocks/>
              </p:cNvSpPr>
              <p:nvPr userDrawn="1"/>
            </p:nvSpPr>
            <p:spPr bwMode="auto">
              <a:xfrm>
                <a:off x="3111" y="938"/>
                <a:ext cx="1" cy="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4" y="2"/>
                  </a:cxn>
                  <a:cxn ang="0">
                    <a:pos x="4" y="6"/>
                  </a:cxn>
                  <a:cxn ang="0">
                    <a:pos x="4" y="16"/>
                  </a:cxn>
                  <a:cxn ang="0">
                    <a:pos x="4" y="16"/>
                  </a:cxn>
                  <a:cxn ang="0">
                    <a:pos x="2" y="8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w="4" h="16">
                    <a:moveTo>
                      <a:pt x="0" y="0"/>
                    </a:moveTo>
                    <a:lnTo>
                      <a:pt x="0" y="0"/>
                    </a:lnTo>
                    <a:lnTo>
                      <a:pt x="4" y="2"/>
                    </a:lnTo>
                    <a:lnTo>
                      <a:pt x="4" y="6"/>
                    </a:lnTo>
                    <a:lnTo>
                      <a:pt x="4" y="16"/>
                    </a:lnTo>
                    <a:lnTo>
                      <a:pt x="4" y="16"/>
                    </a:lnTo>
                    <a:lnTo>
                      <a:pt x="2" y="8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3464" name="Freeform 152"/>
              <p:cNvSpPr>
                <a:spLocks/>
              </p:cNvSpPr>
              <p:nvPr userDrawn="1"/>
            </p:nvSpPr>
            <p:spPr bwMode="auto">
              <a:xfrm>
                <a:off x="3174" y="945"/>
                <a:ext cx="2" cy="10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2" y="0"/>
                  </a:cxn>
                  <a:cxn ang="0">
                    <a:pos x="6" y="2"/>
                  </a:cxn>
                  <a:cxn ang="0">
                    <a:pos x="8" y="6"/>
                  </a:cxn>
                  <a:cxn ang="0">
                    <a:pos x="8" y="16"/>
                  </a:cxn>
                  <a:cxn ang="0">
                    <a:pos x="6" y="28"/>
                  </a:cxn>
                  <a:cxn ang="0">
                    <a:pos x="6" y="38"/>
                  </a:cxn>
                  <a:cxn ang="0">
                    <a:pos x="6" y="38"/>
                  </a:cxn>
                  <a:cxn ang="0">
                    <a:pos x="4" y="36"/>
                  </a:cxn>
                  <a:cxn ang="0">
                    <a:pos x="2" y="34"/>
                  </a:cxn>
                  <a:cxn ang="0">
                    <a:pos x="0" y="24"/>
                  </a:cxn>
                  <a:cxn ang="0">
                    <a:pos x="0" y="12"/>
                  </a:cxn>
                  <a:cxn ang="0">
                    <a:pos x="2" y="0"/>
                  </a:cxn>
                  <a:cxn ang="0">
                    <a:pos x="2" y="0"/>
                  </a:cxn>
                </a:cxnLst>
                <a:rect l="0" t="0" r="r" b="b"/>
                <a:pathLst>
                  <a:path w="8" h="38">
                    <a:moveTo>
                      <a:pt x="2" y="0"/>
                    </a:moveTo>
                    <a:lnTo>
                      <a:pt x="2" y="0"/>
                    </a:lnTo>
                    <a:lnTo>
                      <a:pt x="6" y="2"/>
                    </a:lnTo>
                    <a:lnTo>
                      <a:pt x="8" y="6"/>
                    </a:lnTo>
                    <a:lnTo>
                      <a:pt x="8" y="16"/>
                    </a:lnTo>
                    <a:lnTo>
                      <a:pt x="6" y="28"/>
                    </a:lnTo>
                    <a:lnTo>
                      <a:pt x="6" y="38"/>
                    </a:lnTo>
                    <a:lnTo>
                      <a:pt x="6" y="38"/>
                    </a:lnTo>
                    <a:lnTo>
                      <a:pt x="4" y="36"/>
                    </a:lnTo>
                    <a:lnTo>
                      <a:pt x="2" y="34"/>
                    </a:lnTo>
                    <a:lnTo>
                      <a:pt x="0" y="24"/>
                    </a:lnTo>
                    <a:lnTo>
                      <a:pt x="0" y="12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3465" name="Freeform 153"/>
              <p:cNvSpPr>
                <a:spLocks/>
              </p:cNvSpPr>
              <p:nvPr userDrawn="1"/>
            </p:nvSpPr>
            <p:spPr bwMode="auto">
              <a:xfrm>
                <a:off x="3171" y="959"/>
                <a:ext cx="2" cy="7"/>
              </a:xfrm>
              <a:custGeom>
                <a:avLst/>
                <a:gdLst/>
                <a:ahLst/>
                <a:cxnLst>
                  <a:cxn ang="0">
                    <a:pos x="6" y="0"/>
                  </a:cxn>
                  <a:cxn ang="0">
                    <a:pos x="6" y="0"/>
                  </a:cxn>
                  <a:cxn ang="0">
                    <a:pos x="10" y="6"/>
                  </a:cxn>
                  <a:cxn ang="0">
                    <a:pos x="8" y="14"/>
                  </a:cxn>
                  <a:cxn ang="0">
                    <a:pos x="4" y="26"/>
                  </a:cxn>
                  <a:cxn ang="0">
                    <a:pos x="4" y="26"/>
                  </a:cxn>
                  <a:cxn ang="0">
                    <a:pos x="0" y="24"/>
                  </a:cxn>
                  <a:cxn ang="0">
                    <a:pos x="0" y="20"/>
                  </a:cxn>
                  <a:cxn ang="0">
                    <a:pos x="0" y="14"/>
                  </a:cxn>
                  <a:cxn ang="0">
                    <a:pos x="6" y="0"/>
                  </a:cxn>
                  <a:cxn ang="0">
                    <a:pos x="6" y="0"/>
                  </a:cxn>
                </a:cxnLst>
                <a:rect l="0" t="0" r="r" b="b"/>
                <a:pathLst>
                  <a:path w="10" h="26">
                    <a:moveTo>
                      <a:pt x="6" y="0"/>
                    </a:moveTo>
                    <a:lnTo>
                      <a:pt x="6" y="0"/>
                    </a:lnTo>
                    <a:lnTo>
                      <a:pt x="10" y="6"/>
                    </a:lnTo>
                    <a:lnTo>
                      <a:pt x="8" y="14"/>
                    </a:lnTo>
                    <a:lnTo>
                      <a:pt x="4" y="26"/>
                    </a:lnTo>
                    <a:lnTo>
                      <a:pt x="4" y="26"/>
                    </a:lnTo>
                    <a:lnTo>
                      <a:pt x="0" y="24"/>
                    </a:lnTo>
                    <a:lnTo>
                      <a:pt x="0" y="20"/>
                    </a:lnTo>
                    <a:lnTo>
                      <a:pt x="0" y="14"/>
                    </a:lnTo>
                    <a:lnTo>
                      <a:pt x="6" y="0"/>
                    </a:lnTo>
                    <a:lnTo>
                      <a:pt x="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3466" name="Freeform 154"/>
              <p:cNvSpPr>
                <a:spLocks/>
              </p:cNvSpPr>
              <p:nvPr userDrawn="1"/>
            </p:nvSpPr>
            <p:spPr bwMode="auto">
              <a:xfrm>
                <a:off x="3166" y="970"/>
                <a:ext cx="2" cy="5"/>
              </a:xfrm>
              <a:custGeom>
                <a:avLst/>
                <a:gdLst/>
                <a:ahLst/>
                <a:cxnLst>
                  <a:cxn ang="0">
                    <a:pos x="6" y="0"/>
                  </a:cxn>
                  <a:cxn ang="0">
                    <a:pos x="6" y="0"/>
                  </a:cxn>
                  <a:cxn ang="0">
                    <a:pos x="8" y="4"/>
                  </a:cxn>
                  <a:cxn ang="0">
                    <a:pos x="8" y="8"/>
                  </a:cxn>
                  <a:cxn ang="0">
                    <a:pos x="4" y="18"/>
                  </a:cxn>
                  <a:cxn ang="0">
                    <a:pos x="4" y="18"/>
                  </a:cxn>
                  <a:cxn ang="0">
                    <a:pos x="0" y="14"/>
                  </a:cxn>
                  <a:cxn ang="0">
                    <a:pos x="2" y="8"/>
                  </a:cxn>
                  <a:cxn ang="0">
                    <a:pos x="6" y="0"/>
                  </a:cxn>
                  <a:cxn ang="0">
                    <a:pos x="6" y="0"/>
                  </a:cxn>
                </a:cxnLst>
                <a:rect l="0" t="0" r="r" b="b"/>
                <a:pathLst>
                  <a:path w="8" h="18">
                    <a:moveTo>
                      <a:pt x="6" y="0"/>
                    </a:moveTo>
                    <a:lnTo>
                      <a:pt x="6" y="0"/>
                    </a:lnTo>
                    <a:lnTo>
                      <a:pt x="8" y="4"/>
                    </a:lnTo>
                    <a:lnTo>
                      <a:pt x="8" y="8"/>
                    </a:lnTo>
                    <a:lnTo>
                      <a:pt x="4" y="18"/>
                    </a:lnTo>
                    <a:lnTo>
                      <a:pt x="4" y="18"/>
                    </a:lnTo>
                    <a:lnTo>
                      <a:pt x="0" y="14"/>
                    </a:lnTo>
                    <a:lnTo>
                      <a:pt x="2" y="8"/>
                    </a:lnTo>
                    <a:lnTo>
                      <a:pt x="6" y="0"/>
                    </a:lnTo>
                    <a:lnTo>
                      <a:pt x="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3467" name="Freeform 155"/>
              <p:cNvSpPr>
                <a:spLocks/>
              </p:cNvSpPr>
              <p:nvPr userDrawn="1"/>
            </p:nvSpPr>
            <p:spPr bwMode="auto">
              <a:xfrm>
                <a:off x="3179" y="980"/>
                <a:ext cx="2" cy="6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2" y="0"/>
                  </a:cxn>
                  <a:cxn ang="0">
                    <a:pos x="4" y="2"/>
                  </a:cxn>
                  <a:cxn ang="0">
                    <a:pos x="6" y="4"/>
                  </a:cxn>
                  <a:cxn ang="0">
                    <a:pos x="6" y="8"/>
                  </a:cxn>
                  <a:cxn ang="0">
                    <a:pos x="4" y="14"/>
                  </a:cxn>
                  <a:cxn ang="0">
                    <a:pos x="6" y="20"/>
                  </a:cxn>
                  <a:cxn ang="0">
                    <a:pos x="6" y="20"/>
                  </a:cxn>
                  <a:cxn ang="0">
                    <a:pos x="2" y="16"/>
                  </a:cxn>
                  <a:cxn ang="0">
                    <a:pos x="0" y="12"/>
                  </a:cxn>
                  <a:cxn ang="0">
                    <a:pos x="2" y="0"/>
                  </a:cxn>
                  <a:cxn ang="0">
                    <a:pos x="2" y="0"/>
                  </a:cxn>
                </a:cxnLst>
                <a:rect l="0" t="0" r="r" b="b"/>
                <a:pathLst>
                  <a:path w="6" h="20">
                    <a:moveTo>
                      <a:pt x="2" y="0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6" y="4"/>
                    </a:lnTo>
                    <a:lnTo>
                      <a:pt x="6" y="8"/>
                    </a:lnTo>
                    <a:lnTo>
                      <a:pt x="4" y="14"/>
                    </a:lnTo>
                    <a:lnTo>
                      <a:pt x="6" y="20"/>
                    </a:lnTo>
                    <a:lnTo>
                      <a:pt x="6" y="20"/>
                    </a:lnTo>
                    <a:lnTo>
                      <a:pt x="2" y="16"/>
                    </a:lnTo>
                    <a:lnTo>
                      <a:pt x="0" y="12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3468" name="Freeform 156"/>
              <p:cNvSpPr>
                <a:spLocks/>
              </p:cNvSpPr>
              <p:nvPr userDrawn="1"/>
            </p:nvSpPr>
            <p:spPr bwMode="auto">
              <a:xfrm>
                <a:off x="3157" y="987"/>
                <a:ext cx="2" cy="3"/>
              </a:xfrm>
              <a:custGeom>
                <a:avLst/>
                <a:gdLst/>
                <a:ahLst/>
                <a:cxnLst>
                  <a:cxn ang="0">
                    <a:pos x="6" y="0"/>
                  </a:cxn>
                  <a:cxn ang="0">
                    <a:pos x="6" y="0"/>
                  </a:cxn>
                  <a:cxn ang="0">
                    <a:pos x="8" y="0"/>
                  </a:cxn>
                  <a:cxn ang="0">
                    <a:pos x="8" y="2"/>
                  </a:cxn>
                  <a:cxn ang="0">
                    <a:pos x="8" y="6"/>
                  </a:cxn>
                  <a:cxn ang="0">
                    <a:pos x="6" y="10"/>
                  </a:cxn>
                  <a:cxn ang="0">
                    <a:pos x="4" y="12"/>
                  </a:cxn>
                  <a:cxn ang="0">
                    <a:pos x="4" y="12"/>
                  </a:cxn>
                  <a:cxn ang="0">
                    <a:pos x="0" y="10"/>
                  </a:cxn>
                  <a:cxn ang="0">
                    <a:pos x="2" y="6"/>
                  </a:cxn>
                  <a:cxn ang="0">
                    <a:pos x="4" y="4"/>
                  </a:cxn>
                  <a:cxn ang="0">
                    <a:pos x="6" y="0"/>
                  </a:cxn>
                  <a:cxn ang="0">
                    <a:pos x="6" y="0"/>
                  </a:cxn>
                </a:cxnLst>
                <a:rect l="0" t="0" r="r" b="b"/>
                <a:pathLst>
                  <a:path w="8" h="12">
                    <a:moveTo>
                      <a:pt x="6" y="0"/>
                    </a:moveTo>
                    <a:lnTo>
                      <a:pt x="6" y="0"/>
                    </a:lnTo>
                    <a:lnTo>
                      <a:pt x="8" y="0"/>
                    </a:lnTo>
                    <a:lnTo>
                      <a:pt x="8" y="2"/>
                    </a:lnTo>
                    <a:lnTo>
                      <a:pt x="8" y="6"/>
                    </a:lnTo>
                    <a:lnTo>
                      <a:pt x="6" y="10"/>
                    </a:lnTo>
                    <a:lnTo>
                      <a:pt x="4" y="12"/>
                    </a:lnTo>
                    <a:lnTo>
                      <a:pt x="4" y="12"/>
                    </a:lnTo>
                    <a:lnTo>
                      <a:pt x="0" y="10"/>
                    </a:lnTo>
                    <a:lnTo>
                      <a:pt x="2" y="6"/>
                    </a:lnTo>
                    <a:lnTo>
                      <a:pt x="4" y="4"/>
                    </a:lnTo>
                    <a:lnTo>
                      <a:pt x="6" y="0"/>
                    </a:lnTo>
                    <a:lnTo>
                      <a:pt x="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3469" name="Freeform 157"/>
              <p:cNvSpPr>
                <a:spLocks/>
              </p:cNvSpPr>
              <p:nvPr userDrawn="1"/>
            </p:nvSpPr>
            <p:spPr bwMode="auto">
              <a:xfrm>
                <a:off x="3135" y="988"/>
                <a:ext cx="5" cy="6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4" y="2"/>
                  </a:cxn>
                  <a:cxn ang="0">
                    <a:pos x="6" y="4"/>
                  </a:cxn>
                  <a:cxn ang="0">
                    <a:pos x="8" y="12"/>
                  </a:cxn>
                  <a:cxn ang="0">
                    <a:pos x="8" y="12"/>
                  </a:cxn>
                  <a:cxn ang="0">
                    <a:pos x="12" y="12"/>
                  </a:cxn>
                  <a:cxn ang="0">
                    <a:pos x="14" y="12"/>
                  </a:cxn>
                  <a:cxn ang="0">
                    <a:pos x="16" y="8"/>
                  </a:cxn>
                  <a:cxn ang="0">
                    <a:pos x="16" y="8"/>
                  </a:cxn>
                  <a:cxn ang="0">
                    <a:pos x="18" y="10"/>
                  </a:cxn>
                  <a:cxn ang="0">
                    <a:pos x="18" y="14"/>
                  </a:cxn>
                  <a:cxn ang="0">
                    <a:pos x="16" y="20"/>
                  </a:cxn>
                  <a:cxn ang="0">
                    <a:pos x="16" y="24"/>
                  </a:cxn>
                  <a:cxn ang="0">
                    <a:pos x="16" y="24"/>
                  </a:cxn>
                  <a:cxn ang="0">
                    <a:pos x="14" y="22"/>
                  </a:cxn>
                  <a:cxn ang="0">
                    <a:pos x="12" y="22"/>
                  </a:cxn>
                  <a:cxn ang="0">
                    <a:pos x="6" y="24"/>
                  </a:cxn>
                  <a:cxn ang="0">
                    <a:pos x="6" y="24"/>
                  </a:cxn>
                  <a:cxn ang="0">
                    <a:pos x="6" y="18"/>
                  </a:cxn>
                  <a:cxn ang="0">
                    <a:pos x="2" y="12"/>
                  </a:cxn>
                  <a:cxn ang="0">
                    <a:pos x="0" y="8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w="18" h="24">
                    <a:moveTo>
                      <a:pt x="0" y="0"/>
                    </a:moveTo>
                    <a:lnTo>
                      <a:pt x="0" y="0"/>
                    </a:lnTo>
                    <a:lnTo>
                      <a:pt x="4" y="2"/>
                    </a:lnTo>
                    <a:lnTo>
                      <a:pt x="6" y="4"/>
                    </a:lnTo>
                    <a:lnTo>
                      <a:pt x="8" y="12"/>
                    </a:lnTo>
                    <a:lnTo>
                      <a:pt x="8" y="12"/>
                    </a:lnTo>
                    <a:lnTo>
                      <a:pt x="12" y="12"/>
                    </a:lnTo>
                    <a:lnTo>
                      <a:pt x="14" y="12"/>
                    </a:lnTo>
                    <a:lnTo>
                      <a:pt x="16" y="8"/>
                    </a:lnTo>
                    <a:lnTo>
                      <a:pt x="16" y="8"/>
                    </a:lnTo>
                    <a:lnTo>
                      <a:pt x="18" y="10"/>
                    </a:lnTo>
                    <a:lnTo>
                      <a:pt x="18" y="14"/>
                    </a:lnTo>
                    <a:lnTo>
                      <a:pt x="16" y="20"/>
                    </a:lnTo>
                    <a:lnTo>
                      <a:pt x="16" y="24"/>
                    </a:lnTo>
                    <a:lnTo>
                      <a:pt x="16" y="24"/>
                    </a:lnTo>
                    <a:lnTo>
                      <a:pt x="14" y="22"/>
                    </a:lnTo>
                    <a:lnTo>
                      <a:pt x="12" y="22"/>
                    </a:lnTo>
                    <a:lnTo>
                      <a:pt x="6" y="24"/>
                    </a:lnTo>
                    <a:lnTo>
                      <a:pt x="6" y="24"/>
                    </a:lnTo>
                    <a:lnTo>
                      <a:pt x="6" y="18"/>
                    </a:lnTo>
                    <a:lnTo>
                      <a:pt x="2" y="12"/>
                    </a:lnTo>
                    <a:lnTo>
                      <a:pt x="0" y="8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3470" name="Freeform 158"/>
              <p:cNvSpPr>
                <a:spLocks/>
              </p:cNvSpPr>
              <p:nvPr userDrawn="1"/>
            </p:nvSpPr>
            <p:spPr bwMode="auto">
              <a:xfrm>
                <a:off x="3162" y="1008"/>
                <a:ext cx="3" cy="2"/>
              </a:xfrm>
              <a:custGeom>
                <a:avLst/>
                <a:gdLst/>
                <a:ahLst/>
                <a:cxnLst>
                  <a:cxn ang="0">
                    <a:pos x="8" y="0"/>
                  </a:cxn>
                  <a:cxn ang="0">
                    <a:pos x="8" y="0"/>
                  </a:cxn>
                  <a:cxn ang="0">
                    <a:pos x="10" y="2"/>
                  </a:cxn>
                  <a:cxn ang="0">
                    <a:pos x="10" y="6"/>
                  </a:cxn>
                  <a:cxn ang="0">
                    <a:pos x="10" y="6"/>
                  </a:cxn>
                  <a:cxn ang="0">
                    <a:pos x="6" y="8"/>
                  </a:cxn>
                  <a:cxn ang="0">
                    <a:pos x="0" y="6"/>
                  </a:cxn>
                  <a:cxn ang="0">
                    <a:pos x="0" y="6"/>
                  </a:cxn>
                  <a:cxn ang="0">
                    <a:pos x="2" y="4"/>
                  </a:cxn>
                  <a:cxn ang="0">
                    <a:pos x="4" y="4"/>
                  </a:cxn>
                  <a:cxn ang="0">
                    <a:pos x="8" y="2"/>
                  </a:cxn>
                  <a:cxn ang="0">
                    <a:pos x="8" y="0"/>
                  </a:cxn>
                  <a:cxn ang="0">
                    <a:pos x="8" y="0"/>
                  </a:cxn>
                </a:cxnLst>
                <a:rect l="0" t="0" r="r" b="b"/>
                <a:pathLst>
                  <a:path w="10" h="8">
                    <a:moveTo>
                      <a:pt x="8" y="0"/>
                    </a:moveTo>
                    <a:lnTo>
                      <a:pt x="8" y="0"/>
                    </a:lnTo>
                    <a:lnTo>
                      <a:pt x="10" y="2"/>
                    </a:lnTo>
                    <a:lnTo>
                      <a:pt x="10" y="6"/>
                    </a:lnTo>
                    <a:lnTo>
                      <a:pt x="10" y="6"/>
                    </a:lnTo>
                    <a:lnTo>
                      <a:pt x="6" y="8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2" y="4"/>
                    </a:lnTo>
                    <a:lnTo>
                      <a:pt x="4" y="4"/>
                    </a:lnTo>
                    <a:lnTo>
                      <a:pt x="8" y="2"/>
                    </a:lnTo>
                    <a:lnTo>
                      <a:pt x="8" y="0"/>
                    </a:lnTo>
                    <a:lnTo>
                      <a:pt x="8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3471" name="Freeform 159"/>
              <p:cNvSpPr>
                <a:spLocks/>
              </p:cNvSpPr>
              <p:nvPr userDrawn="1"/>
            </p:nvSpPr>
            <p:spPr bwMode="auto">
              <a:xfrm>
                <a:off x="3150" y="1012"/>
                <a:ext cx="10" cy="14"/>
              </a:xfrm>
              <a:custGeom>
                <a:avLst/>
                <a:gdLst/>
                <a:ahLst/>
                <a:cxnLst>
                  <a:cxn ang="0">
                    <a:pos x="14" y="0"/>
                  </a:cxn>
                  <a:cxn ang="0">
                    <a:pos x="14" y="0"/>
                  </a:cxn>
                  <a:cxn ang="0">
                    <a:pos x="20" y="0"/>
                  </a:cxn>
                  <a:cxn ang="0">
                    <a:pos x="26" y="2"/>
                  </a:cxn>
                  <a:cxn ang="0">
                    <a:pos x="36" y="10"/>
                  </a:cxn>
                  <a:cxn ang="0">
                    <a:pos x="36" y="10"/>
                  </a:cxn>
                  <a:cxn ang="0">
                    <a:pos x="32" y="18"/>
                  </a:cxn>
                  <a:cxn ang="0">
                    <a:pos x="30" y="30"/>
                  </a:cxn>
                  <a:cxn ang="0">
                    <a:pos x="28" y="54"/>
                  </a:cxn>
                  <a:cxn ang="0">
                    <a:pos x="28" y="54"/>
                  </a:cxn>
                  <a:cxn ang="0">
                    <a:pos x="18" y="52"/>
                  </a:cxn>
                  <a:cxn ang="0">
                    <a:pos x="10" y="46"/>
                  </a:cxn>
                  <a:cxn ang="0">
                    <a:pos x="4" y="40"/>
                  </a:cxn>
                  <a:cxn ang="0">
                    <a:pos x="0" y="32"/>
                  </a:cxn>
                  <a:cxn ang="0">
                    <a:pos x="0" y="32"/>
                  </a:cxn>
                  <a:cxn ang="0">
                    <a:pos x="4" y="34"/>
                  </a:cxn>
                  <a:cxn ang="0">
                    <a:pos x="8" y="32"/>
                  </a:cxn>
                  <a:cxn ang="0">
                    <a:pos x="10" y="32"/>
                  </a:cxn>
                  <a:cxn ang="0">
                    <a:pos x="14" y="34"/>
                  </a:cxn>
                  <a:cxn ang="0">
                    <a:pos x="14" y="34"/>
                  </a:cxn>
                  <a:cxn ang="0">
                    <a:pos x="16" y="26"/>
                  </a:cxn>
                  <a:cxn ang="0">
                    <a:pos x="16" y="16"/>
                  </a:cxn>
                  <a:cxn ang="0">
                    <a:pos x="16" y="8"/>
                  </a:cxn>
                  <a:cxn ang="0">
                    <a:pos x="14" y="0"/>
                  </a:cxn>
                  <a:cxn ang="0">
                    <a:pos x="14" y="0"/>
                  </a:cxn>
                </a:cxnLst>
                <a:rect l="0" t="0" r="r" b="b"/>
                <a:pathLst>
                  <a:path w="36" h="54">
                    <a:moveTo>
                      <a:pt x="14" y="0"/>
                    </a:moveTo>
                    <a:lnTo>
                      <a:pt x="14" y="0"/>
                    </a:lnTo>
                    <a:lnTo>
                      <a:pt x="20" y="0"/>
                    </a:lnTo>
                    <a:lnTo>
                      <a:pt x="26" y="2"/>
                    </a:lnTo>
                    <a:lnTo>
                      <a:pt x="36" y="10"/>
                    </a:lnTo>
                    <a:lnTo>
                      <a:pt x="36" y="10"/>
                    </a:lnTo>
                    <a:lnTo>
                      <a:pt x="32" y="18"/>
                    </a:lnTo>
                    <a:lnTo>
                      <a:pt x="30" y="30"/>
                    </a:lnTo>
                    <a:lnTo>
                      <a:pt x="28" y="54"/>
                    </a:lnTo>
                    <a:lnTo>
                      <a:pt x="28" y="54"/>
                    </a:lnTo>
                    <a:lnTo>
                      <a:pt x="18" y="52"/>
                    </a:lnTo>
                    <a:lnTo>
                      <a:pt x="10" y="46"/>
                    </a:lnTo>
                    <a:lnTo>
                      <a:pt x="4" y="40"/>
                    </a:lnTo>
                    <a:lnTo>
                      <a:pt x="0" y="32"/>
                    </a:lnTo>
                    <a:lnTo>
                      <a:pt x="0" y="32"/>
                    </a:lnTo>
                    <a:lnTo>
                      <a:pt x="4" y="34"/>
                    </a:lnTo>
                    <a:lnTo>
                      <a:pt x="8" y="32"/>
                    </a:lnTo>
                    <a:lnTo>
                      <a:pt x="10" y="32"/>
                    </a:lnTo>
                    <a:lnTo>
                      <a:pt x="14" y="34"/>
                    </a:lnTo>
                    <a:lnTo>
                      <a:pt x="14" y="34"/>
                    </a:lnTo>
                    <a:lnTo>
                      <a:pt x="16" y="26"/>
                    </a:lnTo>
                    <a:lnTo>
                      <a:pt x="16" y="16"/>
                    </a:lnTo>
                    <a:lnTo>
                      <a:pt x="16" y="8"/>
                    </a:lnTo>
                    <a:lnTo>
                      <a:pt x="14" y="0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3472" name="Freeform 160"/>
              <p:cNvSpPr>
                <a:spLocks/>
              </p:cNvSpPr>
              <p:nvPr userDrawn="1"/>
            </p:nvSpPr>
            <p:spPr bwMode="auto">
              <a:xfrm>
                <a:off x="4552" y="1031"/>
                <a:ext cx="4" cy="4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2" y="0"/>
                  </a:cxn>
                  <a:cxn ang="0">
                    <a:pos x="6" y="2"/>
                  </a:cxn>
                  <a:cxn ang="0">
                    <a:pos x="12" y="6"/>
                  </a:cxn>
                  <a:cxn ang="0">
                    <a:pos x="14" y="10"/>
                  </a:cxn>
                  <a:cxn ang="0">
                    <a:pos x="16" y="18"/>
                  </a:cxn>
                  <a:cxn ang="0">
                    <a:pos x="16" y="18"/>
                  </a:cxn>
                  <a:cxn ang="0">
                    <a:pos x="12" y="16"/>
                  </a:cxn>
                  <a:cxn ang="0">
                    <a:pos x="10" y="16"/>
                  </a:cxn>
                  <a:cxn ang="0">
                    <a:pos x="6" y="14"/>
                  </a:cxn>
                  <a:cxn ang="0">
                    <a:pos x="2" y="14"/>
                  </a:cxn>
                  <a:cxn ang="0">
                    <a:pos x="2" y="14"/>
                  </a:cxn>
                  <a:cxn ang="0">
                    <a:pos x="0" y="8"/>
                  </a:cxn>
                  <a:cxn ang="0">
                    <a:pos x="2" y="0"/>
                  </a:cxn>
                  <a:cxn ang="0">
                    <a:pos x="2" y="0"/>
                  </a:cxn>
                </a:cxnLst>
                <a:rect l="0" t="0" r="r" b="b"/>
                <a:pathLst>
                  <a:path w="16" h="18">
                    <a:moveTo>
                      <a:pt x="2" y="0"/>
                    </a:moveTo>
                    <a:lnTo>
                      <a:pt x="2" y="0"/>
                    </a:lnTo>
                    <a:lnTo>
                      <a:pt x="6" y="2"/>
                    </a:lnTo>
                    <a:lnTo>
                      <a:pt x="12" y="6"/>
                    </a:lnTo>
                    <a:lnTo>
                      <a:pt x="14" y="10"/>
                    </a:lnTo>
                    <a:lnTo>
                      <a:pt x="16" y="18"/>
                    </a:lnTo>
                    <a:lnTo>
                      <a:pt x="16" y="18"/>
                    </a:lnTo>
                    <a:lnTo>
                      <a:pt x="12" y="16"/>
                    </a:lnTo>
                    <a:lnTo>
                      <a:pt x="10" y="16"/>
                    </a:lnTo>
                    <a:lnTo>
                      <a:pt x="6" y="14"/>
                    </a:lnTo>
                    <a:lnTo>
                      <a:pt x="2" y="14"/>
                    </a:lnTo>
                    <a:lnTo>
                      <a:pt x="2" y="14"/>
                    </a:lnTo>
                    <a:lnTo>
                      <a:pt x="0" y="8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3473" name="Freeform 161"/>
              <p:cNvSpPr>
                <a:spLocks/>
              </p:cNvSpPr>
              <p:nvPr userDrawn="1"/>
            </p:nvSpPr>
            <p:spPr bwMode="auto">
              <a:xfrm>
                <a:off x="3741" y="1053"/>
                <a:ext cx="2" cy="5"/>
              </a:xfrm>
              <a:custGeom>
                <a:avLst/>
                <a:gdLst/>
                <a:ahLst/>
                <a:cxnLst>
                  <a:cxn ang="0">
                    <a:pos x="10" y="0"/>
                  </a:cxn>
                  <a:cxn ang="0">
                    <a:pos x="10" y="0"/>
                  </a:cxn>
                  <a:cxn ang="0">
                    <a:pos x="8" y="6"/>
                  </a:cxn>
                  <a:cxn ang="0">
                    <a:pos x="6" y="12"/>
                  </a:cxn>
                  <a:cxn ang="0">
                    <a:pos x="4" y="16"/>
                  </a:cxn>
                  <a:cxn ang="0">
                    <a:pos x="2" y="18"/>
                  </a:cxn>
                  <a:cxn ang="0">
                    <a:pos x="0" y="18"/>
                  </a:cxn>
                  <a:cxn ang="0">
                    <a:pos x="0" y="18"/>
                  </a:cxn>
                  <a:cxn ang="0">
                    <a:pos x="2" y="6"/>
                  </a:cxn>
                  <a:cxn ang="0">
                    <a:pos x="6" y="2"/>
                  </a:cxn>
                  <a:cxn ang="0">
                    <a:pos x="10" y="0"/>
                  </a:cxn>
                  <a:cxn ang="0">
                    <a:pos x="10" y="0"/>
                  </a:cxn>
                </a:cxnLst>
                <a:rect l="0" t="0" r="r" b="b"/>
                <a:pathLst>
                  <a:path w="10" h="18">
                    <a:moveTo>
                      <a:pt x="10" y="0"/>
                    </a:moveTo>
                    <a:lnTo>
                      <a:pt x="10" y="0"/>
                    </a:lnTo>
                    <a:lnTo>
                      <a:pt x="8" y="6"/>
                    </a:lnTo>
                    <a:lnTo>
                      <a:pt x="6" y="12"/>
                    </a:lnTo>
                    <a:lnTo>
                      <a:pt x="4" y="16"/>
                    </a:lnTo>
                    <a:lnTo>
                      <a:pt x="2" y="18"/>
                    </a:lnTo>
                    <a:lnTo>
                      <a:pt x="0" y="18"/>
                    </a:lnTo>
                    <a:lnTo>
                      <a:pt x="0" y="18"/>
                    </a:lnTo>
                    <a:lnTo>
                      <a:pt x="2" y="6"/>
                    </a:lnTo>
                    <a:lnTo>
                      <a:pt x="6" y="2"/>
                    </a:lnTo>
                    <a:lnTo>
                      <a:pt x="10" y="0"/>
                    </a:lnTo>
                    <a:lnTo>
                      <a:pt x="1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3474" name="Freeform 162"/>
              <p:cNvSpPr>
                <a:spLocks/>
              </p:cNvSpPr>
              <p:nvPr userDrawn="1"/>
            </p:nvSpPr>
            <p:spPr bwMode="auto">
              <a:xfrm>
                <a:off x="4537" y="1057"/>
                <a:ext cx="5" cy="5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2" y="0"/>
                  </a:cxn>
                  <a:cxn ang="0">
                    <a:pos x="4" y="0"/>
                  </a:cxn>
                  <a:cxn ang="0">
                    <a:pos x="4" y="2"/>
                  </a:cxn>
                  <a:cxn ang="0">
                    <a:pos x="4" y="2"/>
                  </a:cxn>
                  <a:cxn ang="0">
                    <a:pos x="4" y="4"/>
                  </a:cxn>
                  <a:cxn ang="0">
                    <a:pos x="6" y="2"/>
                  </a:cxn>
                  <a:cxn ang="0">
                    <a:pos x="6" y="2"/>
                  </a:cxn>
                  <a:cxn ang="0">
                    <a:pos x="8" y="4"/>
                  </a:cxn>
                  <a:cxn ang="0">
                    <a:pos x="8" y="6"/>
                  </a:cxn>
                  <a:cxn ang="0">
                    <a:pos x="6" y="10"/>
                  </a:cxn>
                  <a:cxn ang="0">
                    <a:pos x="6" y="10"/>
                  </a:cxn>
                  <a:cxn ang="0">
                    <a:pos x="12" y="10"/>
                  </a:cxn>
                  <a:cxn ang="0">
                    <a:pos x="14" y="6"/>
                  </a:cxn>
                  <a:cxn ang="0">
                    <a:pos x="14" y="6"/>
                  </a:cxn>
                  <a:cxn ang="0">
                    <a:pos x="16" y="8"/>
                  </a:cxn>
                  <a:cxn ang="0">
                    <a:pos x="16" y="10"/>
                  </a:cxn>
                  <a:cxn ang="0">
                    <a:pos x="18" y="10"/>
                  </a:cxn>
                  <a:cxn ang="0">
                    <a:pos x="18" y="10"/>
                  </a:cxn>
                  <a:cxn ang="0">
                    <a:pos x="12" y="16"/>
                  </a:cxn>
                  <a:cxn ang="0">
                    <a:pos x="2" y="18"/>
                  </a:cxn>
                  <a:cxn ang="0">
                    <a:pos x="2" y="18"/>
                  </a:cxn>
                  <a:cxn ang="0">
                    <a:pos x="2" y="16"/>
                  </a:cxn>
                  <a:cxn ang="0">
                    <a:pos x="2" y="14"/>
                  </a:cxn>
                  <a:cxn ang="0">
                    <a:pos x="6" y="16"/>
                  </a:cxn>
                  <a:cxn ang="0">
                    <a:pos x="6" y="16"/>
                  </a:cxn>
                  <a:cxn ang="0">
                    <a:pos x="4" y="12"/>
                  </a:cxn>
                  <a:cxn ang="0">
                    <a:pos x="0" y="10"/>
                  </a:cxn>
                  <a:cxn ang="0">
                    <a:pos x="0" y="10"/>
                  </a:cxn>
                  <a:cxn ang="0">
                    <a:pos x="0" y="6"/>
                  </a:cxn>
                  <a:cxn ang="0">
                    <a:pos x="0" y="4"/>
                  </a:cxn>
                  <a:cxn ang="0">
                    <a:pos x="2" y="4"/>
                  </a:cxn>
                  <a:cxn ang="0">
                    <a:pos x="2" y="0"/>
                  </a:cxn>
                  <a:cxn ang="0">
                    <a:pos x="2" y="0"/>
                  </a:cxn>
                </a:cxnLst>
                <a:rect l="0" t="0" r="r" b="b"/>
                <a:pathLst>
                  <a:path w="18" h="18">
                    <a:moveTo>
                      <a:pt x="2" y="0"/>
                    </a:moveTo>
                    <a:lnTo>
                      <a:pt x="2" y="0"/>
                    </a:lnTo>
                    <a:lnTo>
                      <a:pt x="4" y="0"/>
                    </a:lnTo>
                    <a:lnTo>
                      <a:pt x="4" y="2"/>
                    </a:lnTo>
                    <a:lnTo>
                      <a:pt x="4" y="2"/>
                    </a:lnTo>
                    <a:lnTo>
                      <a:pt x="4" y="4"/>
                    </a:lnTo>
                    <a:lnTo>
                      <a:pt x="6" y="2"/>
                    </a:lnTo>
                    <a:lnTo>
                      <a:pt x="6" y="2"/>
                    </a:lnTo>
                    <a:lnTo>
                      <a:pt x="8" y="4"/>
                    </a:lnTo>
                    <a:lnTo>
                      <a:pt x="8" y="6"/>
                    </a:lnTo>
                    <a:lnTo>
                      <a:pt x="6" y="10"/>
                    </a:lnTo>
                    <a:lnTo>
                      <a:pt x="6" y="10"/>
                    </a:lnTo>
                    <a:lnTo>
                      <a:pt x="12" y="10"/>
                    </a:lnTo>
                    <a:lnTo>
                      <a:pt x="14" y="6"/>
                    </a:lnTo>
                    <a:lnTo>
                      <a:pt x="14" y="6"/>
                    </a:lnTo>
                    <a:lnTo>
                      <a:pt x="16" y="8"/>
                    </a:lnTo>
                    <a:lnTo>
                      <a:pt x="16" y="10"/>
                    </a:lnTo>
                    <a:lnTo>
                      <a:pt x="18" y="10"/>
                    </a:lnTo>
                    <a:lnTo>
                      <a:pt x="18" y="10"/>
                    </a:lnTo>
                    <a:lnTo>
                      <a:pt x="12" y="16"/>
                    </a:lnTo>
                    <a:lnTo>
                      <a:pt x="2" y="18"/>
                    </a:lnTo>
                    <a:lnTo>
                      <a:pt x="2" y="18"/>
                    </a:lnTo>
                    <a:lnTo>
                      <a:pt x="2" y="16"/>
                    </a:lnTo>
                    <a:lnTo>
                      <a:pt x="2" y="14"/>
                    </a:lnTo>
                    <a:lnTo>
                      <a:pt x="6" y="16"/>
                    </a:lnTo>
                    <a:lnTo>
                      <a:pt x="6" y="16"/>
                    </a:lnTo>
                    <a:lnTo>
                      <a:pt x="4" y="12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0" y="6"/>
                    </a:lnTo>
                    <a:lnTo>
                      <a:pt x="0" y="4"/>
                    </a:lnTo>
                    <a:lnTo>
                      <a:pt x="2" y="4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3475" name="Freeform 163"/>
              <p:cNvSpPr>
                <a:spLocks/>
              </p:cNvSpPr>
              <p:nvPr userDrawn="1"/>
            </p:nvSpPr>
            <p:spPr bwMode="auto">
              <a:xfrm>
                <a:off x="3720" y="1202"/>
                <a:ext cx="3" cy="2"/>
              </a:xfrm>
              <a:custGeom>
                <a:avLst/>
                <a:gdLst/>
                <a:ahLst/>
                <a:cxnLst>
                  <a:cxn ang="0">
                    <a:pos x="10" y="0"/>
                  </a:cxn>
                  <a:cxn ang="0">
                    <a:pos x="10" y="0"/>
                  </a:cxn>
                  <a:cxn ang="0">
                    <a:pos x="10" y="2"/>
                  </a:cxn>
                  <a:cxn ang="0">
                    <a:pos x="8" y="4"/>
                  </a:cxn>
                  <a:cxn ang="0">
                    <a:pos x="8" y="4"/>
                  </a:cxn>
                  <a:cxn ang="0">
                    <a:pos x="6" y="8"/>
                  </a:cxn>
                  <a:cxn ang="0">
                    <a:pos x="6" y="8"/>
                  </a:cxn>
                  <a:cxn ang="0">
                    <a:pos x="4" y="4"/>
                  </a:cxn>
                  <a:cxn ang="0">
                    <a:pos x="2" y="4"/>
                  </a:cxn>
                  <a:cxn ang="0">
                    <a:pos x="0" y="4"/>
                  </a:cxn>
                  <a:cxn ang="0">
                    <a:pos x="0" y="4"/>
                  </a:cxn>
                  <a:cxn ang="0">
                    <a:pos x="4" y="0"/>
                  </a:cxn>
                  <a:cxn ang="0">
                    <a:pos x="10" y="0"/>
                  </a:cxn>
                  <a:cxn ang="0">
                    <a:pos x="10" y="0"/>
                  </a:cxn>
                </a:cxnLst>
                <a:rect l="0" t="0" r="r" b="b"/>
                <a:pathLst>
                  <a:path w="10" h="8">
                    <a:moveTo>
                      <a:pt x="10" y="0"/>
                    </a:moveTo>
                    <a:lnTo>
                      <a:pt x="10" y="0"/>
                    </a:lnTo>
                    <a:lnTo>
                      <a:pt x="10" y="2"/>
                    </a:lnTo>
                    <a:lnTo>
                      <a:pt x="8" y="4"/>
                    </a:lnTo>
                    <a:lnTo>
                      <a:pt x="8" y="4"/>
                    </a:lnTo>
                    <a:lnTo>
                      <a:pt x="6" y="8"/>
                    </a:lnTo>
                    <a:lnTo>
                      <a:pt x="6" y="8"/>
                    </a:lnTo>
                    <a:lnTo>
                      <a:pt x="4" y="4"/>
                    </a:lnTo>
                    <a:lnTo>
                      <a:pt x="2" y="4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4" y="0"/>
                    </a:lnTo>
                    <a:lnTo>
                      <a:pt x="10" y="0"/>
                    </a:lnTo>
                    <a:lnTo>
                      <a:pt x="1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3476" name="Freeform 164"/>
              <p:cNvSpPr>
                <a:spLocks/>
              </p:cNvSpPr>
              <p:nvPr userDrawn="1"/>
            </p:nvSpPr>
            <p:spPr bwMode="auto">
              <a:xfrm>
                <a:off x="3726" y="1202"/>
                <a:ext cx="4" cy="2"/>
              </a:xfrm>
              <a:custGeom>
                <a:avLst/>
                <a:gdLst/>
                <a:ahLst/>
                <a:cxnLst>
                  <a:cxn ang="0">
                    <a:pos x="8" y="0"/>
                  </a:cxn>
                  <a:cxn ang="0">
                    <a:pos x="8" y="0"/>
                  </a:cxn>
                  <a:cxn ang="0">
                    <a:pos x="14" y="0"/>
                  </a:cxn>
                  <a:cxn ang="0">
                    <a:pos x="14" y="0"/>
                  </a:cxn>
                  <a:cxn ang="0">
                    <a:pos x="12" y="4"/>
                  </a:cxn>
                  <a:cxn ang="0">
                    <a:pos x="12" y="6"/>
                  </a:cxn>
                  <a:cxn ang="0">
                    <a:pos x="10" y="8"/>
                  </a:cxn>
                  <a:cxn ang="0">
                    <a:pos x="12" y="10"/>
                  </a:cxn>
                  <a:cxn ang="0">
                    <a:pos x="12" y="10"/>
                  </a:cxn>
                  <a:cxn ang="0">
                    <a:pos x="4" y="10"/>
                  </a:cxn>
                  <a:cxn ang="0">
                    <a:pos x="0" y="8"/>
                  </a:cxn>
                  <a:cxn ang="0">
                    <a:pos x="0" y="8"/>
                  </a:cxn>
                  <a:cxn ang="0">
                    <a:pos x="0" y="6"/>
                  </a:cxn>
                  <a:cxn ang="0">
                    <a:pos x="0" y="6"/>
                  </a:cxn>
                  <a:cxn ang="0">
                    <a:pos x="4" y="4"/>
                  </a:cxn>
                  <a:cxn ang="0">
                    <a:pos x="6" y="2"/>
                  </a:cxn>
                  <a:cxn ang="0">
                    <a:pos x="8" y="2"/>
                  </a:cxn>
                  <a:cxn ang="0">
                    <a:pos x="8" y="0"/>
                  </a:cxn>
                  <a:cxn ang="0">
                    <a:pos x="8" y="0"/>
                  </a:cxn>
                </a:cxnLst>
                <a:rect l="0" t="0" r="r" b="b"/>
                <a:pathLst>
                  <a:path w="14" h="10">
                    <a:moveTo>
                      <a:pt x="8" y="0"/>
                    </a:moveTo>
                    <a:lnTo>
                      <a:pt x="8" y="0"/>
                    </a:lnTo>
                    <a:lnTo>
                      <a:pt x="14" y="0"/>
                    </a:lnTo>
                    <a:lnTo>
                      <a:pt x="14" y="0"/>
                    </a:lnTo>
                    <a:lnTo>
                      <a:pt x="12" y="4"/>
                    </a:lnTo>
                    <a:lnTo>
                      <a:pt x="12" y="6"/>
                    </a:lnTo>
                    <a:lnTo>
                      <a:pt x="10" y="8"/>
                    </a:lnTo>
                    <a:lnTo>
                      <a:pt x="12" y="10"/>
                    </a:lnTo>
                    <a:lnTo>
                      <a:pt x="12" y="10"/>
                    </a:lnTo>
                    <a:lnTo>
                      <a:pt x="4" y="10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4" y="4"/>
                    </a:lnTo>
                    <a:lnTo>
                      <a:pt x="6" y="2"/>
                    </a:lnTo>
                    <a:lnTo>
                      <a:pt x="8" y="2"/>
                    </a:lnTo>
                    <a:lnTo>
                      <a:pt x="8" y="0"/>
                    </a:lnTo>
                    <a:lnTo>
                      <a:pt x="8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3477" name="Freeform 165"/>
              <p:cNvSpPr>
                <a:spLocks/>
              </p:cNvSpPr>
              <p:nvPr userDrawn="1"/>
            </p:nvSpPr>
            <p:spPr bwMode="auto">
              <a:xfrm>
                <a:off x="3722" y="1206"/>
                <a:ext cx="2" cy="3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2" y="0"/>
                  </a:cxn>
                  <a:cxn ang="0">
                    <a:pos x="8" y="2"/>
                  </a:cxn>
                  <a:cxn ang="0">
                    <a:pos x="10" y="6"/>
                  </a:cxn>
                  <a:cxn ang="0">
                    <a:pos x="8" y="8"/>
                  </a:cxn>
                  <a:cxn ang="0">
                    <a:pos x="2" y="10"/>
                  </a:cxn>
                  <a:cxn ang="0">
                    <a:pos x="2" y="10"/>
                  </a:cxn>
                  <a:cxn ang="0">
                    <a:pos x="0" y="6"/>
                  </a:cxn>
                  <a:cxn ang="0">
                    <a:pos x="2" y="0"/>
                  </a:cxn>
                  <a:cxn ang="0">
                    <a:pos x="2" y="0"/>
                  </a:cxn>
                </a:cxnLst>
                <a:rect l="0" t="0" r="r" b="b"/>
                <a:pathLst>
                  <a:path w="10" h="10">
                    <a:moveTo>
                      <a:pt x="2" y="0"/>
                    </a:moveTo>
                    <a:lnTo>
                      <a:pt x="2" y="0"/>
                    </a:lnTo>
                    <a:lnTo>
                      <a:pt x="8" y="2"/>
                    </a:lnTo>
                    <a:lnTo>
                      <a:pt x="10" y="6"/>
                    </a:lnTo>
                    <a:lnTo>
                      <a:pt x="8" y="8"/>
                    </a:lnTo>
                    <a:lnTo>
                      <a:pt x="2" y="10"/>
                    </a:lnTo>
                    <a:lnTo>
                      <a:pt x="2" y="10"/>
                    </a:lnTo>
                    <a:lnTo>
                      <a:pt x="0" y="6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3478" name="Freeform 166"/>
              <p:cNvSpPr>
                <a:spLocks/>
              </p:cNvSpPr>
              <p:nvPr userDrawn="1"/>
            </p:nvSpPr>
            <p:spPr bwMode="auto">
              <a:xfrm>
                <a:off x="3722" y="1209"/>
                <a:ext cx="6" cy="3"/>
              </a:xfrm>
              <a:custGeom>
                <a:avLst/>
                <a:gdLst/>
                <a:ahLst/>
                <a:cxnLst>
                  <a:cxn ang="0">
                    <a:pos x="6" y="0"/>
                  </a:cxn>
                  <a:cxn ang="0">
                    <a:pos x="6" y="0"/>
                  </a:cxn>
                  <a:cxn ang="0">
                    <a:pos x="10" y="2"/>
                  </a:cxn>
                  <a:cxn ang="0">
                    <a:pos x="12" y="4"/>
                  </a:cxn>
                  <a:cxn ang="0">
                    <a:pos x="14" y="6"/>
                  </a:cxn>
                  <a:cxn ang="0">
                    <a:pos x="18" y="2"/>
                  </a:cxn>
                  <a:cxn ang="0">
                    <a:pos x="18" y="2"/>
                  </a:cxn>
                  <a:cxn ang="0">
                    <a:pos x="20" y="4"/>
                  </a:cxn>
                  <a:cxn ang="0">
                    <a:pos x="22" y="6"/>
                  </a:cxn>
                  <a:cxn ang="0">
                    <a:pos x="22" y="14"/>
                  </a:cxn>
                  <a:cxn ang="0">
                    <a:pos x="22" y="14"/>
                  </a:cxn>
                  <a:cxn ang="0">
                    <a:pos x="18" y="14"/>
                  </a:cxn>
                  <a:cxn ang="0">
                    <a:pos x="18" y="12"/>
                  </a:cxn>
                  <a:cxn ang="0">
                    <a:pos x="18" y="6"/>
                  </a:cxn>
                  <a:cxn ang="0">
                    <a:pos x="18" y="6"/>
                  </a:cxn>
                  <a:cxn ang="0">
                    <a:pos x="8" y="10"/>
                  </a:cxn>
                  <a:cxn ang="0">
                    <a:pos x="4" y="10"/>
                  </a:cxn>
                  <a:cxn ang="0">
                    <a:pos x="0" y="8"/>
                  </a:cxn>
                  <a:cxn ang="0">
                    <a:pos x="0" y="8"/>
                  </a:cxn>
                  <a:cxn ang="0">
                    <a:pos x="2" y="6"/>
                  </a:cxn>
                  <a:cxn ang="0">
                    <a:pos x="4" y="6"/>
                  </a:cxn>
                  <a:cxn ang="0">
                    <a:pos x="6" y="4"/>
                  </a:cxn>
                  <a:cxn ang="0">
                    <a:pos x="6" y="0"/>
                  </a:cxn>
                  <a:cxn ang="0">
                    <a:pos x="6" y="0"/>
                  </a:cxn>
                </a:cxnLst>
                <a:rect l="0" t="0" r="r" b="b"/>
                <a:pathLst>
                  <a:path w="22" h="14">
                    <a:moveTo>
                      <a:pt x="6" y="0"/>
                    </a:moveTo>
                    <a:lnTo>
                      <a:pt x="6" y="0"/>
                    </a:lnTo>
                    <a:lnTo>
                      <a:pt x="10" y="2"/>
                    </a:lnTo>
                    <a:lnTo>
                      <a:pt x="12" y="4"/>
                    </a:lnTo>
                    <a:lnTo>
                      <a:pt x="14" y="6"/>
                    </a:lnTo>
                    <a:lnTo>
                      <a:pt x="18" y="2"/>
                    </a:lnTo>
                    <a:lnTo>
                      <a:pt x="18" y="2"/>
                    </a:lnTo>
                    <a:lnTo>
                      <a:pt x="20" y="4"/>
                    </a:lnTo>
                    <a:lnTo>
                      <a:pt x="22" y="6"/>
                    </a:lnTo>
                    <a:lnTo>
                      <a:pt x="22" y="14"/>
                    </a:lnTo>
                    <a:lnTo>
                      <a:pt x="22" y="14"/>
                    </a:lnTo>
                    <a:lnTo>
                      <a:pt x="18" y="14"/>
                    </a:lnTo>
                    <a:lnTo>
                      <a:pt x="18" y="12"/>
                    </a:lnTo>
                    <a:lnTo>
                      <a:pt x="18" y="6"/>
                    </a:lnTo>
                    <a:lnTo>
                      <a:pt x="18" y="6"/>
                    </a:lnTo>
                    <a:lnTo>
                      <a:pt x="8" y="10"/>
                    </a:lnTo>
                    <a:lnTo>
                      <a:pt x="4" y="10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2" y="6"/>
                    </a:lnTo>
                    <a:lnTo>
                      <a:pt x="4" y="6"/>
                    </a:lnTo>
                    <a:lnTo>
                      <a:pt x="6" y="4"/>
                    </a:lnTo>
                    <a:lnTo>
                      <a:pt x="6" y="0"/>
                    </a:lnTo>
                    <a:lnTo>
                      <a:pt x="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3479" name="Freeform 167"/>
              <p:cNvSpPr>
                <a:spLocks/>
              </p:cNvSpPr>
              <p:nvPr userDrawn="1"/>
            </p:nvSpPr>
            <p:spPr bwMode="auto">
              <a:xfrm>
                <a:off x="3741" y="1216"/>
                <a:ext cx="1" cy="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4" y="0"/>
                  </a:cxn>
                  <a:cxn ang="0">
                    <a:pos x="6" y="2"/>
                  </a:cxn>
                  <a:cxn ang="0">
                    <a:pos x="6" y="12"/>
                  </a:cxn>
                  <a:cxn ang="0">
                    <a:pos x="6" y="12"/>
                  </a:cxn>
                  <a:cxn ang="0">
                    <a:pos x="2" y="12"/>
                  </a:cxn>
                  <a:cxn ang="0">
                    <a:pos x="0" y="8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w="6" h="12">
                    <a:moveTo>
                      <a:pt x="0" y="0"/>
                    </a:moveTo>
                    <a:lnTo>
                      <a:pt x="0" y="0"/>
                    </a:lnTo>
                    <a:lnTo>
                      <a:pt x="4" y="0"/>
                    </a:lnTo>
                    <a:lnTo>
                      <a:pt x="6" y="2"/>
                    </a:lnTo>
                    <a:lnTo>
                      <a:pt x="6" y="12"/>
                    </a:lnTo>
                    <a:lnTo>
                      <a:pt x="6" y="12"/>
                    </a:lnTo>
                    <a:lnTo>
                      <a:pt x="2" y="12"/>
                    </a:lnTo>
                    <a:lnTo>
                      <a:pt x="0" y="8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3480" name="Freeform 168"/>
              <p:cNvSpPr>
                <a:spLocks/>
              </p:cNvSpPr>
              <p:nvPr userDrawn="1"/>
            </p:nvSpPr>
            <p:spPr bwMode="auto">
              <a:xfrm>
                <a:off x="3251" y="1264"/>
                <a:ext cx="6" cy="4"/>
              </a:xfrm>
              <a:custGeom>
                <a:avLst/>
                <a:gdLst/>
                <a:ahLst/>
                <a:cxnLst>
                  <a:cxn ang="0">
                    <a:pos x="16" y="18"/>
                  </a:cxn>
                  <a:cxn ang="0">
                    <a:pos x="16" y="18"/>
                  </a:cxn>
                  <a:cxn ang="0">
                    <a:pos x="10" y="16"/>
                  </a:cxn>
                  <a:cxn ang="0">
                    <a:pos x="6" y="12"/>
                  </a:cxn>
                  <a:cxn ang="0">
                    <a:pos x="2" y="8"/>
                  </a:cxn>
                  <a:cxn ang="0">
                    <a:pos x="0" y="2"/>
                  </a:cxn>
                  <a:cxn ang="0">
                    <a:pos x="0" y="2"/>
                  </a:cxn>
                  <a:cxn ang="0">
                    <a:pos x="4" y="0"/>
                  </a:cxn>
                  <a:cxn ang="0">
                    <a:pos x="10" y="0"/>
                  </a:cxn>
                  <a:cxn ang="0">
                    <a:pos x="12" y="2"/>
                  </a:cxn>
                  <a:cxn ang="0">
                    <a:pos x="16" y="4"/>
                  </a:cxn>
                  <a:cxn ang="0">
                    <a:pos x="18" y="8"/>
                  </a:cxn>
                  <a:cxn ang="0">
                    <a:pos x="20" y="12"/>
                  </a:cxn>
                  <a:cxn ang="0">
                    <a:pos x="18" y="16"/>
                  </a:cxn>
                  <a:cxn ang="0">
                    <a:pos x="16" y="18"/>
                  </a:cxn>
                  <a:cxn ang="0">
                    <a:pos x="16" y="18"/>
                  </a:cxn>
                </a:cxnLst>
                <a:rect l="0" t="0" r="r" b="b"/>
                <a:pathLst>
                  <a:path w="20" h="18">
                    <a:moveTo>
                      <a:pt x="16" y="18"/>
                    </a:moveTo>
                    <a:lnTo>
                      <a:pt x="16" y="18"/>
                    </a:lnTo>
                    <a:lnTo>
                      <a:pt x="10" y="16"/>
                    </a:lnTo>
                    <a:lnTo>
                      <a:pt x="6" y="12"/>
                    </a:lnTo>
                    <a:lnTo>
                      <a:pt x="2" y="8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4" y="0"/>
                    </a:lnTo>
                    <a:lnTo>
                      <a:pt x="10" y="0"/>
                    </a:lnTo>
                    <a:lnTo>
                      <a:pt x="12" y="2"/>
                    </a:lnTo>
                    <a:lnTo>
                      <a:pt x="16" y="4"/>
                    </a:lnTo>
                    <a:lnTo>
                      <a:pt x="18" y="8"/>
                    </a:lnTo>
                    <a:lnTo>
                      <a:pt x="20" y="12"/>
                    </a:lnTo>
                    <a:lnTo>
                      <a:pt x="18" y="16"/>
                    </a:lnTo>
                    <a:lnTo>
                      <a:pt x="16" y="18"/>
                    </a:lnTo>
                    <a:lnTo>
                      <a:pt x="16" y="18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3481" name="Freeform 169"/>
              <p:cNvSpPr>
                <a:spLocks/>
              </p:cNvSpPr>
              <p:nvPr userDrawn="1"/>
            </p:nvSpPr>
            <p:spPr bwMode="auto">
              <a:xfrm>
                <a:off x="3239" y="1267"/>
                <a:ext cx="2" cy="5"/>
              </a:xfrm>
              <a:custGeom>
                <a:avLst/>
                <a:gdLst/>
                <a:ahLst/>
                <a:cxnLst>
                  <a:cxn ang="0">
                    <a:pos x="10" y="0"/>
                  </a:cxn>
                  <a:cxn ang="0">
                    <a:pos x="10" y="0"/>
                  </a:cxn>
                  <a:cxn ang="0">
                    <a:pos x="10" y="8"/>
                  </a:cxn>
                  <a:cxn ang="0">
                    <a:pos x="8" y="12"/>
                  </a:cxn>
                  <a:cxn ang="0">
                    <a:pos x="4" y="20"/>
                  </a:cxn>
                  <a:cxn ang="0">
                    <a:pos x="4" y="20"/>
                  </a:cxn>
                  <a:cxn ang="0">
                    <a:pos x="2" y="18"/>
                  </a:cxn>
                  <a:cxn ang="0">
                    <a:pos x="0" y="16"/>
                  </a:cxn>
                  <a:cxn ang="0">
                    <a:pos x="0" y="8"/>
                  </a:cxn>
                  <a:cxn ang="0">
                    <a:pos x="4" y="2"/>
                  </a:cxn>
                  <a:cxn ang="0">
                    <a:pos x="6" y="2"/>
                  </a:cxn>
                  <a:cxn ang="0">
                    <a:pos x="10" y="0"/>
                  </a:cxn>
                  <a:cxn ang="0">
                    <a:pos x="10" y="0"/>
                  </a:cxn>
                </a:cxnLst>
                <a:rect l="0" t="0" r="r" b="b"/>
                <a:pathLst>
                  <a:path w="10" h="20">
                    <a:moveTo>
                      <a:pt x="10" y="0"/>
                    </a:moveTo>
                    <a:lnTo>
                      <a:pt x="10" y="0"/>
                    </a:lnTo>
                    <a:lnTo>
                      <a:pt x="10" y="8"/>
                    </a:lnTo>
                    <a:lnTo>
                      <a:pt x="8" y="12"/>
                    </a:lnTo>
                    <a:lnTo>
                      <a:pt x="4" y="20"/>
                    </a:lnTo>
                    <a:lnTo>
                      <a:pt x="4" y="20"/>
                    </a:lnTo>
                    <a:lnTo>
                      <a:pt x="2" y="18"/>
                    </a:lnTo>
                    <a:lnTo>
                      <a:pt x="0" y="16"/>
                    </a:lnTo>
                    <a:lnTo>
                      <a:pt x="0" y="8"/>
                    </a:lnTo>
                    <a:lnTo>
                      <a:pt x="4" y="2"/>
                    </a:lnTo>
                    <a:lnTo>
                      <a:pt x="6" y="2"/>
                    </a:lnTo>
                    <a:lnTo>
                      <a:pt x="10" y="0"/>
                    </a:lnTo>
                    <a:lnTo>
                      <a:pt x="1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3482" name="Freeform 170"/>
              <p:cNvSpPr>
                <a:spLocks/>
              </p:cNvSpPr>
              <p:nvPr userDrawn="1"/>
            </p:nvSpPr>
            <p:spPr bwMode="auto">
              <a:xfrm>
                <a:off x="3242" y="1275"/>
                <a:ext cx="4" cy="1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2" y="2"/>
                  </a:cxn>
                  <a:cxn ang="0">
                    <a:pos x="6" y="4"/>
                  </a:cxn>
                  <a:cxn ang="0">
                    <a:pos x="10" y="6"/>
                  </a:cxn>
                  <a:cxn ang="0">
                    <a:pos x="12" y="12"/>
                  </a:cxn>
                  <a:cxn ang="0">
                    <a:pos x="12" y="12"/>
                  </a:cxn>
                  <a:cxn ang="0">
                    <a:pos x="6" y="12"/>
                  </a:cxn>
                  <a:cxn ang="0">
                    <a:pos x="4" y="16"/>
                  </a:cxn>
                  <a:cxn ang="0">
                    <a:pos x="4" y="22"/>
                  </a:cxn>
                  <a:cxn ang="0">
                    <a:pos x="6" y="28"/>
                  </a:cxn>
                  <a:cxn ang="0">
                    <a:pos x="10" y="42"/>
                  </a:cxn>
                  <a:cxn ang="0">
                    <a:pos x="14" y="52"/>
                  </a:cxn>
                  <a:cxn ang="0">
                    <a:pos x="14" y="52"/>
                  </a:cxn>
                  <a:cxn ang="0">
                    <a:pos x="6" y="42"/>
                  </a:cxn>
                  <a:cxn ang="0">
                    <a:pos x="2" y="30"/>
                  </a:cxn>
                  <a:cxn ang="0">
                    <a:pos x="0" y="16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w="14" h="52">
                    <a:moveTo>
                      <a:pt x="0" y="0"/>
                    </a:moveTo>
                    <a:lnTo>
                      <a:pt x="0" y="0"/>
                    </a:lnTo>
                    <a:lnTo>
                      <a:pt x="2" y="2"/>
                    </a:lnTo>
                    <a:lnTo>
                      <a:pt x="6" y="4"/>
                    </a:lnTo>
                    <a:lnTo>
                      <a:pt x="10" y="6"/>
                    </a:lnTo>
                    <a:lnTo>
                      <a:pt x="12" y="12"/>
                    </a:lnTo>
                    <a:lnTo>
                      <a:pt x="12" y="12"/>
                    </a:lnTo>
                    <a:lnTo>
                      <a:pt x="6" y="12"/>
                    </a:lnTo>
                    <a:lnTo>
                      <a:pt x="4" y="16"/>
                    </a:lnTo>
                    <a:lnTo>
                      <a:pt x="4" y="22"/>
                    </a:lnTo>
                    <a:lnTo>
                      <a:pt x="6" y="28"/>
                    </a:lnTo>
                    <a:lnTo>
                      <a:pt x="10" y="42"/>
                    </a:lnTo>
                    <a:lnTo>
                      <a:pt x="14" y="52"/>
                    </a:lnTo>
                    <a:lnTo>
                      <a:pt x="14" y="52"/>
                    </a:lnTo>
                    <a:lnTo>
                      <a:pt x="6" y="42"/>
                    </a:lnTo>
                    <a:lnTo>
                      <a:pt x="2" y="30"/>
                    </a:lnTo>
                    <a:lnTo>
                      <a:pt x="0" y="16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3483" name="Freeform 171"/>
              <p:cNvSpPr>
                <a:spLocks/>
              </p:cNvSpPr>
              <p:nvPr userDrawn="1"/>
            </p:nvSpPr>
            <p:spPr bwMode="auto">
              <a:xfrm>
                <a:off x="4113" y="1356"/>
                <a:ext cx="9" cy="9"/>
              </a:xfrm>
              <a:custGeom>
                <a:avLst/>
                <a:gdLst/>
                <a:ahLst/>
                <a:cxnLst>
                  <a:cxn ang="0">
                    <a:pos x="34" y="0"/>
                  </a:cxn>
                  <a:cxn ang="0">
                    <a:pos x="34" y="0"/>
                  </a:cxn>
                  <a:cxn ang="0">
                    <a:pos x="34" y="6"/>
                  </a:cxn>
                  <a:cxn ang="0">
                    <a:pos x="32" y="10"/>
                  </a:cxn>
                  <a:cxn ang="0">
                    <a:pos x="28" y="20"/>
                  </a:cxn>
                  <a:cxn ang="0">
                    <a:pos x="22" y="28"/>
                  </a:cxn>
                  <a:cxn ang="0">
                    <a:pos x="14" y="36"/>
                  </a:cxn>
                  <a:cxn ang="0">
                    <a:pos x="14" y="36"/>
                  </a:cxn>
                  <a:cxn ang="0">
                    <a:pos x="6" y="34"/>
                  </a:cxn>
                  <a:cxn ang="0">
                    <a:pos x="0" y="32"/>
                  </a:cxn>
                  <a:cxn ang="0">
                    <a:pos x="0" y="32"/>
                  </a:cxn>
                  <a:cxn ang="0">
                    <a:pos x="0" y="20"/>
                  </a:cxn>
                  <a:cxn ang="0">
                    <a:pos x="0" y="20"/>
                  </a:cxn>
                  <a:cxn ang="0">
                    <a:pos x="12" y="20"/>
                  </a:cxn>
                  <a:cxn ang="0">
                    <a:pos x="12" y="20"/>
                  </a:cxn>
                  <a:cxn ang="0">
                    <a:pos x="14" y="10"/>
                  </a:cxn>
                  <a:cxn ang="0">
                    <a:pos x="18" y="4"/>
                  </a:cxn>
                  <a:cxn ang="0">
                    <a:pos x="24" y="2"/>
                  </a:cxn>
                  <a:cxn ang="0">
                    <a:pos x="34" y="0"/>
                  </a:cxn>
                  <a:cxn ang="0">
                    <a:pos x="34" y="0"/>
                  </a:cxn>
                </a:cxnLst>
                <a:rect l="0" t="0" r="r" b="b"/>
                <a:pathLst>
                  <a:path w="34" h="36">
                    <a:moveTo>
                      <a:pt x="34" y="0"/>
                    </a:moveTo>
                    <a:lnTo>
                      <a:pt x="34" y="0"/>
                    </a:lnTo>
                    <a:lnTo>
                      <a:pt x="34" y="6"/>
                    </a:lnTo>
                    <a:lnTo>
                      <a:pt x="32" y="10"/>
                    </a:lnTo>
                    <a:lnTo>
                      <a:pt x="28" y="20"/>
                    </a:lnTo>
                    <a:lnTo>
                      <a:pt x="22" y="28"/>
                    </a:lnTo>
                    <a:lnTo>
                      <a:pt x="14" y="36"/>
                    </a:lnTo>
                    <a:lnTo>
                      <a:pt x="14" y="36"/>
                    </a:lnTo>
                    <a:lnTo>
                      <a:pt x="6" y="34"/>
                    </a:lnTo>
                    <a:lnTo>
                      <a:pt x="0" y="32"/>
                    </a:lnTo>
                    <a:lnTo>
                      <a:pt x="0" y="32"/>
                    </a:lnTo>
                    <a:lnTo>
                      <a:pt x="0" y="20"/>
                    </a:lnTo>
                    <a:lnTo>
                      <a:pt x="0" y="20"/>
                    </a:lnTo>
                    <a:lnTo>
                      <a:pt x="12" y="20"/>
                    </a:lnTo>
                    <a:lnTo>
                      <a:pt x="12" y="20"/>
                    </a:lnTo>
                    <a:lnTo>
                      <a:pt x="14" y="10"/>
                    </a:lnTo>
                    <a:lnTo>
                      <a:pt x="18" y="4"/>
                    </a:lnTo>
                    <a:lnTo>
                      <a:pt x="24" y="2"/>
                    </a:lnTo>
                    <a:lnTo>
                      <a:pt x="34" y="0"/>
                    </a:lnTo>
                    <a:lnTo>
                      <a:pt x="3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3484" name="Freeform 172"/>
              <p:cNvSpPr>
                <a:spLocks/>
              </p:cNvSpPr>
              <p:nvPr userDrawn="1"/>
            </p:nvSpPr>
            <p:spPr bwMode="auto">
              <a:xfrm>
                <a:off x="3467" y="1405"/>
                <a:ext cx="3" cy="2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4" y="0"/>
                  </a:cxn>
                  <a:cxn ang="0">
                    <a:pos x="6" y="2"/>
                  </a:cxn>
                  <a:cxn ang="0">
                    <a:pos x="8" y="2"/>
                  </a:cxn>
                  <a:cxn ang="0">
                    <a:pos x="10" y="2"/>
                  </a:cxn>
                  <a:cxn ang="0">
                    <a:pos x="10" y="2"/>
                  </a:cxn>
                  <a:cxn ang="0">
                    <a:pos x="8" y="6"/>
                  </a:cxn>
                  <a:cxn ang="0">
                    <a:pos x="4" y="6"/>
                  </a:cxn>
                  <a:cxn ang="0">
                    <a:pos x="2" y="6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w="10" h="6">
                    <a:moveTo>
                      <a:pt x="0" y="0"/>
                    </a:moveTo>
                    <a:lnTo>
                      <a:pt x="0" y="0"/>
                    </a:lnTo>
                    <a:lnTo>
                      <a:pt x="4" y="0"/>
                    </a:lnTo>
                    <a:lnTo>
                      <a:pt x="6" y="2"/>
                    </a:lnTo>
                    <a:lnTo>
                      <a:pt x="8" y="2"/>
                    </a:lnTo>
                    <a:lnTo>
                      <a:pt x="10" y="2"/>
                    </a:lnTo>
                    <a:lnTo>
                      <a:pt x="10" y="2"/>
                    </a:lnTo>
                    <a:lnTo>
                      <a:pt x="8" y="6"/>
                    </a:lnTo>
                    <a:lnTo>
                      <a:pt x="4" y="6"/>
                    </a:lnTo>
                    <a:lnTo>
                      <a:pt x="2" y="6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3485" name="Freeform 173"/>
              <p:cNvSpPr>
                <a:spLocks noEditPoints="1"/>
              </p:cNvSpPr>
              <p:nvPr userDrawn="1"/>
            </p:nvSpPr>
            <p:spPr bwMode="auto">
              <a:xfrm>
                <a:off x="3711" y="168"/>
                <a:ext cx="976" cy="1592"/>
              </a:xfrm>
              <a:custGeom>
                <a:avLst/>
                <a:gdLst/>
                <a:ahLst/>
                <a:cxnLst>
                  <a:cxn ang="0">
                    <a:pos x="1474" y="5592"/>
                  </a:cxn>
                  <a:cxn ang="0">
                    <a:pos x="1544" y="4890"/>
                  </a:cxn>
                  <a:cxn ang="0">
                    <a:pos x="1608" y="4554"/>
                  </a:cxn>
                  <a:cxn ang="0">
                    <a:pos x="1352" y="4486"/>
                  </a:cxn>
                  <a:cxn ang="0">
                    <a:pos x="566" y="4474"/>
                  </a:cxn>
                  <a:cxn ang="0">
                    <a:pos x="208" y="4160"/>
                  </a:cxn>
                  <a:cxn ang="0">
                    <a:pos x="94" y="3948"/>
                  </a:cxn>
                  <a:cxn ang="0">
                    <a:pos x="40" y="3786"/>
                  </a:cxn>
                  <a:cxn ang="0">
                    <a:pos x="196" y="3120"/>
                  </a:cxn>
                  <a:cxn ang="0">
                    <a:pos x="834" y="2364"/>
                  </a:cxn>
                  <a:cxn ang="0">
                    <a:pos x="1252" y="2310"/>
                  </a:cxn>
                  <a:cxn ang="0">
                    <a:pos x="1620" y="2284"/>
                  </a:cxn>
                  <a:cxn ang="0">
                    <a:pos x="1840" y="2562"/>
                  </a:cxn>
                  <a:cxn ang="0">
                    <a:pos x="2328" y="2548"/>
                  </a:cxn>
                  <a:cxn ang="0">
                    <a:pos x="2648" y="2486"/>
                  </a:cxn>
                  <a:cxn ang="0">
                    <a:pos x="2394" y="2208"/>
                  </a:cxn>
                  <a:cxn ang="0">
                    <a:pos x="2212" y="2084"/>
                  </a:cxn>
                  <a:cxn ang="0">
                    <a:pos x="2080" y="1990"/>
                  </a:cxn>
                  <a:cxn ang="0">
                    <a:pos x="2110" y="2114"/>
                  </a:cxn>
                  <a:cxn ang="0">
                    <a:pos x="2102" y="2178"/>
                  </a:cxn>
                  <a:cxn ang="0">
                    <a:pos x="1980" y="2090"/>
                  </a:cxn>
                  <a:cxn ang="0">
                    <a:pos x="1660" y="1772"/>
                  </a:cxn>
                  <a:cxn ang="0">
                    <a:pos x="1716" y="1946"/>
                  </a:cxn>
                  <a:cxn ang="0">
                    <a:pos x="1788" y="2232"/>
                  </a:cxn>
                  <a:cxn ang="0">
                    <a:pos x="1750" y="2062"/>
                  </a:cxn>
                  <a:cxn ang="0">
                    <a:pos x="1370" y="1888"/>
                  </a:cxn>
                  <a:cxn ang="0">
                    <a:pos x="1100" y="2118"/>
                  </a:cxn>
                  <a:cxn ang="0">
                    <a:pos x="812" y="2300"/>
                  </a:cxn>
                  <a:cxn ang="0">
                    <a:pos x="744" y="1918"/>
                  </a:cxn>
                  <a:cxn ang="0">
                    <a:pos x="1068" y="1762"/>
                  </a:cxn>
                  <a:cxn ang="0">
                    <a:pos x="934" y="1586"/>
                  </a:cxn>
                  <a:cxn ang="0">
                    <a:pos x="1208" y="1412"/>
                  </a:cxn>
                  <a:cxn ang="0">
                    <a:pos x="1282" y="1194"/>
                  </a:cxn>
                  <a:cxn ang="0">
                    <a:pos x="1374" y="1258"/>
                  </a:cxn>
                  <a:cxn ang="0">
                    <a:pos x="1598" y="1182"/>
                  </a:cxn>
                  <a:cxn ang="0">
                    <a:pos x="1580" y="956"/>
                  </a:cxn>
                  <a:cxn ang="0">
                    <a:pos x="1456" y="924"/>
                  </a:cxn>
                  <a:cxn ang="0">
                    <a:pos x="1360" y="888"/>
                  </a:cxn>
                  <a:cxn ang="0">
                    <a:pos x="1398" y="1180"/>
                  </a:cxn>
                  <a:cxn ang="0">
                    <a:pos x="1182" y="1026"/>
                  </a:cxn>
                  <a:cxn ang="0">
                    <a:pos x="1136" y="894"/>
                  </a:cxn>
                  <a:cxn ang="0">
                    <a:pos x="1194" y="746"/>
                  </a:cxn>
                  <a:cxn ang="0">
                    <a:pos x="1156" y="628"/>
                  </a:cxn>
                  <a:cxn ang="0">
                    <a:pos x="1190" y="562"/>
                  </a:cxn>
                  <a:cxn ang="0">
                    <a:pos x="1274" y="556"/>
                  </a:cxn>
                  <a:cxn ang="0">
                    <a:pos x="1516" y="692"/>
                  </a:cxn>
                  <a:cxn ang="0">
                    <a:pos x="1520" y="532"/>
                  </a:cxn>
                  <a:cxn ang="0">
                    <a:pos x="1688" y="512"/>
                  </a:cxn>
                  <a:cxn ang="0">
                    <a:pos x="1404" y="374"/>
                  </a:cxn>
                  <a:cxn ang="0">
                    <a:pos x="1348" y="244"/>
                  </a:cxn>
                  <a:cxn ang="0">
                    <a:pos x="1182" y="78"/>
                  </a:cxn>
                  <a:cxn ang="0">
                    <a:pos x="2138" y="372"/>
                  </a:cxn>
                  <a:cxn ang="0">
                    <a:pos x="3550" y="2310"/>
                  </a:cxn>
                  <a:cxn ang="0">
                    <a:pos x="3352" y="2450"/>
                  </a:cxn>
                  <a:cxn ang="0">
                    <a:pos x="3298" y="2584"/>
                  </a:cxn>
                  <a:cxn ang="0">
                    <a:pos x="3518" y="2594"/>
                  </a:cxn>
                  <a:cxn ang="0">
                    <a:pos x="3346" y="3440"/>
                  </a:cxn>
                  <a:cxn ang="0">
                    <a:pos x="3046" y="3068"/>
                  </a:cxn>
                  <a:cxn ang="0">
                    <a:pos x="2674" y="2642"/>
                  </a:cxn>
                  <a:cxn ang="0">
                    <a:pos x="3124" y="3446"/>
                  </a:cxn>
                  <a:cxn ang="0">
                    <a:pos x="3418" y="3540"/>
                  </a:cxn>
                  <a:cxn ang="0">
                    <a:pos x="2910" y="4860"/>
                  </a:cxn>
                  <a:cxn ang="0">
                    <a:pos x="2208" y="5694"/>
                  </a:cxn>
                </a:cxnLst>
                <a:rect l="0" t="0" r="r" b="b"/>
                <a:pathLst>
                  <a:path w="3692" h="6070">
                    <a:moveTo>
                      <a:pt x="1374" y="6070"/>
                    </a:moveTo>
                    <a:lnTo>
                      <a:pt x="1374" y="6070"/>
                    </a:lnTo>
                    <a:lnTo>
                      <a:pt x="1374" y="6068"/>
                    </a:lnTo>
                    <a:lnTo>
                      <a:pt x="1374" y="6066"/>
                    </a:lnTo>
                    <a:lnTo>
                      <a:pt x="1370" y="6066"/>
                    </a:lnTo>
                    <a:lnTo>
                      <a:pt x="1366" y="6066"/>
                    </a:lnTo>
                    <a:lnTo>
                      <a:pt x="1368" y="6062"/>
                    </a:lnTo>
                    <a:lnTo>
                      <a:pt x="1368" y="6062"/>
                    </a:lnTo>
                    <a:lnTo>
                      <a:pt x="1364" y="6062"/>
                    </a:lnTo>
                    <a:lnTo>
                      <a:pt x="1362" y="6064"/>
                    </a:lnTo>
                    <a:lnTo>
                      <a:pt x="1360" y="6064"/>
                    </a:lnTo>
                    <a:lnTo>
                      <a:pt x="1356" y="6064"/>
                    </a:lnTo>
                    <a:lnTo>
                      <a:pt x="1356" y="6064"/>
                    </a:lnTo>
                    <a:lnTo>
                      <a:pt x="1358" y="6064"/>
                    </a:lnTo>
                    <a:lnTo>
                      <a:pt x="1366" y="6060"/>
                    </a:lnTo>
                    <a:lnTo>
                      <a:pt x="1372" y="6052"/>
                    </a:lnTo>
                    <a:lnTo>
                      <a:pt x="1374" y="6050"/>
                    </a:lnTo>
                    <a:lnTo>
                      <a:pt x="1372" y="6046"/>
                    </a:lnTo>
                    <a:lnTo>
                      <a:pt x="1372" y="6046"/>
                    </a:lnTo>
                    <a:lnTo>
                      <a:pt x="1388" y="6042"/>
                    </a:lnTo>
                    <a:lnTo>
                      <a:pt x="1402" y="6034"/>
                    </a:lnTo>
                    <a:lnTo>
                      <a:pt x="1412" y="6024"/>
                    </a:lnTo>
                    <a:lnTo>
                      <a:pt x="1420" y="6014"/>
                    </a:lnTo>
                    <a:lnTo>
                      <a:pt x="1428" y="6000"/>
                    </a:lnTo>
                    <a:lnTo>
                      <a:pt x="1434" y="5986"/>
                    </a:lnTo>
                    <a:lnTo>
                      <a:pt x="1442" y="5956"/>
                    </a:lnTo>
                    <a:lnTo>
                      <a:pt x="1442" y="5956"/>
                    </a:lnTo>
                    <a:lnTo>
                      <a:pt x="1436" y="5952"/>
                    </a:lnTo>
                    <a:lnTo>
                      <a:pt x="1430" y="5946"/>
                    </a:lnTo>
                    <a:lnTo>
                      <a:pt x="1428" y="5940"/>
                    </a:lnTo>
                    <a:lnTo>
                      <a:pt x="1426" y="5934"/>
                    </a:lnTo>
                    <a:lnTo>
                      <a:pt x="1426" y="5926"/>
                    </a:lnTo>
                    <a:lnTo>
                      <a:pt x="1428" y="5918"/>
                    </a:lnTo>
                    <a:lnTo>
                      <a:pt x="1432" y="5912"/>
                    </a:lnTo>
                    <a:lnTo>
                      <a:pt x="1438" y="5908"/>
                    </a:lnTo>
                    <a:lnTo>
                      <a:pt x="1438" y="5908"/>
                    </a:lnTo>
                    <a:lnTo>
                      <a:pt x="1438" y="5902"/>
                    </a:lnTo>
                    <a:lnTo>
                      <a:pt x="1438" y="5896"/>
                    </a:lnTo>
                    <a:lnTo>
                      <a:pt x="1444" y="5884"/>
                    </a:lnTo>
                    <a:lnTo>
                      <a:pt x="1462" y="5862"/>
                    </a:lnTo>
                    <a:lnTo>
                      <a:pt x="1462" y="5862"/>
                    </a:lnTo>
                    <a:lnTo>
                      <a:pt x="1462" y="5846"/>
                    </a:lnTo>
                    <a:lnTo>
                      <a:pt x="1466" y="5834"/>
                    </a:lnTo>
                    <a:lnTo>
                      <a:pt x="1466" y="5834"/>
                    </a:lnTo>
                    <a:lnTo>
                      <a:pt x="1470" y="5832"/>
                    </a:lnTo>
                    <a:lnTo>
                      <a:pt x="1472" y="5830"/>
                    </a:lnTo>
                    <a:lnTo>
                      <a:pt x="1476" y="5822"/>
                    </a:lnTo>
                    <a:lnTo>
                      <a:pt x="1478" y="5812"/>
                    </a:lnTo>
                    <a:lnTo>
                      <a:pt x="1484" y="5802"/>
                    </a:lnTo>
                    <a:lnTo>
                      <a:pt x="1484" y="5802"/>
                    </a:lnTo>
                    <a:lnTo>
                      <a:pt x="1490" y="5796"/>
                    </a:lnTo>
                    <a:lnTo>
                      <a:pt x="1494" y="5794"/>
                    </a:lnTo>
                    <a:lnTo>
                      <a:pt x="1498" y="5790"/>
                    </a:lnTo>
                    <a:lnTo>
                      <a:pt x="1500" y="5786"/>
                    </a:lnTo>
                    <a:lnTo>
                      <a:pt x="1500" y="5786"/>
                    </a:lnTo>
                    <a:lnTo>
                      <a:pt x="1500" y="5780"/>
                    </a:lnTo>
                    <a:lnTo>
                      <a:pt x="1496" y="5770"/>
                    </a:lnTo>
                    <a:lnTo>
                      <a:pt x="1494" y="5762"/>
                    </a:lnTo>
                    <a:lnTo>
                      <a:pt x="1492" y="5754"/>
                    </a:lnTo>
                    <a:lnTo>
                      <a:pt x="1492" y="5754"/>
                    </a:lnTo>
                    <a:lnTo>
                      <a:pt x="1490" y="5744"/>
                    </a:lnTo>
                    <a:lnTo>
                      <a:pt x="1484" y="5734"/>
                    </a:lnTo>
                    <a:lnTo>
                      <a:pt x="1482" y="5728"/>
                    </a:lnTo>
                    <a:lnTo>
                      <a:pt x="1482" y="5724"/>
                    </a:lnTo>
                    <a:lnTo>
                      <a:pt x="1484" y="5718"/>
                    </a:lnTo>
                    <a:lnTo>
                      <a:pt x="1486" y="5712"/>
                    </a:lnTo>
                    <a:lnTo>
                      <a:pt x="1486" y="5712"/>
                    </a:lnTo>
                    <a:lnTo>
                      <a:pt x="1482" y="5704"/>
                    </a:lnTo>
                    <a:lnTo>
                      <a:pt x="1480" y="5696"/>
                    </a:lnTo>
                    <a:lnTo>
                      <a:pt x="1478" y="5686"/>
                    </a:lnTo>
                    <a:lnTo>
                      <a:pt x="1478" y="5678"/>
                    </a:lnTo>
                    <a:lnTo>
                      <a:pt x="1478" y="5678"/>
                    </a:lnTo>
                    <a:lnTo>
                      <a:pt x="1470" y="5668"/>
                    </a:lnTo>
                    <a:lnTo>
                      <a:pt x="1464" y="5658"/>
                    </a:lnTo>
                    <a:lnTo>
                      <a:pt x="1460" y="5646"/>
                    </a:lnTo>
                    <a:lnTo>
                      <a:pt x="1456" y="5634"/>
                    </a:lnTo>
                    <a:lnTo>
                      <a:pt x="1456" y="5634"/>
                    </a:lnTo>
                    <a:lnTo>
                      <a:pt x="1464" y="5612"/>
                    </a:lnTo>
                    <a:lnTo>
                      <a:pt x="1474" y="5592"/>
                    </a:lnTo>
                    <a:lnTo>
                      <a:pt x="1484" y="5572"/>
                    </a:lnTo>
                    <a:lnTo>
                      <a:pt x="1492" y="5548"/>
                    </a:lnTo>
                    <a:lnTo>
                      <a:pt x="1492" y="5548"/>
                    </a:lnTo>
                    <a:lnTo>
                      <a:pt x="1500" y="5546"/>
                    </a:lnTo>
                    <a:lnTo>
                      <a:pt x="1508" y="5540"/>
                    </a:lnTo>
                    <a:lnTo>
                      <a:pt x="1508" y="5540"/>
                    </a:lnTo>
                    <a:lnTo>
                      <a:pt x="1512" y="5530"/>
                    </a:lnTo>
                    <a:lnTo>
                      <a:pt x="1518" y="5520"/>
                    </a:lnTo>
                    <a:lnTo>
                      <a:pt x="1532" y="5504"/>
                    </a:lnTo>
                    <a:lnTo>
                      <a:pt x="1546" y="5486"/>
                    </a:lnTo>
                    <a:lnTo>
                      <a:pt x="1552" y="5476"/>
                    </a:lnTo>
                    <a:lnTo>
                      <a:pt x="1556" y="5464"/>
                    </a:lnTo>
                    <a:lnTo>
                      <a:pt x="1556" y="5464"/>
                    </a:lnTo>
                    <a:lnTo>
                      <a:pt x="1576" y="5440"/>
                    </a:lnTo>
                    <a:lnTo>
                      <a:pt x="1588" y="5430"/>
                    </a:lnTo>
                    <a:lnTo>
                      <a:pt x="1596" y="5426"/>
                    </a:lnTo>
                    <a:lnTo>
                      <a:pt x="1604" y="5422"/>
                    </a:lnTo>
                    <a:lnTo>
                      <a:pt x="1604" y="5422"/>
                    </a:lnTo>
                    <a:lnTo>
                      <a:pt x="1604" y="5418"/>
                    </a:lnTo>
                    <a:lnTo>
                      <a:pt x="1604" y="5416"/>
                    </a:lnTo>
                    <a:lnTo>
                      <a:pt x="1606" y="5414"/>
                    </a:lnTo>
                    <a:lnTo>
                      <a:pt x="1606" y="5412"/>
                    </a:lnTo>
                    <a:lnTo>
                      <a:pt x="1606" y="5412"/>
                    </a:lnTo>
                    <a:lnTo>
                      <a:pt x="1650" y="5388"/>
                    </a:lnTo>
                    <a:lnTo>
                      <a:pt x="1650" y="5388"/>
                    </a:lnTo>
                    <a:lnTo>
                      <a:pt x="1654" y="5378"/>
                    </a:lnTo>
                    <a:lnTo>
                      <a:pt x="1660" y="5366"/>
                    </a:lnTo>
                    <a:lnTo>
                      <a:pt x="1674" y="5344"/>
                    </a:lnTo>
                    <a:lnTo>
                      <a:pt x="1678" y="5334"/>
                    </a:lnTo>
                    <a:lnTo>
                      <a:pt x="1680" y="5322"/>
                    </a:lnTo>
                    <a:lnTo>
                      <a:pt x="1680" y="5312"/>
                    </a:lnTo>
                    <a:lnTo>
                      <a:pt x="1678" y="5308"/>
                    </a:lnTo>
                    <a:lnTo>
                      <a:pt x="1674" y="5302"/>
                    </a:lnTo>
                    <a:lnTo>
                      <a:pt x="1674" y="5302"/>
                    </a:lnTo>
                    <a:lnTo>
                      <a:pt x="1672" y="5280"/>
                    </a:lnTo>
                    <a:lnTo>
                      <a:pt x="1668" y="5254"/>
                    </a:lnTo>
                    <a:lnTo>
                      <a:pt x="1668" y="5240"/>
                    </a:lnTo>
                    <a:lnTo>
                      <a:pt x="1672" y="5230"/>
                    </a:lnTo>
                    <a:lnTo>
                      <a:pt x="1674" y="5224"/>
                    </a:lnTo>
                    <a:lnTo>
                      <a:pt x="1678" y="5222"/>
                    </a:lnTo>
                    <a:lnTo>
                      <a:pt x="1684" y="5218"/>
                    </a:lnTo>
                    <a:lnTo>
                      <a:pt x="1690" y="5216"/>
                    </a:lnTo>
                    <a:lnTo>
                      <a:pt x="1690" y="5216"/>
                    </a:lnTo>
                    <a:lnTo>
                      <a:pt x="1690" y="5200"/>
                    </a:lnTo>
                    <a:lnTo>
                      <a:pt x="1690" y="5182"/>
                    </a:lnTo>
                    <a:lnTo>
                      <a:pt x="1688" y="5166"/>
                    </a:lnTo>
                    <a:lnTo>
                      <a:pt x="1684" y="5150"/>
                    </a:lnTo>
                    <a:lnTo>
                      <a:pt x="1676" y="5120"/>
                    </a:lnTo>
                    <a:lnTo>
                      <a:pt x="1666" y="5088"/>
                    </a:lnTo>
                    <a:lnTo>
                      <a:pt x="1666" y="5088"/>
                    </a:lnTo>
                    <a:lnTo>
                      <a:pt x="1676" y="5086"/>
                    </a:lnTo>
                    <a:lnTo>
                      <a:pt x="1684" y="5084"/>
                    </a:lnTo>
                    <a:lnTo>
                      <a:pt x="1684" y="5084"/>
                    </a:lnTo>
                    <a:lnTo>
                      <a:pt x="1678" y="5082"/>
                    </a:lnTo>
                    <a:lnTo>
                      <a:pt x="1672" y="5078"/>
                    </a:lnTo>
                    <a:lnTo>
                      <a:pt x="1662" y="5072"/>
                    </a:lnTo>
                    <a:lnTo>
                      <a:pt x="1662" y="5072"/>
                    </a:lnTo>
                    <a:lnTo>
                      <a:pt x="1664" y="5056"/>
                    </a:lnTo>
                    <a:lnTo>
                      <a:pt x="1662" y="5040"/>
                    </a:lnTo>
                    <a:lnTo>
                      <a:pt x="1662" y="5034"/>
                    </a:lnTo>
                    <a:lnTo>
                      <a:pt x="1660" y="5028"/>
                    </a:lnTo>
                    <a:lnTo>
                      <a:pt x="1656" y="5024"/>
                    </a:lnTo>
                    <a:lnTo>
                      <a:pt x="1650" y="5022"/>
                    </a:lnTo>
                    <a:lnTo>
                      <a:pt x="1650" y="5022"/>
                    </a:lnTo>
                    <a:lnTo>
                      <a:pt x="1650" y="5014"/>
                    </a:lnTo>
                    <a:lnTo>
                      <a:pt x="1648" y="5006"/>
                    </a:lnTo>
                    <a:lnTo>
                      <a:pt x="1644" y="4998"/>
                    </a:lnTo>
                    <a:lnTo>
                      <a:pt x="1638" y="4992"/>
                    </a:lnTo>
                    <a:lnTo>
                      <a:pt x="1626" y="4982"/>
                    </a:lnTo>
                    <a:lnTo>
                      <a:pt x="1612" y="4972"/>
                    </a:lnTo>
                    <a:lnTo>
                      <a:pt x="1612" y="4972"/>
                    </a:lnTo>
                    <a:lnTo>
                      <a:pt x="1612" y="4962"/>
                    </a:lnTo>
                    <a:lnTo>
                      <a:pt x="1612" y="4962"/>
                    </a:lnTo>
                    <a:lnTo>
                      <a:pt x="1596" y="4948"/>
                    </a:lnTo>
                    <a:lnTo>
                      <a:pt x="1580" y="4932"/>
                    </a:lnTo>
                    <a:lnTo>
                      <a:pt x="1564" y="4914"/>
                    </a:lnTo>
                    <a:lnTo>
                      <a:pt x="1546" y="4900"/>
                    </a:lnTo>
                    <a:lnTo>
                      <a:pt x="1546" y="4900"/>
                    </a:lnTo>
                    <a:lnTo>
                      <a:pt x="1544" y="4890"/>
                    </a:lnTo>
                    <a:lnTo>
                      <a:pt x="1540" y="4880"/>
                    </a:lnTo>
                    <a:lnTo>
                      <a:pt x="1534" y="4872"/>
                    </a:lnTo>
                    <a:lnTo>
                      <a:pt x="1526" y="4866"/>
                    </a:lnTo>
                    <a:lnTo>
                      <a:pt x="1526" y="4866"/>
                    </a:lnTo>
                    <a:lnTo>
                      <a:pt x="1524" y="4846"/>
                    </a:lnTo>
                    <a:lnTo>
                      <a:pt x="1520" y="4830"/>
                    </a:lnTo>
                    <a:lnTo>
                      <a:pt x="1508" y="4800"/>
                    </a:lnTo>
                    <a:lnTo>
                      <a:pt x="1508" y="4800"/>
                    </a:lnTo>
                    <a:lnTo>
                      <a:pt x="1512" y="4802"/>
                    </a:lnTo>
                    <a:lnTo>
                      <a:pt x="1516" y="4804"/>
                    </a:lnTo>
                    <a:lnTo>
                      <a:pt x="1518" y="4804"/>
                    </a:lnTo>
                    <a:lnTo>
                      <a:pt x="1520" y="4808"/>
                    </a:lnTo>
                    <a:lnTo>
                      <a:pt x="1520" y="4808"/>
                    </a:lnTo>
                    <a:lnTo>
                      <a:pt x="1528" y="4802"/>
                    </a:lnTo>
                    <a:lnTo>
                      <a:pt x="1534" y="4796"/>
                    </a:lnTo>
                    <a:lnTo>
                      <a:pt x="1540" y="4788"/>
                    </a:lnTo>
                    <a:lnTo>
                      <a:pt x="1544" y="4778"/>
                    </a:lnTo>
                    <a:lnTo>
                      <a:pt x="1550" y="4760"/>
                    </a:lnTo>
                    <a:lnTo>
                      <a:pt x="1556" y="4740"/>
                    </a:lnTo>
                    <a:lnTo>
                      <a:pt x="1556" y="4740"/>
                    </a:lnTo>
                    <a:lnTo>
                      <a:pt x="1558" y="4742"/>
                    </a:lnTo>
                    <a:lnTo>
                      <a:pt x="1556" y="4744"/>
                    </a:lnTo>
                    <a:lnTo>
                      <a:pt x="1552" y="4748"/>
                    </a:lnTo>
                    <a:lnTo>
                      <a:pt x="1552" y="4750"/>
                    </a:lnTo>
                    <a:lnTo>
                      <a:pt x="1552" y="4750"/>
                    </a:lnTo>
                    <a:lnTo>
                      <a:pt x="1556" y="4752"/>
                    </a:lnTo>
                    <a:lnTo>
                      <a:pt x="1560" y="4752"/>
                    </a:lnTo>
                    <a:lnTo>
                      <a:pt x="1566" y="4750"/>
                    </a:lnTo>
                    <a:lnTo>
                      <a:pt x="1572" y="4750"/>
                    </a:lnTo>
                    <a:lnTo>
                      <a:pt x="1574" y="4752"/>
                    </a:lnTo>
                    <a:lnTo>
                      <a:pt x="1578" y="4756"/>
                    </a:lnTo>
                    <a:lnTo>
                      <a:pt x="1578" y="4756"/>
                    </a:lnTo>
                    <a:lnTo>
                      <a:pt x="1580" y="4752"/>
                    </a:lnTo>
                    <a:lnTo>
                      <a:pt x="1580" y="4748"/>
                    </a:lnTo>
                    <a:lnTo>
                      <a:pt x="1576" y="4742"/>
                    </a:lnTo>
                    <a:lnTo>
                      <a:pt x="1570" y="4740"/>
                    </a:lnTo>
                    <a:lnTo>
                      <a:pt x="1566" y="4740"/>
                    </a:lnTo>
                    <a:lnTo>
                      <a:pt x="1564" y="4742"/>
                    </a:lnTo>
                    <a:lnTo>
                      <a:pt x="1564" y="4742"/>
                    </a:lnTo>
                    <a:lnTo>
                      <a:pt x="1560" y="4738"/>
                    </a:lnTo>
                    <a:lnTo>
                      <a:pt x="1560" y="4734"/>
                    </a:lnTo>
                    <a:lnTo>
                      <a:pt x="1558" y="4728"/>
                    </a:lnTo>
                    <a:lnTo>
                      <a:pt x="1554" y="4726"/>
                    </a:lnTo>
                    <a:lnTo>
                      <a:pt x="1554" y="4726"/>
                    </a:lnTo>
                    <a:lnTo>
                      <a:pt x="1554" y="4724"/>
                    </a:lnTo>
                    <a:lnTo>
                      <a:pt x="1554" y="4724"/>
                    </a:lnTo>
                    <a:lnTo>
                      <a:pt x="1558" y="4722"/>
                    </a:lnTo>
                    <a:lnTo>
                      <a:pt x="1564" y="4724"/>
                    </a:lnTo>
                    <a:lnTo>
                      <a:pt x="1568" y="4722"/>
                    </a:lnTo>
                    <a:lnTo>
                      <a:pt x="1568" y="4722"/>
                    </a:lnTo>
                    <a:lnTo>
                      <a:pt x="1572" y="4718"/>
                    </a:lnTo>
                    <a:lnTo>
                      <a:pt x="1574" y="4712"/>
                    </a:lnTo>
                    <a:lnTo>
                      <a:pt x="1574" y="4698"/>
                    </a:lnTo>
                    <a:lnTo>
                      <a:pt x="1574" y="4698"/>
                    </a:lnTo>
                    <a:lnTo>
                      <a:pt x="1572" y="4694"/>
                    </a:lnTo>
                    <a:lnTo>
                      <a:pt x="1568" y="4692"/>
                    </a:lnTo>
                    <a:lnTo>
                      <a:pt x="1560" y="4688"/>
                    </a:lnTo>
                    <a:lnTo>
                      <a:pt x="1560" y="4688"/>
                    </a:lnTo>
                    <a:lnTo>
                      <a:pt x="1562" y="4684"/>
                    </a:lnTo>
                    <a:lnTo>
                      <a:pt x="1566" y="4680"/>
                    </a:lnTo>
                    <a:lnTo>
                      <a:pt x="1574" y="4674"/>
                    </a:lnTo>
                    <a:lnTo>
                      <a:pt x="1576" y="4672"/>
                    </a:lnTo>
                    <a:lnTo>
                      <a:pt x="1580" y="4666"/>
                    </a:lnTo>
                    <a:lnTo>
                      <a:pt x="1580" y="4662"/>
                    </a:lnTo>
                    <a:lnTo>
                      <a:pt x="1580" y="4654"/>
                    </a:lnTo>
                    <a:lnTo>
                      <a:pt x="1580" y="4654"/>
                    </a:lnTo>
                    <a:lnTo>
                      <a:pt x="1586" y="4652"/>
                    </a:lnTo>
                    <a:lnTo>
                      <a:pt x="1588" y="4648"/>
                    </a:lnTo>
                    <a:lnTo>
                      <a:pt x="1592" y="4644"/>
                    </a:lnTo>
                    <a:lnTo>
                      <a:pt x="1596" y="4642"/>
                    </a:lnTo>
                    <a:lnTo>
                      <a:pt x="1596" y="4642"/>
                    </a:lnTo>
                    <a:lnTo>
                      <a:pt x="1594" y="4632"/>
                    </a:lnTo>
                    <a:lnTo>
                      <a:pt x="1596" y="4620"/>
                    </a:lnTo>
                    <a:lnTo>
                      <a:pt x="1602" y="4600"/>
                    </a:lnTo>
                    <a:lnTo>
                      <a:pt x="1610" y="4580"/>
                    </a:lnTo>
                    <a:lnTo>
                      <a:pt x="1612" y="4570"/>
                    </a:lnTo>
                    <a:lnTo>
                      <a:pt x="1612" y="4560"/>
                    </a:lnTo>
                    <a:lnTo>
                      <a:pt x="1612" y="4560"/>
                    </a:lnTo>
                    <a:lnTo>
                      <a:pt x="1608" y="4554"/>
                    </a:lnTo>
                    <a:lnTo>
                      <a:pt x="1604" y="4550"/>
                    </a:lnTo>
                    <a:lnTo>
                      <a:pt x="1598" y="4546"/>
                    </a:lnTo>
                    <a:lnTo>
                      <a:pt x="1596" y="4540"/>
                    </a:lnTo>
                    <a:lnTo>
                      <a:pt x="1596" y="4540"/>
                    </a:lnTo>
                    <a:lnTo>
                      <a:pt x="1596" y="4532"/>
                    </a:lnTo>
                    <a:lnTo>
                      <a:pt x="1598" y="4524"/>
                    </a:lnTo>
                    <a:lnTo>
                      <a:pt x="1602" y="4520"/>
                    </a:lnTo>
                    <a:lnTo>
                      <a:pt x="1610" y="4514"/>
                    </a:lnTo>
                    <a:lnTo>
                      <a:pt x="1610" y="4514"/>
                    </a:lnTo>
                    <a:lnTo>
                      <a:pt x="1604" y="4510"/>
                    </a:lnTo>
                    <a:lnTo>
                      <a:pt x="1600" y="4510"/>
                    </a:lnTo>
                    <a:lnTo>
                      <a:pt x="1590" y="4510"/>
                    </a:lnTo>
                    <a:lnTo>
                      <a:pt x="1580" y="4514"/>
                    </a:lnTo>
                    <a:lnTo>
                      <a:pt x="1574" y="4516"/>
                    </a:lnTo>
                    <a:lnTo>
                      <a:pt x="1566" y="4516"/>
                    </a:lnTo>
                    <a:lnTo>
                      <a:pt x="1566" y="4516"/>
                    </a:lnTo>
                    <a:lnTo>
                      <a:pt x="1564" y="4508"/>
                    </a:lnTo>
                    <a:lnTo>
                      <a:pt x="1560" y="4500"/>
                    </a:lnTo>
                    <a:lnTo>
                      <a:pt x="1558" y="4490"/>
                    </a:lnTo>
                    <a:lnTo>
                      <a:pt x="1560" y="4480"/>
                    </a:lnTo>
                    <a:lnTo>
                      <a:pt x="1560" y="4480"/>
                    </a:lnTo>
                    <a:lnTo>
                      <a:pt x="1556" y="4478"/>
                    </a:lnTo>
                    <a:lnTo>
                      <a:pt x="1554" y="4478"/>
                    </a:lnTo>
                    <a:lnTo>
                      <a:pt x="1548" y="4480"/>
                    </a:lnTo>
                    <a:lnTo>
                      <a:pt x="1542" y="4484"/>
                    </a:lnTo>
                    <a:lnTo>
                      <a:pt x="1538" y="4484"/>
                    </a:lnTo>
                    <a:lnTo>
                      <a:pt x="1534" y="4484"/>
                    </a:lnTo>
                    <a:lnTo>
                      <a:pt x="1534" y="4484"/>
                    </a:lnTo>
                    <a:lnTo>
                      <a:pt x="1536" y="4478"/>
                    </a:lnTo>
                    <a:lnTo>
                      <a:pt x="1538" y="4474"/>
                    </a:lnTo>
                    <a:lnTo>
                      <a:pt x="1540" y="4470"/>
                    </a:lnTo>
                    <a:lnTo>
                      <a:pt x="1542" y="4466"/>
                    </a:lnTo>
                    <a:lnTo>
                      <a:pt x="1542" y="4466"/>
                    </a:lnTo>
                    <a:lnTo>
                      <a:pt x="1538" y="4466"/>
                    </a:lnTo>
                    <a:lnTo>
                      <a:pt x="1532" y="4466"/>
                    </a:lnTo>
                    <a:lnTo>
                      <a:pt x="1518" y="4464"/>
                    </a:lnTo>
                    <a:lnTo>
                      <a:pt x="1518" y="4464"/>
                    </a:lnTo>
                    <a:lnTo>
                      <a:pt x="1524" y="4470"/>
                    </a:lnTo>
                    <a:lnTo>
                      <a:pt x="1524" y="4474"/>
                    </a:lnTo>
                    <a:lnTo>
                      <a:pt x="1522" y="4478"/>
                    </a:lnTo>
                    <a:lnTo>
                      <a:pt x="1522" y="4478"/>
                    </a:lnTo>
                    <a:lnTo>
                      <a:pt x="1514" y="4484"/>
                    </a:lnTo>
                    <a:lnTo>
                      <a:pt x="1506" y="4486"/>
                    </a:lnTo>
                    <a:lnTo>
                      <a:pt x="1496" y="4486"/>
                    </a:lnTo>
                    <a:lnTo>
                      <a:pt x="1486" y="4486"/>
                    </a:lnTo>
                    <a:lnTo>
                      <a:pt x="1466" y="4484"/>
                    </a:lnTo>
                    <a:lnTo>
                      <a:pt x="1458" y="4484"/>
                    </a:lnTo>
                    <a:lnTo>
                      <a:pt x="1450" y="4486"/>
                    </a:lnTo>
                    <a:lnTo>
                      <a:pt x="1450" y="4486"/>
                    </a:lnTo>
                    <a:lnTo>
                      <a:pt x="1448" y="4484"/>
                    </a:lnTo>
                    <a:lnTo>
                      <a:pt x="1446" y="4480"/>
                    </a:lnTo>
                    <a:lnTo>
                      <a:pt x="1444" y="4478"/>
                    </a:lnTo>
                    <a:lnTo>
                      <a:pt x="1440" y="4478"/>
                    </a:lnTo>
                    <a:lnTo>
                      <a:pt x="1440" y="4478"/>
                    </a:lnTo>
                    <a:lnTo>
                      <a:pt x="1438" y="4480"/>
                    </a:lnTo>
                    <a:lnTo>
                      <a:pt x="1438" y="4486"/>
                    </a:lnTo>
                    <a:lnTo>
                      <a:pt x="1440" y="4492"/>
                    </a:lnTo>
                    <a:lnTo>
                      <a:pt x="1440" y="4494"/>
                    </a:lnTo>
                    <a:lnTo>
                      <a:pt x="1442" y="4494"/>
                    </a:lnTo>
                    <a:lnTo>
                      <a:pt x="1442" y="4494"/>
                    </a:lnTo>
                    <a:lnTo>
                      <a:pt x="1440" y="4498"/>
                    </a:lnTo>
                    <a:lnTo>
                      <a:pt x="1434" y="4498"/>
                    </a:lnTo>
                    <a:lnTo>
                      <a:pt x="1424" y="4500"/>
                    </a:lnTo>
                    <a:lnTo>
                      <a:pt x="1424" y="4500"/>
                    </a:lnTo>
                    <a:lnTo>
                      <a:pt x="1424" y="4486"/>
                    </a:lnTo>
                    <a:lnTo>
                      <a:pt x="1424" y="4486"/>
                    </a:lnTo>
                    <a:lnTo>
                      <a:pt x="1418" y="4488"/>
                    </a:lnTo>
                    <a:lnTo>
                      <a:pt x="1414" y="4490"/>
                    </a:lnTo>
                    <a:lnTo>
                      <a:pt x="1412" y="4494"/>
                    </a:lnTo>
                    <a:lnTo>
                      <a:pt x="1412" y="4500"/>
                    </a:lnTo>
                    <a:lnTo>
                      <a:pt x="1412" y="4500"/>
                    </a:lnTo>
                    <a:lnTo>
                      <a:pt x="1396" y="4502"/>
                    </a:lnTo>
                    <a:lnTo>
                      <a:pt x="1388" y="4504"/>
                    </a:lnTo>
                    <a:lnTo>
                      <a:pt x="1384" y="4508"/>
                    </a:lnTo>
                    <a:lnTo>
                      <a:pt x="1384" y="4508"/>
                    </a:lnTo>
                    <a:lnTo>
                      <a:pt x="1378" y="4502"/>
                    </a:lnTo>
                    <a:lnTo>
                      <a:pt x="1368" y="4498"/>
                    </a:lnTo>
                    <a:lnTo>
                      <a:pt x="1360" y="4492"/>
                    </a:lnTo>
                    <a:lnTo>
                      <a:pt x="1352" y="4486"/>
                    </a:lnTo>
                    <a:lnTo>
                      <a:pt x="1352" y="4486"/>
                    </a:lnTo>
                    <a:lnTo>
                      <a:pt x="1350" y="4468"/>
                    </a:lnTo>
                    <a:lnTo>
                      <a:pt x="1346" y="4450"/>
                    </a:lnTo>
                    <a:lnTo>
                      <a:pt x="1340" y="4430"/>
                    </a:lnTo>
                    <a:lnTo>
                      <a:pt x="1334" y="4424"/>
                    </a:lnTo>
                    <a:lnTo>
                      <a:pt x="1328" y="4418"/>
                    </a:lnTo>
                    <a:lnTo>
                      <a:pt x="1328" y="4418"/>
                    </a:lnTo>
                    <a:lnTo>
                      <a:pt x="1330" y="4414"/>
                    </a:lnTo>
                    <a:lnTo>
                      <a:pt x="1334" y="4410"/>
                    </a:lnTo>
                    <a:lnTo>
                      <a:pt x="1336" y="4408"/>
                    </a:lnTo>
                    <a:lnTo>
                      <a:pt x="1338" y="4404"/>
                    </a:lnTo>
                    <a:lnTo>
                      <a:pt x="1338" y="4404"/>
                    </a:lnTo>
                    <a:lnTo>
                      <a:pt x="1332" y="4406"/>
                    </a:lnTo>
                    <a:lnTo>
                      <a:pt x="1324" y="4408"/>
                    </a:lnTo>
                    <a:lnTo>
                      <a:pt x="1324" y="4408"/>
                    </a:lnTo>
                    <a:lnTo>
                      <a:pt x="1318" y="4396"/>
                    </a:lnTo>
                    <a:lnTo>
                      <a:pt x="1310" y="4388"/>
                    </a:lnTo>
                    <a:lnTo>
                      <a:pt x="1300" y="4380"/>
                    </a:lnTo>
                    <a:lnTo>
                      <a:pt x="1288" y="4376"/>
                    </a:lnTo>
                    <a:lnTo>
                      <a:pt x="1260" y="4368"/>
                    </a:lnTo>
                    <a:lnTo>
                      <a:pt x="1232" y="4362"/>
                    </a:lnTo>
                    <a:lnTo>
                      <a:pt x="1232" y="4362"/>
                    </a:lnTo>
                    <a:lnTo>
                      <a:pt x="1230" y="4362"/>
                    </a:lnTo>
                    <a:lnTo>
                      <a:pt x="1230" y="4366"/>
                    </a:lnTo>
                    <a:lnTo>
                      <a:pt x="1228" y="4368"/>
                    </a:lnTo>
                    <a:lnTo>
                      <a:pt x="1228" y="4370"/>
                    </a:lnTo>
                    <a:lnTo>
                      <a:pt x="1228" y="4370"/>
                    </a:lnTo>
                    <a:lnTo>
                      <a:pt x="1186" y="4372"/>
                    </a:lnTo>
                    <a:lnTo>
                      <a:pt x="1148" y="4378"/>
                    </a:lnTo>
                    <a:lnTo>
                      <a:pt x="1112" y="4386"/>
                    </a:lnTo>
                    <a:lnTo>
                      <a:pt x="1078" y="4396"/>
                    </a:lnTo>
                    <a:lnTo>
                      <a:pt x="1046" y="4406"/>
                    </a:lnTo>
                    <a:lnTo>
                      <a:pt x="1014" y="4420"/>
                    </a:lnTo>
                    <a:lnTo>
                      <a:pt x="984" y="4434"/>
                    </a:lnTo>
                    <a:lnTo>
                      <a:pt x="956" y="4448"/>
                    </a:lnTo>
                    <a:lnTo>
                      <a:pt x="956" y="4448"/>
                    </a:lnTo>
                    <a:lnTo>
                      <a:pt x="942" y="4448"/>
                    </a:lnTo>
                    <a:lnTo>
                      <a:pt x="932" y="4452"/>
                    </a:lnTo>
                    <a:lnTo>
                      <a:pt x="922" y="4456"/>
                    </a:lnTo>
                    <a:lnTo>
                      <a:pt x="914" y="4460"/>
                    </a:lnTo>
                    <a:lnTo>
                      <a:pt x="904" y="4466"/>
                    </a:lnTo>
                    <a:lnTo>
                      <a:pt x="896" y="4470"/>
                    </a:lnTo>
                    <a:lnTo>
                      <a:pt x="884" y="4472"/>
                    </a:lnTo>
                    <a:lnTo>
                      <a:pt x="872" y="4474"/>
                    </a:lnTo>
                    <a:lnTo>
                      <a:pt x="872" y="4474"/>
                    </a:lnTo>
                    <a:lnTo>
                      <a:pt x="862" y="4466"/>
                    </a:lnTo>
                    <a:lnTo>
                      <a:pt x="850" y="4460"/>
                    </a:lnTo>
                    <a:lnTo>
                      <a:pt x="838" y="4456"/>
                    </a:lnTo>
                    <a:lnTo>
                      <a:pt x="824" y="4452"/>
                    </a:lnTo>
                    <a:lnTo>
                      <a:pt x="794" y="4446"/>
                    </a:lnTo>
                    <a:lnTo>
                      <a:pt x="764" y="4440"/>
                    </a:lnTo>
                    <a:lnTo>
                      <a:pt x="764" y="4440"/>
                    </a:lnTo>
                    <a:lnTo>
                      <a:pt x="762" y="4440"/>
                    </a:lnTo>
                    <a:lnTo>
                      <a:pt x="760" y="4438"/>
                    </a:lnTo>
                    <a:lnTo>
                      <a:pt x="760" y="4436"/>
                    </a:lnTo>
                    <a:lnTo>
                      <a:pt x="758" y="4434"/>
                    </a:lnTo>
                    <a:lnTo>
                      <a:pt x="758" y="4434"/>
                    </a:lnTo>
                    <a:lnTo>
                      <a:pt x="756" y="4434"/>
                    </a:lnTo>
                    <a:lnTo>
                      <a:pt x="754" y="4436"/>
                    </a:lnTo>
                    <a:lnTo>
                      <a:pt x="754" y="4440"/>
                    </a:lnTo>
                    <a:lnTo>
                      <a:pt x="752" y="4440"/>
                    </a:lnTo>
                    <a:lnTo>
                      <a:pt x="752" y="4440"/>
                    </a:lnTo>
                    <a:lnTo>
                      <a:pt x="744" y="4436"/>
                    </a:lnTo>
                    <a:lnTo>
                      <a:pt x="738" y="4436"/>
                    </a:lnTo>
                    <a:lnTo>
                      <a:pt x="730" y="4436"/>
                    </a:lnTo>
                    <a:lnTo>
                      <a:pt x="724" y="4436"/>
                    </a:lnTo>
                    <a:lnTo>
                      <a:pt x="708" y="4440"/>
                    </a:lnTo>
                    <a:lnTo>
                      <a:pt x="700" y="4438"/>
                    </a:lnTo>
                    <a:lnTo>
                      <a:pt x="692" y="4436"/>
                    </a:lnTo>
                    <a:lnTo>
                      <a:pt x="692" y="4436"/>
                    </a:lnTo>
                    <a:lnTo>
                      <a:pt x="690" y="4438"/>
                    </a:lnTo>
                    <a:lnTo>
                      <a:pt x="690" y="4438"/>
                    </a:lnTo>
                    <a:lnTo>
                      <a:pt x="694" y="4440"/>
                    </a:lnTo>
                    <a:lnTo>
                      <a:pt x="694" y="4440"/>
                    </a:lnTo>
                    <a:lnTo>
                      <a:pt x="658" y="4444"/>
                    </a:lnTo>
                    <a:lnTo>
                      <a:pt x="624" y="4450"/>
                    </a:lnTo>
                    <a:lnTo>
                      <a:pt x="594" y="4460"/>
                    </a:lnTo>
                    <a:lnTo>
                      <a:pt x="580" y="4466"/>
                    </a:lnTo>
                    <a:lnTo>
                      <a:pt x="566" y="4474"/>
                    </a:lnTo>
                    <a:lnTo>
                      <a:pt x="566" y="4474"/>
                    </a:lnTo>
                    <a:lnTo>
                      <a:pt x="556" y="4472"/>
                    </a:lnTo>
                    <a:lnTo>
                      <a:pt x="548" y="4474"/>
                    </a:lnTo>
                    <a:lnTo>
                      <a:pt x="542" y="4478"/>
                    </a:lnTo>
                    <a:lnTo>
                      <a:pt x="536" y="4482"/>
                    </a:lnTo>
                    <a:lnTo>
                      <a:pt x="536" y="4482"/>
                    </a:lnTo>
                    <a:lnTo>
                      <a:pt x="522" y="4478"/>
                    </a:lnTo>
                    <a:lnTo>
                      <a:pt x="508" y="4472"/>
                    </a:lnTo>
                    <a:lnTo>
                      <a:pt x="484" y="4456"/>
                    </a:lnTo>
                    <a:lnTo>
                      <a:pt x="460" y="4440"/>
                    </a:lnTo>
                    <a:lnTo>
                      <a:pt x="434" y="4428"/>
                    </a:lnTo>
                    <a:lnTo>
                      <a:pt x="434" y="4428"/>
                    </a:lnTo>
                    <a:lnTo>
                      <a:pt x="422" y="4412"/>
                    </a:lnTo>
                    <a:lnTo>
                      <a:pt x="408" y="4396"/>
                    </a:lnTo>
                    <a:lnTo>
                      <a:pt x="396" y="4380"/>
                    </a:lnTo>
                    <a:lnTo>
                      <a:pt x="388" y="4374"/>
                    </a:lnTo>
                    <a:lnTo>
                      <a:pt x="380" y="4368"/>
                    </a:lnTo>
                    <a:lnTo>
                      <a:pt x="380" y="4368"/>
                    </a:lnTo>
                    <a:lnTo>
                      <a:pt x="378" y="4362"/>
                    </a:lnTo>
                    <a:lnTo>
                      <a:pt x="376" y="4358"/>
                    </a:lnTo>
                    <a:lnTo>
                      <a:pt x="372" y="4354"/>
                    </a:lnTo>
                    <a:lnTo>
                      <a:pt x="368" y="4348"/>
                    </a:lnTo>
                    <a:lnTo>
                      <a:pt x="368" y="4348"/>
                    </a:lnTo>
                    <a:lnTo>
                      <a:pt x="360" y="4348"/>
                    </a:lnTo>
                    <a:lnTo>
                      <a:pt x="354" y="4344"/>
                    </a:lnTo>
                    <a:lnTo>
                      <a:pt x="348" y="4340"/>
                    </a:lnTo>
                    <a:lnTo>
                      <a:pt x="342" y="4336"/>
                    </a:lnTo>
                    <a:lnTo>
                      <a:pt x="342" y="4336"/>
                    </a:lnTo>
                    <a:lnTo>
                      <a:pt x="344" y="4332"/>
                    </a:lnTo>
                    <a:lnTo>
                      <a:pt x="342" y="4328"/>
                    </a:lnTo>
                    <a:lnTo>
                      <a:pt x="338" y="4324"/>
                    </a:lnTo>
                    <a:lnTo>
                      <a:pt x="334" y="4320"/>
                    </a:lnTo>
                    <a:lnTo>
                      <a:pt x="322" y="4312"/>
                    </a:lnTo>
                    <a:lnTo>
                      <a:pt x="312" y="4306"/>
                    </a:lnTo>
                    <a:lnTo>
                      <a:pt x="312" y="4306"/>
                    </a:lnTo>
                    <a:lnTo>
                      <a:pt x="304" y="4292"/>
                    </a:lnTo>
                    <a:lnTo>
                      <a:pt x="296" y="4282"/>
                    </a:lnTo>
                    <a:lnTo>
                      <a:pt x="284" y="4274"/>
                    </a:lnTo>
                    <a:lnTo>
                      <a:pt x="272" y="4266"/>
                    </a:lnTo>
                    <a:lnTo>
                      <a:pt x="246" y="4252"/>
                    </a:lnTo>
                    <a:lnTo>
                      <a:pt x="232" y="4246"/>
                    </a:lnTo>
                    <a:lnTo>
                      <a:pt x="220" y="4238"/>
                    </a:lnTo>
                    <a:lnTo>
                      <a:pt x="220" y="4238"/>
                    </a:lnTo>
                    <a:lnTo>
                      <a:pt x="222" y="4234"/>
                    </a:lnTo>
                    <a:lnTo>
                      <a:pt x="224" y="4234"/>
                    </a:lnTo>
                    <a:lnTo>
                      <a:pt x="232" y="4234"/>
                    </a:lnTo>
                    <a:lnTo>
                      <a:pt x="238" y="4236"/>
                    </a:lnTo>
                    <a:lnTo>
                      <a:pt x="242" y="4236"/>
                    </a:lnTo>
                    <a:lnTo>
                      <a:pt x="244" y="4234"/>
                    </a:lnTo>
                    <a:lnTo>
                      <a:pt x="244" y="4234"/>
                    </a:lnTo>
                    <a:lnTo>
                      <a:pt x="240" y="4230"/>
                    </a:lnTo>
                    <a:lnTo>
                      <a:pt x="236" y="4226"/>
                    </a:lnTo>
                    <a:lnTo>
                      <a:pt x="226" y="4222"/>
                    </a:lnTo>
                    <a:lnTo>
                      <a:pt x="226" y="4222"/>
                    </a:lnTo>
                    <a:lnTo>
                      <a:pt x="228" y="4218"/>
                    </a:lnTo>
                    <a:lnTo>
                      <a:pt x="228" y="4212"/>
                    </a:lnTo>
                    <a:lnTo>
                      <a:pt x="226" y="4208"/>
                    </a:lnTo>
                    <a:lnTo>
                      <a:pt x="222" y="4206"/>
                    </a:lnTo>
                    <a:lnTo>
                      <a:pt x="222" y="4206"/>
                    </a:lnTo>
                    <a:lnTo>
                      <a:pt x="226" y="4204"/>
                    </a:lnTo>
                    <a:lnTo>
                      <a:pt x="228" y="4204"/>
                    </a:lnTo>
                    <a:lnTo>
                      <a:pt x="228" y="4204"/>
                    </a:lnTo>
                    <a:lnTo>
                      <a:pt x="220" y="4192"/>
                    </a:lnTo>
                    <a:lnTo>
                      <a:pt x="210" y="4184"/>
                    </a:lnTo>
                    <a:lnTo>
                      <a:pt x="210" y="4184"/>
                    </a:lnTo>
                    <a:lnTo>
                      <a:pt x="212" y="4178"/>
                    </a:lnTo>
                    <a:lnTo>
                      <a:pt x="216" y="4174"/>
                    </a:lnTo>
                    <a:lnTo>
                      <a:pt x="218" y="4170"/>
                    </a:lnTo>
                    <a:lnTo>
                      <a:pt x="220" y="4164"/>
                    </a:lnTo>
                    <a:lnTo>
                      <a:pt x="220" y="4164"/>
                    </a:lnTo>
                    <a:lnTo>
                      <a:pt x="216" y="4164"/>
                    </a:lnTo>
                    <a:lnTo>
                      <a:pt x="214" y="4166"/>
                    </a:lnTo>
                    <a:lnTo>
                      <a:pt x="214" y="4172"/>
                    </a:lnTo>
                    <a:lnTo>
                      <a:pt x="214" y="4172"/>
                    </a:lnTo>
                    <a:lnTo>
                      <a:pt x="212" y="4170"/>
                    </a:lnTo>
                    <a:lnTo>
                      <a:pt x="210" y="4166"/>
                    </a:lnTo>
                    <a:lnTo>
                      <a:pt x="210" y="4162"/>
                    </a:lnTo>
                    <a:lnTo>
                      <a:pt x="208" y="4160"/>
                    </a:lnTo>
                    <a:lnTo>
                      <a:pt x="208" y="4160"/>
                    </a:lnTo>
                    <a:lnTo>
                      <a:pt x="210" y="4156"/>
                    </a:lnTo>
                    <a:lnTo>
                      <a:pt x="214" y="4152"/>
                    </a:lnTo>
                    <a:lnTo>
                      <a:pt x="218" y="4150"/>
                    </a:lnTo>
                    <a:lnTo>
                      <a:pt x="220" y="4144"/>
                    </a:lnTo>
                    <a:lnTo>
                      <a:pt x="220" y="4144"/>
                    </a:lnTo>
                    <a:lnTo>
                      <a:pt x="210" y="4144"/>
                    </a:lnTo>
                    <a:lnTo>
                      <a:pt x="210" y="4144"/>
                    </a:lnTo>
                    <a:lnTo>
                      <a:pt x="206" y="4134"/>
                    </a:lnTo>
                    <a:lnTo>
                      <a:pt x="206" y="4128"/>
                    </a:lnTo>
                    <a:lnTo>
                      <a:pt x="212" y="4126"/>
                    </a:lnTo>
                    <a:lnTo>
                      <a:pt x="212" y="4126"/>
                    </a:lnTo>
                    <a:lnTo>
                      <a:pt x="206" y="4124"/>
                    </a:lnTo>
                    <a:lnTo>
                      <a:pt x="200" y="4120"/>
                    </a:lnTo>
                    <a:lnTo>
                      <a:pt x="200" y="4120"/>
                    </a:lnTo>
                    <a:lnTo>
                      <a:pt x="202" y="4110"/>
                    </a:lnTo>
                    <a:lnTo>
                      <a:pt x="202" y="4102"/>
                    </a:lnTo>
                    <a:lnTo>
                      <a:pt x="202" y="4102"/>
                    </a:lnTo>
                    <a:lnTo>
                      <a:pt x="198" y="4102"/>
                    </a:lnTo>
                    <a:lnTo>
                      <a:pt x="196" y="4100"/>
                    </a:lnTo>
                    <a:lnTo>
                      <a:pt x="186" y="4100"/>
                    </a:lnTo>
                    <a:lnTo>
                      <a:pt x="186" y="4100"/>
                    </a:lnTo>
                    <a:lnTo>
                      <a:pt x="186" y="4096"/>
                    </a:lnTo>
                    <a:lnTo>
                      <a:pt x="188" y="4092"/>
                    </a:lnTo>
                    <a:lnTo>
                      <a:pt x="188" y="4088"/>
                    </a:lnTo>
                    <a:lnTo>
                      <a:pt x="184" y="4084"/>
                    </a:lnTo>
                    <a:lnTo>
                      <a:pt x="184" y="4084"/>
                    </a:lnTo>
                    <a:lnTo>
                      <a:pt x="188" y="4078"/>
                    </a:lnTo>
                    <a:lnTo>
                      <a:pt x="190" y="4072"/>
                    </a:lnTo>
                    <a:lnTo>
                      <a:pt x="190" y="4072"/>
                    </a:lnTo>
                    <a:lnTo>
                      <a:pt x="182" y="4070"/>
                    </a:lnTo>
                    <a:lnTo>
                      <a:pt x="172" y="4068"/>
                    </a:lnTo>
                    <a:lnTo>
                      <a:pt x="172" y="4068"/>
                    </a:lnTo>
                    <a:lnTo>
                      <a:pt x="172" y="4060"/>
                    </a:lnTo>
                    <a:lnTo>
                      <a:pt x="172" y="4060"/>
                    </a:lnTo>
                    <a:lnTo>
                      <a:pt x="164" y="4058"/>
                    </a:lnTo>
                    <a:lnTo>
                      <a:pt x="158" y="4056"/>
                    </a:lnTo>
                    <a:lnTo>
                      <a:pt x="148" y="4048"/>
                    </a:lnTo>
                    <a:lnTo>
                      <a:pt x="142" y="4038"/>
                    </a:lnTo>
                    <a:lnTo>
                      <a:pt x="134" y="4028"/>
                    </a:lnTo>
                    <a:lnTo>
                      <a:pt x="134" y="4028"/>
                    </a:lnTo>
                    <a:lnTo>
                      <a:pt x="140" y="4018"/>
                    </a:lnTo>
                    <a:lnTo>
                      <a:pt x="142" y="4014"/>
                    </a:lnTo>
                    <a:lnTo>
                      <a:pt x="142" y="4008"/>
                    </a:lnTo>
                    <a:lnTo>
                      <a:pt x="142" y="4008"/>
                    </a:lnTo>
                    <a:lnTo>
                      <a:pt x="140" y="4008"/>
                    </a:lnTo>
                    <a:lnTo>
                      <a:pt x="138" y="4010"/>
                    </a:lnTo>
                    <a:lnTo>
                      <a:pt x="136" y="4016"/>
                    </a:lnTo>
                    <a:lnTo>
                      <a:pt x="136" y="4016"/>
                    </a:lnTo>
                    <a:lnTo>
                      <a:pt x="134" y="4014"/>
                    </a:lnTo>
                    <a:lnTo>
                      <a:pt x="132" y="4010"/>
                    </a:lnTo>
                    <a:lnTo>
                      <a:pt x="130" y="4002"/>
                    </a:lnTo>
                    <a:lnTo>
                      <a:pt x="128" y="3996"/>
                    </a:lnTo>
                    <a:lnTo>
                      <a:pt x="124" y="3992"/>
                    </a:lnTo>
                    <a:lnTo>
                      <a:pt x="122" y="3992"/>
                    </a:lnTo>
                    <a:lnTo>
                      <a:pt x="122" y="3992"/>
                    </a:lnTo>
                    <a:lnTo>
                      <a:pt x="134" y="3968"/>
                    </a:lnTo>
                    <a:lnTo>
                      <a:pt x="134" y="3968"/>
                    </a:lnTo>
                    <a:lnTo>
                      <a:pt x="124" y="3976"/>
                    </a:lnTo>
                    <a:lnTo>
                      <a:pt x="118" y="3980"/>
                    </a:lnTo>
                    <a:lnTo>
                      <a:pt x="110" y="3982"/>
                    </a:lnTo>
                    <a:lnTo>
                      <a:pt x="110" y="3982"/>
                    </a:lnTo>
                    <a:lnTo>
                      <a:pt x="110" y="3970"/>
                    </a:lnTo>
                    <a:lnTo>
                      <a:pt x="110" y="3970"/>
                    </a:lnTo>
                    <a:lnTo>
                      <a:pt x="102" y="3970"/>
                    </a:lnTo>
                    <a:lnTo>
                      <a:pt x="94" y="3968"/>
                    </a:lnTo>
                    <a:lnTo>
                      <a:pt x="94" y="3968"/>
                    </a:lnTo>
                    <a:lnTo>
                      <a:pt x="98" y="3962"/>
                    </a:lnTo>
                    <a:lnTo>
                      <a:pt x="96" y="3962"/>
                    </a:lnTo>
                    <a:lnTo>
                      <a:pt x="92" y="3962"/>
                    </a:lnTo>
                    <a:lnTo>
                      <a:pt x="92" y="3962"/>
                    </a:lnTo>
                    <a:lnTo>
                      <a:pt x="96" y="3956"/>
                    </a:lnTo>
                    <a:lnTo>
                      <a:pt x="100" y="3952"/>
                    </a:lnTo>
                    <a:lnTo>
                      <a:pt x="104" y="3950"/>
                    </a:lnTo>
                    <a:lnTo>
                      <a:pt x="104" y="3950"/>
                    </a:lnTo>
                    <a:lnTo>
                      <a:pt x="102" y="3948"/>
                    </a:lnTo>
                    <a:lnTo>
                      <a:pt x="98" y="3946"/>
                    </a:lnTo>
                    <a:lnTo>
                      <a:pt x="98" y="3946"/>
                    </a:lnTo>
                    <a:lnTo>
                      <a:pt x="94" y="3946"/>
                    </a:lnTo>
                    <a:lnTo>
                      <a:pt x="94" y="3948"/>
                    </a:lnTo>
                    <a:lnTo>
                      <a:pt x="92" y="3952"/>
                    </a:lnTo>
                    <a:lnTo>
                      <a:pt x="88" y="3950"/>
                    </a:lnTo>
                    <a:lnTo>
                      <a:pt x="88" y="3950"/>
                    </a:lnTo>
                    <a:lnTo>
                      <a:pt x="90" y="3946"/>
                    </a:lnTo>
                    <a:lnTo>
                      <a:pt x="92" y="3944"/>
                    </a:lnTo>
                    <a:lnTo>
                      <a:pt x="94" y="3940"/>
                    </a:lnTo>
                    <a:lnTo>
                      <a:pt x="92" y="3936"/>
                    </a:lnTo>
                    <a:lnTo>
                      <a:pt x="92" y="3936"/>
                    </a:lnTo>
                    <a:lnTo>
                      <a:pt x="100" y="3930"/>
                    </a:lnTo>
                    <a:lnTo>
                      <a:pt x="108" y="3926"/>
                    </a:lnTo>
                    <a:lnTo>
                      <a:pt x="108" y="3926"/>
                    </a:lnTo>
                    <a:lnTo>
                      <a:pt x="100" y="3926"/>
                    </a:lnTo>
                    <a:lnTo>
                      <a:pt x="90" y="3928"/>
                    </a:lnTo>
                    <a:lnTo>
                      <a:pt x="80" y="3932"/>
                    </a:lnTo>
                    <a:lnTo>
                      <a:pt x="72" y="3936"/>
                    </a:lnTo>
                    <a:lnTo>
                      <a:pt x="72" y="3936"/>
                    </a:lnTo>
                    <a:lnTo>
                      <a:pt x="70" y="3932"/>
                    </a:lnTo>
                    <a:lnTo>
                      <a:pt x="68" y="3930"/>
                    </a:lnTo>
                    <a:lnTo>
                      <a:pt x="68" y="3930"/>
                    </a:lnTo>
                    <a:lnTo>
                      <a:pt x="76" y="3916"/>
                    </a:lnTo>
                    <a:lnTo>
                      <a:pt x="76" y="3916"/>
                    </a:lnTo>
                    <a:lnTo>
                      <a:pt x="68" y="3920"/>
                    </a:lnTo>
                    <a:lnTo>
                      <a:pt x="64" y="3922"/>
                    </a:lnTo>
                    <a:lnTo>
                      <a:pt x="58" y="3922"/>
                    </a:lnTo>
                    <a:lnTo>
                      <a:pt x="58" y="3922"/>
                    </a:lnTo>
                    <a:lnTo>
                      <a:pt x="54" y="3916"/>
                    </a:lnTo>
                    <a:lnTo>
                      <a:pt x="52" y="3906"/>
                    </a:lnTo>
                    <a:lnTo>
                      <a:pt x="52" y="3898"/>
                    </a:lnTo>
                    <a:lnTo>
                      <a:pt x="54" y="3894"/>
                    </a:lnTo>
                    <a:lnTo>
                      <a:pt x="56" y="3892"/>
                    </a:lnTo>
                    <a:lnTo>
                      <a:pt x="56" y="3892"/>
                    </a:lnTo>
                    <a:lnTo>
                      <a:pt x="50" y="3894"/>
                    </a:lnTo>
                    <a:lnTo>
                      <a:pt x="44" y="3896"/>
                    </a:lnTo>
                    <a:lnTo>
                      <a:pt x="38" y="3894"/>
                    </a:lnTo>
                    <a:lnTo>
                      <a:pt x="34" y="3892"/>
                    </a:lnTo>
                    <a:lnTo>
                      <a:pt x="32" y="3888"/>
                    </a:lnTo>
                    <a:lnTo>
                      <a:pt x="28" y="3884"/>
                    </a:lnTo>
                    <a:lnTo>
                      <a:pt x="26" y="3872"/>
                    </a:lnTo>
                    <a:lnTo>
                      <a:pt x="26" y="3860"/>
                    </a:lnTo>
                    <a:lnTo>
                      <a:pt x="28" y="3848"/>
                    </a:lnTo>
                    <a:lnTo>
                      <a:pt x="32" y="3836"/>
                    </a:lnTo>
                    <a:lnTo>
                      <a:pt x="34" y="3832"/>
                    </a:lnTo>
                    <a:lnTo>
                      <a:pt x="38" y="3830"/>
                    </a:lnTo>
                    <a:lnTo>
                      <a:pt x="38" y="3830"/>
                    </a:lnTo>
                    <a:lnTo>
                      <a:pt x="36" y="3828"/>
                    </a:lnTo>
                    <a:lnTo>
                      <a:pt x="34" y="3830"/>
                    </a:lnTo>
                    <a:lnTo>
                      <a:pt x="32" y="3832"/>
                    </a:lnTo>
                    <a:lnTo>
                      <a:pt x="28" y="3832"/>
                    </a:lnTo>
                    <a:lnTo>
                      <a:pt x="28" y="3832"/>
                    </a:lnTo>
                    <a:lnTo>
                      <a:pt x="30" y="3822"/>
                    </a:lnTo>
                    <a:lnTo>
                      <a:pt x="30" y="3814"/>
                    </a:lnTo>
                    <a:lnTo>
                      <a:pt x="30" y="3814"/>
                    </a:lnTo>
                    <a:lnTo>
                      <a:pt x="34" y="3814"/>
                    </a:lnTo>
                    <a:lnTo>
                      <a:pt x="36" y="3814"/>
                    </a:lnTo>
                    <a:lnTo>
                      <a:pt x="38" y="3812"/>
                    </a:lnTo>
                    <a:lnTo>
                      <a:pt x="42" y="3812"/>
                    </a:lnTo>
                    <a:lnTo>
                      <a:pt x="42" y="3812"/>
                    </a:lnTo>
                    <a:lnTo>
                      <a:pt x="44" y="3818"/>
                    </a:lnTo>
                    <a:lnTo>
                      <a:pt x="46" y="3822"/>
                    </a:lnTo>
                    <a:lnTo>
                      <a:pt x="48" y="3826"/>
                    </a:lnTo>
                    <a:lnTo>
                      <a:pt x="50" y="3830"/>
                    </a:lnTo>
                    <a:lnTo>
                      <a:pt x="50" y="3830"/>
                    </a:lnTo>
                    <a:lnTo>
                      <a:pt x="54" y="3826"/>
                    </a:lnTo>
                    <a:lnTo>
                      <a:pt x="56" y="3826"/>
                    </a:lnTo>
                    <a:lnTo>
                      <a:pt x="60" y="3826"/>
                    </a:lnTo>
                    <a:lnTo>
                      <a:pt x="60" y="3826"/>
                    </a:lnTo>
                    <a:lnTo>
                      <a:pt x="56" y="3822"/>
                    </a:lnTo>
                    <a:lnTo>
                      <a:pt x="52" y="3818"/>
                    </a:lnTo>
                    <a:lnTo>
                      <a:pt x="46" y="3808"/>
                    </a:lnTo>
                    <a:lnTo>
                      <a:pt x="46" y="3802"/>
                    </a:lnTo>
                    <a:lnTo>
                      <a:pt x="46" y="3796"/>
                    </a:lnTo>
                    <a:lnTo>
                      <a:pt x="46" y="3790"/>
                    </a:lnTo>
                    <a:lnTo>
                      <a:pt x="50" y="3784"/>
                    </a:lnTo>
                    <a:lnTo>
                      <a:pt x="50" y="3784"/>
                    </a:lnTo>
                    <a:lnTo>
                      <a:pt x="48" y="3782"/>
                    </a:lnTo>
                    <a:lnTo>
                      <a:pt x="46" y="3782"/>
                    </a:lnTo>
                    <a:lnTo>
                      <a:pt x="44" y="3784"/>
                    </a:lnTo>
                    <a:lnTo>
                      <a:pt x="40" y="3786"/>
                    </a:lnTo>
                    <a:lnTo>
                      <a:pt x="40" y="3786"/>
                    </a:lnTo>
                    <a:lnTo>
                      <a:pt x="38" y="3786"/>
                    </a:lnTo>
                    <a:lnTo>
                      <a:pt x="38" y="3786"/>
                    </a:lnTo>
                    <a:lnTo>
                      <a:pt x="38" y="3776"/>
                    </a:lnTo>
                    <a:lnTo>
                      <a:pt x="36" y="3766"/>
                    </a:lnTo>
                    <a:lnTo>
                      <a:pt x="30" y="3750"/>
                    </a:lnTo>
                    <a:lnTo>
                      <a:pt x="24" y="3734"/>
                    </a:lnTo>
                    <a:lnTo>
                      <a:pt x="18" y="3718"/>
                    </a:lnTo>
                    <a:lnTo>
                      <a:pt x="18" y="3718"/>
                    </a:lnTo>
                    <a:lnTo>
                      <a:pt x="12" y="3720"/>
                    </a:lnTo>
                    <a:lnTo>
                      <a:pt x="8" y="3720"/>
                    </a:lnTo>
                    <a:lnTo>
                      <a:pt x="4" y="3722"/>
                    </a:lnTo>
                    <a:lnTo>
                      <a:pt x="0" y="3718"/>
                    </a:lnTo>
                    <a:lnTo>
                      <a:pt x="0" y="3718"/>
                    </a:lnTo>
                    <a:lnTo>
                      <a:pt x="0" y="3716"/>
                    </a:lnTo>
                    <a:lnTo>
                      <a:pt x="4" y="3716"/>
                    </a:lnTo>
                    <a:lnTo>
                      <a:pt x="6" y="3716"/>
                    </a:lnTo>
                    <a:lnTo>
                      <a:pt x="6" y="3710"/>
                    </a:lnTo>
                    <a:lnTo>
                      <a:pt x="6" y="3710"/>
                    </a:lnTo>
                    <a:lnTo>
                      <a:pt x="18" y="3708"/>
                    </a:lnTo>
                    <a:lnTo>
                      <a:pt x="28" y="3702"/>
                    </a:lnTo>
                    <a:lnTo>
                      <a:pt x="36" y="3696"/>
                    </a:lnTo>
                    <a:lnTo>
                      <a:pt x="42" y="3688"/>
                    </a:lnTo>
                    <a:lnTo>
                      <a:pt x="56" y="3670"/>
                    </a:lnTo>
                    <a:lnTo>
                      <a:pt x="64" y="3662"/>
                    </a:lnTo>
                    <a:lnTo>
                      <a:pt x="72" y="3656"/>
                    </a:lnTo>
                    <a:lnTo>
                      <a:pt x="72" y="3656"/>
                    </a:lnTo>
                    <a:lnTo>
                      <a:pt x="76" y="3604"/>
                    </a:lnTo>
                    <a:lnTo>
                      <a:pt x="76" y="3604"/>
                    </a:lnTo>
                    <a:lnTo>
                      <a:pt x="88" y="3588"/>
                    </a:lnTo>
                    <a:lnTo>
                      <a:pt x="98" y="3570"/>
                    </a:lnTo>
                    <a:lnTo>
                      <a:pt x="108" y="3550"/>
                    </a:lnTo>
                    <a:lnTo>
                      <a:pt x="114" y="3528"/>
                    </a:lnTo>
                    <a:lnTo>
                      <a:pt x="120" y="3504"/>
                    </a:lnTo>
                    <a:lnTo>
                      <a:pt x="122" y="3480"/>
                    </a:lnTo>
                    <a:lnTo>
                      <a:pt x="122" y="3456"/>
                    </a:lnTo>
                    <a:lnTo>
                      <a:pt x="122" y="3430"/>
                    </a:lnTo>
                    <a:lnTo>
                      <a:pt x="122" y="3430"/>
                    </a:lnTo>
                    <a:lnTo>
                      <a:pt x="120" y="3426"/>
                    </a:lnTo>
                    <a:lnTo>
                      <a:pt x="118" y="3424"/>
                    </a:lnTo>
                    <a:lnTo>
                      <a:pt x="112" y="3420"/>
                    </a:lnTo>
                    <a:lnTo>
                      <a:pt x="112" y="3420"/>
                    </a:lnTo>
                    <a:lnTo>
                      <a:pt x="112" y="3410"/>
                    </a:lnTo>
                    <a:lnTo>
                      <a:pt x="114" y="3404"/>
                    </a:lnTo>
                    <a:lnTo>
                      <a:pt x="122" y="3392"/>
                    </a:lnTo>
                    <a:lnTo>
                      <a:pt x="126" y="3386"/>
                    </a:lnTo>
                    <a:lnTo>
                      <a:pt x="128" y="3380"/>
                    </a:lnTo>
                    <a:lnTo>
                      <a:pt x="130" y="3372"/>
                    </a:lnTo>
                    <a:lnTo>
                      <a:pt x="128" y="3362"/>
                    </a:lnTo>
                    <a:lnTo>
                      <a:pt x="128" y="3362"/>
                    </a:lnTo>
                    <a:lnTo>
                      <a:pt x="134" y="3362"/>
                    </a:lnTo>
                    <a:lnTo>
                      <a:pt x="134" y="3362"/>
                    </a:lnTo>
                    <a:lnTo>
                      <a:pt x="134" y="3352"/>
                    </a:lnTo>
                    <a:lnTo>
                      <a:pt x="130" y="3342"/>
                    </a:lnTo>
                    <a:lnTo>
                      <a:pt x="128" y="3334"/>
                    </a:lnTo>
                    <a:lnTo>
                      <a:pt x="128" y="3326"/>
                    </a:lnTo>
                    <a:lnTo>
                      <a:pt x="128" y="3326"/>
                    </a:lnTo>
                    <a:lnTo>
                      <a:pt x="120" y="3322"/>
                    </a:lnTo>
                    <a:lnTo>
                      <a:pt x="112" y="3318"/>
                    </a:lnTo>
                    <a:lnTo>
                      <a:pt x="112" y="3318"/>
                    </a:lnTo>
                    <a:lnTo>
                      <a:pt x="114" y="3310"/>
                    </a:lnTo>
                    <a:lnTo>
                      <a:pt x="112" y="3302"/>
                    </a:lnTo>
                    <a:lnTo>
                      <a:pt x="106" y="3286"/>
                    </a:lnTo>
                    <a:lnTo>
                      <a:pt x="106" y="3286"/>
                    </a:lnTo>
                    <a:lnTo>
                      <a:pt x="100" y="3296"/>
                    </a:lnTo>
                    <a:lnTo>
                      <a:pt x="96" y="3300"/>
                    </a:lnTo>
                    <a:lnTo>
                      <a:pt x="92" y="3304"/>
                    </a:lnTo>
                    <a:lnTo>
                      <a:pt x="92" y="3304"/>
                    </a:lnTo>
                    <a:lnTo>
                      <a:pt x="110" y="3242"/>
                    </a:lnTo>
                    <a:lnTo>
                      <a:pt x="110" y="3242"/>
                    </a:lnTo>
                    <a:lnTo>
                      <a:pt x="116" y="3230"/>
                    </a:lnTo>
                    <a:lnTo>
                      <a:pt x="124" y="3218"/>
                    </a:lnTo>
                    <a:lnTo>
                      <a:pt x="144" y="3198"/>
                    </a:lnTo>
                    <a:lnTo>
                      <a:pt x="156" y="3188"/>
                    </a:lnTo>
                    <a:lnTo>
                      <a:pt x="164" y="3176"/>
                    </a:lnTo>
                    <a:lnTo>
                      <a:pt x="172" y="3162"/>
                    </a:lnTo>
                    <a:lnTo>
                      <a:pt x="174" y="3144"/>
                    </a:lnTo>
                    <a:lnTo>
                      <a:pt x="174" y="3144"/>
                    </a:lnTo>
                    <a:lnTo>
                      <a:pt x="186" y="3134"/>
                    </a:lnTo>
                    <a:lnTo>
                      <a:pt x="196" y="3120"/>
                    </a:lnTo>
                    <a:lnTo>
                      <a:pt x="206" y="3108"/>
                    </a:lnTo>
                    <a:lnTo>
                      <a:pt x="218" y="3094"/>
                    </a:lnTo>
                    <a:lnTo>
                      <a:pt x="218" y="3094"/>
                    </a:lnTo>
                    <a:lnTo>
                      <a:pt x="236" y="3080"/>
                    </a:lnTo>
                    <a:lnTo>
                      <a:pt x="246" y="3072"/>
                    </a:lnTo>
                    <a:lnTo>
                      <a:pt x="254" y="3064"/>
                    </a:lnTo>
                    <a:lnTo>
                      <a:pt x="262" y="3054"/>
                    </a:lnTo>
                    <a:lnTo>
                      <a:pt x="266" y="3042"/>
                    </a:lnTo>
                    <a:lnTo>
                      <a:pt x="270" y="3028"/>
                    </a:lnTo>
                    <a:lnTo>
                      <a:pt x="270" y="3012"/>
                    </a:lnTo>
                    <a:lnTo>
                      <a:pt x="270" y="3012"/>
                    </a:lnTo>
                    <a:lnTo>
                      <a:pt x="288" y="2990"/>
                    </a:lnTo>
                    <a:lnTo>
                      <a:pt x="294" y="2976"/>
                    </a:lnTo>
                    <a:lnTo>
                      <a:pt x="300" y="2962"/>
                    </a:lnTo>
                    <a:lnTo>
                      <a:pt x="300" y="2962"/>
                    </a:lnTo>
                    <a:lnTo>
                      <a:pt x="308" y="2956"/>
                    </a:lnTo>
                    <a:lnTo>
                      <a:pt x="316" y="2948"/>
                    </a:lnTo>
                    <a:lnTo>
                      <a:pt x="316" y="2948"/>
                    </a:lnTo>
                    <a:lnTo>
                      <a:pt x="326" y="2948"/>
                    </a:lnTo>
                    <a:lnTo>
                      <a:pt x="326" y="2948"/>
                    </a:lnTo>
                    <a:lnTo>
                      <a:pt x="338" y="2938"/>
                    </a:lnTo>
                    <a:lnTo>
                      <a:pt x="350" y="2926"/>
                    </a:lnTo>
                    <a:lnTo>
                      <a:pt x="368" y="2902"/>
                    </a:lnTo>
                    <a:lnTo>
                      <a:pt x="388" y="2876"/>
                    </a:lnTo>
                    <a:lnTo>
                      <a:pt x="408" y="2850"/>
                    </a:lnTo>
                    <a:lnTo>
                      <a:pt x="408" y="2850"/>
                    </a:lnTo>
                    <a:lnTo>
                      <a:pt x="420" y="2852"/>
                    </a:lnTo>
                    <a:lnTo>
                      <a:pt x="432" y="2850"/>
                    </a:lnTo>
                    <a:lnTo>
                      <a:pt x="442" y="2848"/>
                    </a:lnTo>
                    <a:lnTo>
                      <a:pt x="454" y="2844"/>
                    </a:lnTo>
                    <a:lnTo>
                      <a:pt x="474" y="2834"/>
                    </a:lnTo>
                    <a:lnTo>
                      <a:pt x="494" y="2822"/>
                    </a:lnTo>
                    <a:lnTo>
                      <a:pt x="530" y="2796"/>
                    </a:lnTo>
                    <a:lnTo>
                      <a:pt x="548" y="2784"/>
                    </a:lnTo>
                    <a:lnTo>
                      <a:pt x="566" y="2774"/>
                    </a:lnTo>
                    <a:lnTo>
                      <a:pt x="566" y="2774"/>
                    </a:lnTo>
                    <a:lnTo>
                      <a:pt x="566" y="2770"/>
                    </a:lnTo>
                    <a:lnTo>
                      <a:pt x="568" y="2768"/>
                    </a:lnTo>
                    <a:lnTo>
                      <a:pt x="568" y="2764"/>
                    </a:lnTo>
                    <a:lnTo>
                      <a:pt x="568" y="2760"/>
                    </a:lnTo>
                    <a:lnTo>
                      <a:pt x="568" y="2760"/>
                    </a:lnTo>
                    <a:lnTo>
                      <a:pt x="586" y="2742"/>
                    </a:lnTo>
                    <a:lnTo>
                      <a:pt x="594" y="2732"/>
                    </a:lnTo>
                    <a:lnTo>
                      <a:pt x="600" y="2718"/>
                    </a:lnTo>
                    <a:lnTo>
                      <a:pt x="600" y="2718"/>
                    </a:lnTo>
                    <a:lnTo>
                      <a:pt x="600" y="2710"/>
                    </a:lnTo>
                    <a:lnTo>
                      <a:pt x="600" y="2702"/>
                    </a:lnTo>
                    <a:lnTo>
                      <a:pt x="600" y="2684"/>
                    </a:lnTo>
                    <a:lnTo>
                      <a:pt x="598" y="2666"/>
                    </a:lnTo>
                    <a:lnTo>
                      <a:pt x="600" y="2648"/>
                    </a:lnTo>
                    <a:lnTo>
                      <a:pt x="600" y="2648"/>
                    </a:lnTo>
                    <a:lnTo>
                      <a:pt x="602" y="2638"/>
                    </a:lnTo>
                    <a:lnTo>
                      <a:pt x="606" y="2630"/>
                    </a:lnTo>
                    <a:lnTo>
                      <a:pt x="614" y="2616"/>
                    </a:lnTo>
                    <a:lnTo>
                      <a:pt x="636" y="2592"/>
                    </a:lnTo>
                    <a:lnTo>
                      <a:pt x="636" y="2592"/>
                    </a:lnTo>
                    <a:lnTo>
                      <a:pt x="636" y="2588"/>
                    </a:lnTo>
                    <a:lnTo>
                      <a:pt x="638" y="2586"/>
                    </a:lnTo>
                    <a:lnTo>
                      <a:pt x="638" y="2586"/>
                    </a:lnTo>
                    <a:lnTo>
                      <a:pt x="638" y="2562"/>
                    </a:lnTo>
                    <a:lnTo>
                      <a:pt x="638" y="2562"/>
                    </a:lnTo>
                    <a:lnTo>
                      <a:pt x="650" y="2554"/>
                    </a:lnTo>
                    <a:lnTo>
                      <a:pt x="662" y="2546"/>
                    </a:lnTo>
                    <a:lnTo>
                      <a:pt x="672" y="2536"/>
                    </a:lnTo>
                    <a:lnTo>
                      <a:pt x="680" y="2522"/>
                    </a:lnTo>
                    <a:lnTo>
                      <a:pt x="680" y="2522"/>
                    </a:lnTo>
                    <a:lnTo>
                      <a:pt x="728" y="2496"/>
                    </a:lnTo>
                    <a:lnTo>
                      <a:pt x="752" y="2482"/>
                    </a:lnTo>
                    <a:lnTo>
                      <a:pt x="776" y="2466"/>
                    </a:lnTo>
                    <a:lnTo>
                      <a:pt x="786" y="2458"/>
                    </a:lnTo>
                    <a:lnTo>
                      <a:pt x="794" y="2448"/>
                    </a:lnTo>
                    <a:lnTo>
                      <a:pt x="802" y="2436"/>
                    </a:lnTo>
                    <a:lnTo>
                      <a:pt x="810" y="2424"/>
                    </a:lnTo>
                    <a:lnTo>
                      <a:pt x="816" y="2412"/>
                    </a:lnTo>
                    <a:lnTo>
                      <a:pt x="820" y="2398"/>
                    </a:lnTo>
                    <a:lnTo>
                      <a:pt x="822" y="2380"/>
                    </a:lnTo>
                    <a:lnTo>
                      <a:pt x="824" y="2364"/>
                    </a:lnTo>
                    <a:lnTo>
                      <a:pt x="824" y="2364"/>
                    </a:lnTo>
                    <a:lnTo>
                      <a:pt x="834" y="2364"/>
                    </a:lnTo>
                    <a:lnTo>
                      <a:pt x="842" y="2360"/>
                    </a:lnTo>
                    <a:lnTo>
                      <a:pt x="850" y="2356"/>
                    </a:lnTo>
                    <a:lnTo>
                      <a:pt x="856" y="2354"/>
                    </a:lnTo>
                    <a:lnTo>
                      <a:pt x="856" y="2354"/>
                    </a:lnTo>
                    <a:lnTo>
                      <a:pt x="858" y="2366"/>
                    </a:lnTo>
                    <a:lnTo>
                      <a:pt x="860" y="2378"/>
                    </a:lnTo>
                    <a:lnTo>
                      <a:pt x="864" y="2386"/>
                    </a:lnTo>
                    <a:lnTo>
                      <a:pt x="870" y="2394"/>
                    </a:lnTo>
                    <a:lnTo>
                      <a:pt x="878" y="2400"/>
                    </a:lnTo>
                    <a:lnTo>
                      <a:pt x="886" y="2404"/>
                    </a:lnTo>
                    <a:lnTo>
                      <a:pt x="898" y="2406"/>
                    </a:lnTo>
                    <a:lnTo>
                      <a:pt x="908" y="2408"/>
                    </a:lnTo>
                    <a:lnTo>
                      <a:pt x="908" y="2408"/>
                    </a:lnTo>
                    <a:lnTo>
                      <a:pt x="914" y="2406"/>
                    </a:lnTo>
                    <a:lnTo>
                      <a:pt x="918" y="2404"/>
                    </a:lnTo>
                    <a:lnTo>
                      <a:pt x="924" y="2402"/>
                    </a:lnTo>
                    <a:lnTo>
                      <a:pt x="930" y="2402"/>
                    </a:lnTo>
                    <a:lnTo>
                      <a:pt x="930" y="2402"/>
                    </a:lnTo>
                    <a:lnTo>
                      <a:pt x="934" y="2402"/>
                    </a:lnTo>
                    <a:lnTo>
                      <a:pt x="938" y="2406"/>
                    </a:lnTo>
                    <a:lnTo>
                      <a:pt x="942" y="2408"/>
                    </a:lnTo>
                    <a:lnTo>
                      <a:pt x="946" y="2408"/>
                    </a:lnTo>
                    <a:lnTo>
                      <a:pt x="946" y="2408"/>
                    </a:lnTo>
                    <a:lnTo>
                      <a:pt x="950" y="2406"/>
                    </a:lnTo>
                    <a:lnTo>
                      <a:pt x="952" y="2404"/>
                    </a:lnTo>
                    <a:lnTo>
                      <a:pt x="956" y="2400"/>
                    </a:lnTo>
                    <a:lnTo>
                      <a:pt x="960" y="2394"/>
                    </a:lnTo>
                    <a:lnTo>
                      <a:pt x="962" y="2392"/>
                    </a:lnTo>
                    <a:lnTo>
                      <a:pt x="966" y="2392"/>
                    </a:lnTo>
                    <a:lnTo>
                      <a:pt x="966" y="2392"/>
                    </a:lnTo>
                    <a:lnTo>
                      <a:pt x="968" y="2394"/>
                    </a:lnTo>
                    <a:lnTo>
                      <a:pt x="972" y="2394"/>
                    </a:lnTo>
                    <a:lnTo>
                      <a:pt x="972" y="2394"/>
                    </a:lnTo>
                    <a:lnTo>
                      <a:pt x="972" y="2408"/>
                    </a:lnTo>
                    <a:lnTo>
                      <a:pt x="972" y="2408"/>
                    </a:lnTo>
                    <a:lnTo>
                      <a:pt x="980" y="2412"/>
                    </a:lnTo>
                    <a:lnTo>
                      <a:pt x="990" y="2416"/>
                    </a:lnTo>
                    <a:lnTo>
                      <a:pt x="1000" y="2416"/>
                    </a:lnTo>
                    <a:lnTo>
                      <a:pt x="1012" y="2416"/>
                    </a:lnTo>
                    <a:lnTo>
                      <a:pt x="1022" y="2412"/>
                    </a:lnTo>
                    <a:lnTo>
                      <a:pt x="1030" y="2408"/>
                    </a:lnTo>
                    <a:lnTo>
                      <a:pt x="1046" y="2400"/>
                    </a:lnTo>
                    <a:lnTo>
                      <a:pt x="1046" y="2400"/>
                    </a:lnTo>
                    <a:lnTo>
                      <a:pt x="1048" y="2390"/>
                    </a:lnTo>
                    <a:lnTo>
                      <a:pt x="1052" y="2384"/>
                    </a:lnTo>
                    <a:lnTo>
                      <a:pt x="1058" y="2380"/>
                    </a:lnTo>
                    <a:lnTo>
                      <a:pt x="1064" y="2378"/>
                    </a:lnTo>
                    <a:lnTo>
                      <a:pt x="1076" y="2374"/>
                    </a:lnTo>
                    <a:lnTo>
                      <a:pt x="1082" y="2372"/>
                    </a:lnTo>
                    <a:lnTo>
                      <a:pt x="1086" y="2366"/>
                    </a:lnTo>
                    <a:lnTo>
                      <a:pt x="1086" y="2366"/>
                    </a:lnTo>
                    <a:lnTo>
                      <a:pt x="1092" y="2368"/>
                    </a:lnTo>
                    <a:lnTo>
                      <a:pt x="1094" y="2370"/>
                    </a:lnTo>
                    <a:lnTo>
                      <a:pt x="1096" y="2372"/>
                    </a:lnTo>
                    <a:lnTo>
                      <a:pt x="1100" y="2372"/>
                    </a:lnTo>
                    <a:lnTo>
                      <a:pt x="1100" y="2372"/>
                    </a:lnTo>
                    <a:lnTo>
                      <a:pt x="1110" y="2364"/>
                    </a:lnTo>
                    <a:lnTo>
                      <a:pt x="1116" y="2356"/>
                    </a:lnTo>
                    <a:lnTo>
                      <a:pt x="1124" y="2346"/>
                    </a:lnTo>
                    <a:lnTo>
                      <a:pt x="1132" y="2338"/>
                    </a:lnTo>
                    <a:lnTo>
                      <a:pt x="1132" y="2338"/>
                    </a:lnTo>
                    <a:lnTo>
                      <a:pt x="1174" y="2328"/>
                    </a:lnTo>
                    <a:lnTo>
                      <a:pt x="1216" y="2318"/>
                    </a:lnTo>
                    <a:lnTo>
                      <a:pt x="1216" y="2318"/>
                    </a:lnTo>
                    <a:lnTo>
                      <a:pt x="1218" y="2318"/>
                    </a:lnTo>
                    <a:lnTo>
                      <a:pt x="1220" y="2318"/>
                    </a:lnTo>
                    <a:lnTo>
                      <a:pt x="1222" y="2320"/>
                    </a:lnTo>
                    <a:lnTo>
                      <a:pt x="1226" y="2320"/>
                    </a:lnTo>
                    <a:lnTo>
                      <a:pt x="1226" y="2320"/>
                    </a:lnTo>
                    <a:lnTo>
                      <a:pt x="1230" y="2320"/>
                    </a:lnTo>
                    <a:lnTo>
                      <a:pt x="1232" y="2318"/>
                    </a:lnTo>
                    <a:lnTo>
                      <a:pt x="1236" y="2312"/>
                    </a:lnTo>
                    <a:lnTo>
                      <a:pt x="1240" y="2308"/>
                    </a:lnTo>
                    <a:lnTo>
                      <a:pt x="1244" y="2304"/>
                    </a:lnTo>
                    <a:lnTo>
                      <a:pt x="1244" y="2304"/>
                    </a:lnTo>
                    <a:lnTo>
                      <a:pt x="1246" y="2304"/>
                    </a:lnTo>
                    <a:lnTo>
                      <a:pt x="1248" y="2306"/>
                    </a:lnTo>
                    <a:lnTo>
                      <a:pt x="1250" y="2308"/>
                    </a:lnTo>
                    <a:lnTo>
                      <a:pt x="1252" y="2310"/>
                    </a:lnTo>
                    <a:lnTo>
                      <a:pt x="1252" y="2310"/>
                    </a:lnTo>
                    <a:lnTo>
                      <a:pt x="1272" y="2308"/>
                    </a:lnTo>
                    <a:lnTo>
                      <a:pt x="1272" y="2308"/>
                    </a:lnTo>
                    <a:lnTo>
                      <a:pt x="1278" y="2304"/>
                    </a:lnTo>
                    <a:lnTo>
                      <a:pt x="1284" y="2298"/>
                    </a:lnTo>
                    <a:lnTo>
                      <a:pt x="1284" y="2298"/>
                    </a:lnTo>
                    <a:lnTo>
                      <a:pt x="1294" y="2300"/>
                    </a:lnTo>
                    <a:lnTo>
                      <a:pt x="1306" y="2298"/>
                    </a:lnTo>
                    <a:lnTo>
                      <a:pt x="1318" y="2298"/>
                    </a:lnTo>
                    <a:lnTo>
                      <a:pt x="1332" y="2298"/>
                    </a:lnTo>
                    <a:lnTo>
                      <a:pt x="1332" y="2298"/>
                    </a:lnTo>
                    <a:lnTo>
                      <a:pt x="1340" y="2306"/>
                    </a:lnTo>
                    <a:lnTo>
                      <a:pt x="1348" y="2314"/>
                    </a:lnTo>
                    <a:lnTo>
                      <a:pt x="1348" y="2314"/>
                    </a:lnTo>
                    <a:lnTo>
                      <a:pt x="1364" y="2308"/>
                    </a:lnTo>
                    <a:lnTo>
                      <a:pt x="1380" y="2302"/>
                    </a:lnTo>
                    <a:lnTo>
                      <a:pt x="1386" y="2300"/>
                    </a:lnTo>
                    <a:lnTo>
                      <a:pt x="1394" y="2294"/>
                    </a:lnTo>
                    <a:lnTo>
                      <a:pt x="1398" y="2290"/>
                    </a:lnTo>
                    <a:lnTo>
                      <a:pt x="1402" y="2282"/>
                    </a:lnTo>
                    <a:lnTo>
                      <a:pt x="1402" y="2282"/>
                    </a:lnTo>
                    <a:lnTo>
                      <a:pt x="1406" y="2288"/>
                    </a:lnTo>
                    <a:lnTo>
                      <a:pt x="1412" y="2292"/>
                    </a:lnTo>
                    <a:lnTo>
                      <a:pt x="1420" y="2294"/>
                    </a:lnTo>
                    <a:lnTo>
                      <a:pt x="1426" y="2296"/>
                    </a:lnTo>
                    <a:lnTo>
                      <a:pt x="1432" y="2294"/>
                    </a:lnTo>
                    <a:lnTo>
                      <a:pt x="1438" y="2292"/>
                    </a:lnTo>
                    <a:lnTo>
                      <a:pt x="1440" y="2288"/>
                    </a:lnTo>
                    <a:lnTo>
                      <a:pt x="1442" y="2280"/>
                    </a:lnTo>
                    <a:lnTo>
                      <a:pt x="1442" y="2280"/>
                    </a:lnTo>
                    <a:lnTo>
                      <a:pt x="1448" y="2284"/>
                    </a:lnTo>
                    <a:lnTo>
                      <a:pt x="1454" y="2286"/>
                    </a:lnTo>
                    <a:lnTo>
                      <a:pt x="1460" y="2288"/>
                    </a:lnTo>
                    <a:lnTo>
                      <a:pt x="1468" y="2286"/>
                    </a:lnTo>
                    <a:lnTo>
                      <a:pt x="1468" y="2286"/>
                    </a:lnTo>
                    <a:lnTo>
                      <a:pt x="1466" y="2290"/>
                    </a:lnTo>
                    <a:lnTo>
                      <a:pt x="1468" y="2292"/>
                    </a:lnTo>
                    <a:lnTo>
                      <a:pt x="1470" y="2296"/>
                    </a:lnTo>
                    <a:lnTo>
                      <a:pt x="1470" y="2296"/>
                    </a:lnTo>
                    <a:lnTo>
                      <a:pt x="1478" y="2292"/>
                    </a:lnTo>
                    <a:lnTo>
                      <a:pt x="1486" y="2290"/>
                    </a:lnTo>
                    <a:lnTo>
                      <a:pt x="1496" y="2290"/>
                    </a:lnTo>
                    <a:lnTo>
                      <a:pt x="1508" y="2290"/>
                    </a:lnTo>
                    <a:lnTo>
                      <a:pt x="1508" y="2290"/>
                    </a:lnTo>
                    <a:lnTo>
                      <a:pt x="1518" y="2280"/>
                    </a:lnTo>
                    <a:lnTo>
                      <a:pt x="1528" y="2270"/>
                    </a:lnTo>
                    <a:lnTo>
                      <a:pt x="1542" y="2262"/>
                    </a:lnTo>
                    <a:lnTo>
                      <a:pt x="1558" y="2258"/>
                    </a:lnTo>
                    <a:lnTo>
                      <a:pt x="1558" y="2258"/>
                    </a:lnTo>
                    <a:lnTo>
                      <a:pt x="1558" y="2262"/>
                    </a:lnTo>
                    <a:lnTo>
                      <a:pt x="1556" y="2264"/>
                    </a:lnTo>
                    <a:lnTo>
                      <a:pt x="1556" y="2268"/>
                    </a:lnTo>
                    <a:lnTo>
                      <a:pt x="1558" y="2270"/>
                    </a:lnTo>
                    <a:lnTo>
                      <a:pt x="1558" y="2270"/>
                    </a:lnTo>
                    <a:lnTo>
                      <a:pt x="1560" y="2268"/>
                    </a:lnTo>
                    <a:lnTo>
                      <a:pt x="1560" y="2268"/>
                    </a:lnTo>
                    <a:lnTo>
                      <a:pt x="1560" y="2264"/>
                    </a:lnTo>
                    <a:lnTo>
                      <a:pt x="1562" y="2264"/>
                    </a:lnTo>
                    <a:lnTo>
                      <a:pt x="1562" y="2264"/>
                    </a:lnTo>
                    <a:lnTo>
                      <a:pt x="1566" y="2264"/>
                    </a:lnTo>
                    <a:lnTo>
                      <a:pt x="1570" y="2268"/>
                    </a:lnTo>
                    <a:lnTo>
                      <a:pt x="1576" y="2276"/>
                    </a:lnTo>
                    <a:lnTo>
                      <a:pt x="1578" y="2286"/>
                    </a:lnTo>
                    <a:lnTo>
                      <a:pt x="1578" y="2292"/>
                    </a:lnTo>
                    <a:lnTo>
                      <a:pt x="1578" y="2292"/>
                    </a:lnTo>
                    <a:lnTo>
                      <a:pt x="1580" y="2294"/>
                    </a:lnTo>
                    <a:lnTo>
                      <a:pt x="1582" y="2296"/>
                    </a:lnTo>
                    <a:lnTo>
                      <a:pt x="1590" y="2296"/>
                    </a:lnTo>
                    <a:lnTo>
                      <a:pt x="1590" y="2296"/>
                    </a:lnTo>
                    <a:lnTo>
                      <a:pt x="1594" y="2288"/>
                    </a:lnTo>
                    <a:lnTo>
                      <a:pt x="1602" y="2284"/>
                    </a:lnTo>
                    <a:lnTo>
                      <a:pt x="1608" y="2278"/>
                    </a:lnTo>
                    <a:lnTo>
                      <a:pt x="1612" y="2270"/>
                    </a:lnTo>
                    <a:lnTo>
                      <a:pt x="1612" y="2270"/>
                    </a:lnTo>
                    <a:lnTo>
                      <a:pt x="1616" y="2274"/>
                    </a:lnTo>
                    <a:lnTo>
                      <a:pt x="1616" y="2278"/>
                    </a:lnTo>
                    <a:lnTo>
                      <a:pt x="1618" y="2282"/>
                    </a:lnTo>
                    <a:lnTo>
                      <a:pt x="1620" y="2284"/>
                    </a:lnTo>
                    <a:lnTo>
                      <a:pt x="1620" y="2284"/>
                    </a:lnTo>
                    <a:lnTo>
                      <a:pt x="1616" y="2290"/>
                    </a:lnTo>
                    <a:lnTo>
                      <a:pt x="1614" y="2298"/>
                    </a:lnTo>
                    <a:lnTo>
                      <a:pt x="1610" y="2306"/>
                    </a:lnTo>
                    <a:lnTo>
                      <a:pt x="1608" y="2316"/>
                    </a:lnTo>
                    <a:lnTo>
                      <a:pt x="1608" y="2316"/>
                    </a:lnTo>
                    <a:lnTo>
                      <a:pt x="1604" y="2320"/>
                    </a:lnTo>
                    <a:lnTo>
                      <a:pt x="1600" y="2324"/>
                    </a:lnTo>
                    <a:lnTo>
                      <a:pt x="1596" y="2328"/>
                    </a:lnTo>
                    <a:lnTo>
                      <a:pt x="1594" y="2332"/>
                    </a:lnTo>
                    <a:lnTo>
                      <a:pt x="1594" y="2332"/>
                    </a:lnTo>
                    <a:lnTo>
                      <a:pt x="1594" y="2338"/>
                    </a:lnTo>
                    <a:lnTo>
                      <a:pt x="1596" y="2344"/>
                    </a:lnTo>
                    <a:lnTo>
                      <a:pt x="1600" y="2348"/>
                    </a:lnTo>
                    <a:lnTo>
                      <a:pt x="1606" y="2352"/>
                    </a:lnTo>
                    <a:lnTo>
                      <a:pt x="1628" y="2366"/>
                    </a:lnTo>
                    <a:lnTo>
                      <a:pt x="1628" y="2366"/>
                    </a:lnTo>
                    <a:lnTo>
                      <a:pt x="1632" y="2378"/>
                    </a:lnTo>
                    <a:lnTo>
                      <a:pt x="1632" y="2388"/>
                    </a:lnTo>
                    <a:lnTo>
                      <a:pt x="1632" y="2398"/>
                    </a:lnTo>
                    <a:lnTo>
                      <a:pt x="1630" y="2408"/>
                    </a:lnTo>
                    <a:lnTo>
                      <a:pt x="1624" y="2426"/>
                    </a:lnTo>
                    <a:lnTo>
                      <a:pt x="1616" y="2442"/>
                    </a:lnTo>
                    <a:lnTo>
                      <a:pt x="1616" y="2442"/>
                    </a:lnTo>
                    <a:lnTo>
                      <a:pt x="1606" y="2446"/>
                    </a:lnTo>
                    <a:lnTo>
                      <a:pt x="1600" y="2454"/>
                    </a:lnTo>
                    <a:lnTo>
                      <a:pt x="1596" y="2464"/>
                    </a:lnTo>
                    <a:lnTo>
                      <a:pt x="1596" y="2474"/>
                    </a:lnTo>
                    <a:lnTo>
                      <a:pt x="1600" y="2484"/>
                    </a:lnTo>
                    <a:lnTo>
                      <a:pt x="1606" y="2492"/>
                    </a:lnTo>
                    <a:lnTo>
                      <a:pt x="1614" y="2498"/>
                    </a:lnTo>
                    <a:lnTo>
                      <a:pt x="1624" y="2502"/>
                    </a:lnTo>
                    <a:lnTo>
                      <a:pt x="1624" y="2502"/>
                    </a:lnTo>
                    <a:lnTo>
                      <a:pt x="1628" y="2500"/>
                    </a:lnTo>
                    <a:lnTo>
                      <a:pt x="1630" y="2494"/>
                    </a:lnTo>
                    <a:lnTo>
                      <a:pt x="1630" y="2482"/>
                    </a:lnTo>
                    <a:lnTo>
                      <a:pt x="1630" y="2482"/>
                    </a:lnTo>
                    <a:lnTo>
                      <a:pt x="1640" y="2482"/>
                    </a:lnTo>
                    <a:lnTo>
                      <a:pt x="1646" y="2486"/>
                    </a:lnTo>
                    <a:lnTo>
                      <a:pt x="1646" y="2486"/>
                    </a:lnTo>
                    <a:lnTo>
                      <a:pt x="1644" y="2490"/>
                    </a:lnTo>
                    <a:lnTo>
                      <a:pt x="1642" y="2494"/>
                    </a:lnTo>
                    <a:lnTo>
                      <a:pt x="1638" y="2500"/>
                    </a:lnTo>
                    <a:lnTo>
                      <a:pt x="1638" y="2500"/>
                    </a:lnTo>
                    <a:lnTo>
                      <a:pt x="1636" y="2498"/>
                    </a:lnTo>
                    <a:lnTo>
                      <a:pt x="1636" y="2496"/>
                    </a:lnTo>
                    <a:lnTo>
                      <a:pt x="1636" y="2494"/>
                    </a:lnTo>
                    <a:lnTo>
                      <a:pt x="1634" y="2494"/>
                    </a:lnTo>
                    <a:lnTo>
                      <a:pt x="1634" y="2494"/>
                    </a:lnTo>
                    <a:lnTo>
                      <a:pt x="1632" y="2496"/>
                    </a:lnTo>
                    <a:lnTo>
                      <a:pt x="1632" y="2500"/>
                    </a:lnTo>
                    <a:lnTo>
                      <a:pt x="1632" y="2510"/>
                    </a:lnTo>
                    <a:lnTo>
                      <a:pt x="1632" y="2510"/>
                    </a:lnTo>
                    <a:lnTo>
                      <a:pt x="1636" y="2508"/>
                    </a:lnTo>
                    <a:lnTo>
                      <a:pt x="1638" y="2504"/>
                    </a:lnTo>
                    <a:lnTo>
                      <a:pt x="1640" y="2502"/>
                    </a:lnTo>
                    <a:lnTo>
                      <a:pt x="1644" y="2500"/>
                    </a:lnTo>
                    <a:lnTo>
                      <a:pt x="1644" y="2500"/>
                    </a:lnTo>
                    <a:lnTo>
                      <a:pt x="1648" y="2502"/>
                    </a:lnTo>
                    <a:lnTo>
                      <a:pt x="1650" y="2504"/>
                    </a:lnTo>
                    <a:lnTo>
                      <a:pt x="1654" y="2512"/>
                    </a:lnTo>
                    <a:lnTo>
                      <a:pt x="1660" y="2526"/>
                    </a:lnTo>
                    <a:lnTo>
                      <a:pt x="1660" y="2526"/>
                    </a:lnTo>
                    <a:lnTo>
                      <a:pt x="1674" y="2526"/>
                    </a:lnTo>
                    <a:lnTo>
                      <a:pt x="1674" y="2526"/>
                    </a:lnTo>
                    <a:lnTo>
                      <a:pt x="1682" y="2532"/>
                    </a:lnTo>
                    <a:lnTo>
                      <a:pt x="1692" y="2538"/>
                    </a:lnTo>
                    <a:lnTo>
                      <a:pt x="1702" y="2542"/>
                    </a:lnTo>
                    <a:lnTo>
                      <a:pt x="1714" y="2544"/>
                    </a:lnTo>
                    <a:lnTo>
                      <a:pt x="1728" y="2546"/>
                    </a:lnTo>
                    <a:lnTo>
                      <a:pt x="1740" y="2544"/>
                    </a:lnTo>
                    <a:lnTo>
                      <a:pt x="1750" y="2542"/>
                    </a:lnTo>
                    <a:lnTo>
                      <a:pt x="1760" y="2536"/>
                    </a:lnTo>
                    <a:lnTo>
                      <a:pt x="1760" y="2536"/>
                    </a:lnTo>
                    <a:lnTo>
                      <a:pt x="1780" y="2542"/>
                    </a:lnTo>
                    <a:lnTo>
                      <a:pt x="1802" y="2548"/>
                    </a:lnTo>
                    <a:lnTo>
                      <a:pt x="1822" y="2554"/>
                    </a:lnTo>
                    <a:lnTo>
                      <a:pt x="1830" y="2558"/>
                    </a:lnTo>
                    <a:lnTo>
                      <a:pt x="1840" y="2562"/>
                    </a:lnTo>
                    <a:lnTo>
                      <a:pt x="1840" y="2562"/>
                    </a:lnTo>
                    <a:lnTo>
                      <a:pt x="1846" y="2562"/>
                    </a:lnTo>
                    <a:lnTo>
                      <a:pt x="1852" y="2560"/>
                    </a:lnTo>
                    <a:lnTo>
                      <a:pt x="1858" y="2562"/>
                    </a:lnTo>
                    <a:lnTo>
                      <a:pt x="1862" y="2564"/>
                    </a:lnTo>
                    <a:lnTo>
                      <a:pt x="1868" y="2572"/>
                    </a:lnTo>
                    <a:lnTo>
                      <a:pt x="1872" y="2584"/>
                    </a:lnTo>
                    <a:lnTo>
                      <a:pt x="1872" y="2584"/>
                    </a:lnTo>
                    <a:lnTo>
                      <a:pt x="1880" y="2600"/>
                    </a:lnTo>
                    <a:lnTo>
                      <a:pt x="1888" y="2616"/>
                    </a:lnTo>
                    <a:lnTo>
                      <a:pt x="1896" y="2622"/>
                    </a:lnTo>
                    <a:lnTo>
                      <a:pt x="1902" y="2628"/>
                    </a:lnTo>
                    <a:lnTo>
                      <a:pt x="1912" y="2634"/>
                    </a:lnTo>
                    <a:lnTo>
                      <a:pt x="1922" y="2636"/>
                    </a:lnTo>
                    <a:lnTo>
                      <a:pt x="1922" y="2636"/>
                    </a:lnTo>
                    <a:lnTo>
                      <a:pt x="1932" y="2636"/>
                    </a:lnTo>
                    <a:lnTo>
                      <a:pt x="1940" y="2634"/>
                    </a:lnTo>
                    <a:lnTo>
                      <a:pt x="1950" y="2632"/>
                    </a:lnTo>
                    <a:lnTo>
                      <a:pt x="1958" y="2632"/>
                    </a:lnTo>
                    <a:lnTo>
                      <a:pt x="1958" y="2632"/>
                    </a:lnTo>
                    <a:lnTo>
                      <a:pt x="1972" y="2634"/>
                    </a:lnTo>
                    <a:lnTo>
                      <a:pt x="1982" y="2638"/>
                    </a:lnTo>
                    <a:lnTo>
                      <a:pt x="1994" y="2642"/>
                    </a:lnTo>
                    <a:lnTo>
                      <a:pt x="2006" y="2642"/>
                    </a:lnTo>
                    <a:lnTo>
                      <a:pt x="2006" y="2642"/>
                    </a:lnTo>
                    <a:lnTo>
                      <a:pt x="2022" y="2654"/>
                    </a:lnTo>
                    <a:lnTo>
                      <a:pt x="2040" y="2664"/>
                    </a:lnTo>
                    <a:lnTo>
                      <a:pt x="2060" y="2672"/>
                    </a:lnTo>
                    <a:lnTo>
                      <a:pt x="2084" y="2676"/>
                    </a:lnTo>
                    <a:lnTo>
                      <a:pt x="2084" y="2676"/>
                    </a:lnTo>
                    <a:lnTo>
                      <a:pt x="2094" y="2662"/>
                    </a:lnTo>
                    <a:lnTo>
                      <a:pt x="2104" y="2648"/>
                    </a:lnTo>
                    <a:lnTo>
                      <a:pt x="2108" y="2640"/>
                    </a:lnTo>
                    <a:lnTo>
                      <a:pt x="2110" y="2632"/>
                    </a:lnTo>
                    <a:lnTo>
                      <a:pt x="2112" y="2622"/>
                    </a:lnTo>
                    <a:lnTo>
                      <a:pt x="2110" y="2612"/>
                    </a:lnTo>
                    <a:lnTo>
                      <a:pt x="2110" y="2612"/>
                    </a:lnTo>
                    <a:lnTo>
                      <a:pt x="2106" y="2602"/>
                    </a:lnTo>
                    <a:lnTo>
                      <a:pt x="2098" y="2592"/>
                    </a:lnTo>
                    <a:lnTo>
                      <a:pt x="2092" y="2580"/>
                    </a:lnTo>
                    <a:lnTo>
                      <a:pt x="2088" y="2574"/>
                    </a:lnTo>
                    <a:lnTo>
                      <a:pt x="2088" y="2566"/>
                    </a:lnTo>
                    <a:lnTo>
                      <a:pt x="2088" y="2566"/>
                    </a:lnTo>
                    <a:lnTo>
                      <a:pt x="2086" y="2558"/>
                    </a:lnTo>
                    <a:lnTo>
                      <a:pt x="2088" y="2548"/>
                    </a:lnTo>
                    <a:lnTo>
                      <a:pt x="2090" y="2540"/>
                    </a:lnTo>
                    <a:lnTo>
                      <a:pt x="2094" y="2534"/>
                    </a:lnTo>
                    <a:lnTo>
                      <a:pt x="2104" y="2520"/>
                    </a:lnTo>
                    <a:lnTo>
                      <a:pt x="2118" y="2508"/>
                    </a:lnTo>
                    <a:lnTo>
                      <a:pt x="2118" y="2508"/>
                    </a:lnTo>
                    <a:lnTo>
                      <a:pt x="2118" y="2500"/>
                    </a:lnTo>
                    <a:lnTo>
                      <a:pt x="2118" y="2500"/>
                    </a:lnTo>
                    <a:lnTo>
                      <a:pt x="2124" y="2500"/>
                    </a:lnTo>
                    <a:lnTo>
                      <a:pt x="2130" y="2498"/>
                    </a:lnTo>
                    <a:lnTo>
                      <a:pt x="2142" y="2492"/>
                    </a:lnTo>
                    <a:lnTo>
                      <a:pt x="2150" y="2484"/>
                    </a:lnTo>
                    <a:lnTo>
                      <a:pt x="2156" y="2482"/>
                    </a:lnTo>
                    <a:lnTo>
                      <a:pt x="2162" y="2480"/>
                    </a:lnTo>
                    <a:lnTo>
                      <a:pt x="2162" y="2480"/>
                    </a:lnTo>
                    <a:lnTo>
                      <a:pt x="2174" y="2480"/>
                    </a:lnTo>
                    <a:lnTo>
                      <a:pt x="2186" y="2484"/>
                    </a:lnTo>
                    <a:lnTo>
                      <a:pt x="2200" y="2488"/>
                    </a:lnTo>
                    <a:lnTo>
                      <a:pt x="2214" y="2492"/>
                    </a:lnTo>
                    <a:lnTo>
                      <a:pt x="2214" y="2492"/>
                    </a:lnTo>
                    <a:lnTo>
                      <a:pt x="2214" y="2504"/>
                    </a:lnTo>
                    <a:lnTo>
                      <a:pt x="2218" y="2512"/>
                    </a:lnTo>
                    <a:lnTo>
                      <a:pt x="2226" y="2516"/>
                    </a:lnTo>
                    <a:lnTo>
                      <a:pt x="2234" y="2518"/>
                    </a:lnTo>
                    <a:lnTo>
                      <a:pt x="2252" y="2518"/>
                    </a:lnTo>
                    <a:lnTo>
                      <a:pt x="2260" y="2522"/>
                    </a:lnTo>
                    <a:lnTo>
                      <a:pt x="2266" y="2526"/>
                    </a:lnTo>
                    <a:lnTo>
                      <a:pt x="2266" y="2526"/>
                    </a:lnTo>
                    <a:lnTo>
                      <a:pt x="2284" y="2522"/>
                    </a:lnTo>
                    <a:lnTo>
                      <a:pt x="2294" y="2520"/>
                    </a:lnTo>
                    <a:lnTo>
                      <a:pt x="2306" y="2518"/>
                    </a:lnTo>
                    <a:lnTo>
                      <a:pt x="2306" y="2518"/>
                    </a:lnTo>
                    <a:lnTo>
                      <a:pt x="2310" y="2528"/>
                    </a:lnTo>
                    <a:lnTo>
                      <a:pt x="2314" y="2536"/>
                    </a:lnTo>
                    <a:lnTo>
                      <a:pt x="2320" y="2542"/>
                    </a:lnTo>
                    <a:lnTo>
                      <a:pt x="2328" y="2548"/>
                    </a:lnTo>
                    <a:lnTo>
                      <a:pt x="2328" y="2548"/>
                    </a:lnTo>
                    <a:lnTo>
                      <a:pt x="2336" y="2540"/>
                    </a:lnTo>
                    <a:lnTo>
                      <a:pt x="2344" y="2536"/>
                    </a:lnTo>
                    <a:lnTo>
                      <a:pt x="2354" y="2534"/>
                    </a:lnTo>
                    <a:lnTo>
                      <a:pt x="2364" y="2534"/>
                    </a:lnTo>
                    <a:lnTo>
                      <a:pt x="2386" y="2534"/>
                    </a:lnTo>
                    <a:lnTo>
                      <a:pt x="2408" y="2536"/>
                    </a:lnTo>
                    <a:lnTo>
                      <a:pt x="2408" y="2536"/>
                    </a:lnTo>
                    <a:lnTo>
                      <a:pt x="2412" y="2538"/>
                    </a:lnTo>
                    <a:lnTo>
                      <a:pt x="2414" y="2540"/>
                    </a:lnTo>
                    <a:lnTo>
                      <a:pt x="2416" y="2544"/>
                    </a:lnTo>
                    <a:lnTo>
                      <a:pt x="2420" y="2546"/>
                    </a:lnTo>
                    <a:lnTo>
                      <a:pt x="2420" y="2546"/>
                    </a:lnTo>
                    <a:lnTo>
                      <a:pt x="2422" y="2544"/>
                    </a:lnTo>
                    <a:lnTo>
                      <a:pt x="2426" y="2544"/>
                    </a:lnTo>
                    <a:lnTo>
                      <a:pt x="2430" y="2542"/>
                    </a:lnTo>
                    <a:lnTo>
                      <a:pt x="2432" y="2540"/>
                    </a:lnTo>
                    <a:lnTo>
                      <a:pt x="2432" y="2540"/>
                    </a:lnTo>
                    <a:lnTo>
                      <a:pt x="2438" y="2544"/>
                    </a:lnTo>
                    <a:lnTo>
                      <a:pt x="2442" y="2546"/>
                    </a:lnTo>
                    <a:lnTo>
                      <a:pt x="2456" y="2544"/>
                    </a:lnTo>
                    <a:lnTo>
                      <a:pt x="2470" y="2544"/>
                    </a:lnTo>
                    <a:lnTo>
                      <a:pt x="2476" y="2546"/>
                    </a:lnTo>
                    <a:lnTo>
                      <a:pt x="2480" y="2550"/>
                    </a:lnTo>
                    <a:lnTo>
                      <a:pt x="2480" y="2550"/>
                    </a:lnTo>
                    <a:lnTo>
                      <a:pt x="2444" y="2560"/>
                    </a:lnTo>
                    <a:lnTo>
                      <a:pt x="2406" y="2568"/>
                    </a:lnTo>
                    <a:lnTo>
                      <a:pt x="2406" y="2568"/>
                    </a:lnTo>
                    <a:lnTo>
                      <a:pt x="2440" y="2564"/>
                    </a:lnTo>
                    <a:lnTo>
                      <a:pt x="2458" y="2560"/>
                    </a:lnTo>
                    <a:lnTo>
                      <a:pt x="2474" y="2556"/>
                    </a:lnTo>
                    <a:lnTo>
                      <a:pt x="2490" y="2550"/>
                    </a:lnTo>
                    <a:lnTo>
                      <a:pt x="2504" y="2542"/>
                    </a:lnTo>
                    <a:lnTo>
                      <a:pt x="2508" y="2536"/>
                    </a:lnTo>
                    <a:lnTo>
                      <a:pt x="2512" y="2530"/>
                    </a:lnTo>
                    <a:lnTo>
                      <a:pt x="2516" y="2522"/>
                    </a:lnTo>
                    <a:lnTo>
                      <a:pt x="2518" y="2512"/>
                    </a:lnTo>
                    <a:lnTo>
                      <a:pt x="2518" y="2512"/>
                    </a:lnTo>
                    <a:lnTo>
                      <a:pt x="2520" y="2512"/>
                    </a:lnTo>
                    <a:lnTo>
                      <a:pt x="2522" y="2512"/>
                    </a:lnTo>
                    <a:lnTo>
                      <a:pt x="2524" y="2510"/>
                    </a:lnTo>
                    <a:lnTo>
                      <a:pt x="2526" y="2510"/>
                    </a:lnTo>
                    <a:lnTo>
                      <a:pt x="2526" y="2510"/>
                    </a:lnTo>
                    <a:lnTo>
                      <a:pt x="2530" y="2500"/>
                    </a:lnTo>
                    <a:lnTo>
                      <a:pt x="2536" y="2492"/>
                    </a:lnTo>
                    <a:lnTo>
                      <a:pt x="2544" y="2486"/>
                    </a:lnTo>
                    <a:lnTo>
                      <a:pt x="2554" y="2482"/>
                    </a:lnTo>
                    <a:lnTo>
                      <a:pt x="2554" y="2482"/>
                    </a:lnTo>
                    <a:lnTo>
                      <a:pt x="2562" y="2482"/>
                    </a:lnTo>
                    <a:lnTo>
                      <a:pt x="2570" y="2484"/>
                    </a:lnTo>
                    <a:lnTo>
                      <a:pt x="2574" y="2484"/>
                    </a:lnTo>
                    <a:lnTo>
                      <a:pt x="2578" y="2484"/>
                    </a:lnTo>
                    <a:lnTo>
                      <a:pt x="2582" y="2482"/>
                    </a:lnTo>
                    <a:lnTo>
                      <a:pt x="2582" y="2476"/>
                    </a:lnTo>
                    <a:lnTo>
                      <a:pt x="2582" y="2476"/>
                    </a:lnTo>
                    <a:lnTo>
                      <a:pt x="2596" y="2486"/>
                    </a:lnTo>
                    <a:lnTo>
                      <a:pt x="2602" y="2490"/>
                    </a:lnTo>
                    <a:lnTo>
                      <a:pt x="2604" y="2490"/>
                    </a:lnTo>
                    <a:lnTo>
                      <a:pt x="2606" y="2488"/>
                    </a:lnTo>
                    <a:lnTo>
                      <a:pt x="2606" y="2488"/>
                    </a:lnTo>
                    <a:lnTo>
                      <a:pt x="2610" y="2490"/>
                    </a:lnTo>
                    <a:lnTo>
                      <a:pt x="2612" y="2494"/>
                    </a:lnTo>
                    <a:lnTo>
                      <a:pt x="2614" y="2498"/>
                    </a:lnTo>
                    <a:lnTo>
                      <a:pt x="2620" y="2500"/>
                    </a:lnTo>
                    <a:lnTo>
                      <a:pt x="2620" y="2500"/>
                    </a:lnTo>
                    <a:lnTo>
                      <a:pt x="2624" y="2498"/>
                    </a:lnTo>
                    <a:lnTo>
                      <a:pt x="2628" y="2494"/>
                    </a:lnTo>
                    <a:lnTo>
                      <a:pt x="2630" y="2492"/>
                    </a:lnTo>
                    <a:lnTo>
                      <a:pt x="2634" y="2496"/>
                    </a:lnTo>
                    <a:lnTo>
                      <a:pt x="2634" y="2496"/>
                    </a:lnTo>
                    <a:lnTo>
                      <a:pt x="2632" y="2486"/>
                    </a:lnTo>
                    <a:lnTo>
                      <a:pt x="2632" y="2484"/>
                    </a:lnTo>
                    <a:lnTo>
                      <a:pt x="2638" y="2482"/>
                    </a:lnTo>
                    <a:lnTo>
                      <a:pt x="2638" y="2482"/>
                    </a:lnTo>
                    <a:lnTo>
                      <a:pt x="2636" y="2484"/>
                    </a:lnTo>
                    <a:lnTo>
                      <a:pt x="2636" y="2486"/>
                    </a:lnTo>
                    <a:lnTo>
                      <a:pt x="2638" y="2492"/>
                    </a:lnTo>
                    <a:lnTo>
                      <a:pt x="2638" y="2492"/>
                    </a:lnTo>
                    <a:lnTo>
                      <a:pt x="2648" y="2486"/>
                    </a:lnTo>
                    <a:lnTo>
                      <a:pt x="2656" y="2480"/>
                    </a:lnTo>
                    <a:lnTo>
                      <a:pt x="2670" y="2466"/>
                    </a:lnTo>
                    <a:lnTo>
                      <a:pt x="2670" y="2466"/>
                    </a:lnTo>
                    <a:lnTo>
                      <a:pt x="2674" y="2450"/>
                    </a:lnTo>
                    <a:lnTo>
                      <a:pt x="2674" y="2434"/>
                    </a:lnTo>
                    <a:lnTo>
                      <a:pt x="2672" y="2418"/>
                    </a:lnTo>
                    <a:lnTo>
                      <a:pt x="2670" y="2402"/>
                    </a:lnTo>
                    <a:lnTo>
                      <a:pt x="2664" y="2372"/>
                    </a:lnTo>
                    <a:lnTo>
                      <a:pt x="2658" y="2342"/>
                    </a:lnTo>
                    <a:lnTo>
                      <a:pt x="2658" y="2342"/>
                    </a:lnTo>
                    <a:lnTo>
                      <a:pt x="2654" y="2300"/>
                    </a:lnTo>
                    <a:lnTo>
                      <a:pt x="2650" y="2280"/>
                    </a:lnTo>
                    <a:lnTo>
                      <a:pt x="2646" y="2270"/>
                    </a:lnTo>
                    <a:lnTo>
                      <a:pt x="2642" y="2262"/>
                    </a:lnTo>
                    <a:lnTo>
                      <a:pt x="2642" y="2262"/>
                    </a:lnTo>
                    <a:lnTo>
                      <a:pt x="2644" y="2254"/>
                    </a:lnTo>
                    <a:lnTo>
                      <a:pt x="2644" y="2248"/>
                    </a:lnTo>
                    <a:lnTo>
                      <a:pt x="2644" y="2234"/>
                    </a:lnTo>
                    <a:lnTo>
                      <a:pt x="2638" y="2222"/>
                    </a:lnTo>
                    <a:lnTo>
                      <a:pt x="2630" y="2210"/>
                    </a:lnTo>
                    <a:lnTo>
                      <a:pt x="2616" y="2184"/>
                    </a:lnTo>
                    <a:lnTo>
                      <a:pt x="2608" y="2170"/>
                    </a:lnTo>
                    <a:lnTo>
                      <a:pt x="2606" y="2154"/>
                    </a:lnTo>
                    <a:lnTo>
                      <a:pt x="2606" y="2154"/>
                    </a:lnTo>
                    <a:lnTo>
                      <a:pt x="2598" y="2142"/>
                    </a:lnTo>
                    <a:lnTo>
                      <a:pt x="2590" y="2132"/>
                    </a:lnTo>
                    <a:lnTo>
                      <a:pt x="2590" y="2132"/>
                    </a:lnTo>
                    <a:lnTo>
                      <a:pt x="2592" y="2120"/>
                    </a:lnTo>
                    <a:lnTo>
                      <a:pt x="2592" y="2110"/>
                    </a:lnTo>
                    <a:lnTo>
                      <a:pt x="2590" y="2104"/>
                    </a:lnTo>
                    <a:lnTo>
                      <a:pt x="2588" y="2100"/>
                    </a:lnTo>
                    <a:lnTo>
                      <a:pt x="2584" y="2098"/>
                    </a:lnTo>
                    <a:lnTo>
                      <a:pt x="2578" y="2096"/>
                    </a:lnTo>
                    <a:lnTo>
                      <a:pt x="2578" y="2096"/>
                    </a:lnTo>
                    <a:lnTo>
                      <a:pt x="2576" y="2108"/>
                    </a:lnTo>
                    <a:lnTo>
                      <a:pt x="2574" y="2122"/>
                    </a:lnTo>
                    <a:lnTo>
                      <a:pt x="2574" y="2122"/>
                    </a:lnTo>
                    <a:lnTo>
                      <a:pt x="2566" y="2124"/>
                    </a:lnTo>
                    <a:lnTo>
                      <a:pt x="2560" y="2122"/>
                    </a:lnTo>
                    <a:lnTo>
                      <a:pt x="2554" y="2118"/>
                    </a:lnTo>
                    <a:lnTo>
                      <a:pt x="2546" y="2116"/>
                    </a:lnTo>
                    <a:lnTo>
                      <a:pt x="2546" y="2116"/>
                    </a:lnTo>
                    <a:lnTo>
                      <a:pt x="2542" y="2118"/>
                    </a:lnTo>
                    <a:lnTo>
                      <a:pt x="2538" y="2122"/>
                    </a:lnTo>
                    <a:lnTo>
                      <a:pt x="2536" y="2132"/>
                    </a:lnTo>
                    <a:lnTo>
                      <a:pt x="2532" y="2158"/>
                    </a:lnTo>
                    <a:lnTo>
                      <a:pt x="2532" y="2158"/>
                    </a:lnTo>
                    <a:lnTo>
                      <a:pt x="2530" y="2156"/>
                    </a:lnTo>
                    <a:lnTo>
                      <a:pt x="2530" y="2156"/>
                    </a:lnTo>
                    <a:lnTo>
                      <a:pt x="2528" y="2160"/>
                    </a:lnTo>
                    <a:lnTo>
                      <a:pt x="2524" y="2170"/>
                    </a:lnTo>
                    <a:lnTo>
                      <a:pt x="2524" y="2170"/>
                    </a:lnTo>
                    <a:lnTo>
                      <a:pt x="2520" y="2170"/>
                    </a:lnTo>
                    <a:lnTo>
                      <a:pt x="2516" y="2172"/>
                    </a:lnTo>
                    <a:lnTo>
                      <a:pt x="2508" y="2176"/>
                    </a:lnTo>
                    <a:lnTo>
                      <a:pt x="2502" y="2182"/>
                    </a:lnTo>
                    <a:lnTo>
                      <a:pt x="2498" y="2182"/>
                    </a:lnTo>
                    <a:lnTo>
                      <a:pt x="2492" y="2182"/>
                    </a:lnTo>
                    <a:lnTo>
                      <a:pt x="2492" y="2182"/>
                    </a:lnTo>
                    <a:lnTo>
                      <a:pt x="2486" y="2180"/>
                    </a:lnTo>
                    <a:lnTo>
                      <a:pt x="2478" y="2176"/>
                    </a:lnTo>
                    <a:lnTo>
                      <a:pt x="2460" y="2166"/>
                    </a:lnTo>
                    <a:lnTo>
                      <a:pt x="2460" y="2166"/>
                    </a:lnTo>
                    <a:lnTo>
                      <a:pt x="2444" y="2156"/>
                    </a:lnTo>
                    <a:lnTo>
                      <a:pt x="2438" y="2152"/>
                    </a:lnTo>
                    <a:lnTo>
                      <a:pt x="2432" y="2148"/>
                    </a:lnTo>
                    <a:lnTo>
                      <a:pt x="2432" y="2148"/>
                    </a:lnTo>
                    <a:lnTo>
                      <a:pt x="2418" y="2152"/>
                    </a:lnTo>
                    <a:lnTo>
                      <a:pt x="2412" y="2154"/>
                    </a:lnTo>
                    <a:lnTo>
                      <a:pt x="2406" y="2158"/>
                    </a:lnTo>
                    <a:lnTo>
                      <a:pt x="2406" y="2158"/>
                    </a:lnTo>
                    <a:lnTo>
                      <a:pt x="2408" y="2168"/>
                    </a:lnTo>
                    <a:lnTo>
                      <a:pt x="2412" y="2176"/>
                    </a:lnTo>
                    <a:lnTo>
                      <a:pt x="2414" y="2184"/>
                    </a:lnTo>
                    <a:lnTo>
                      <a:pt x="2416" y="2194"/>
                    </a:lnTo>
                    <a:lnTo>
                      <a:pt x="2416" y="2194"/>
                    </a:lnTo>
                    <a:lnTo>
                      <a:pt x="2402" y="2198"/>
                    </a:lnTo>
                    <a:lnTo>
                      <a:pt x="2398" y="2200"/>
                    </a:lnTo>
                    <a:lnTo>
                      <a:pt x="2394" y="2208"/>
                    </a:lnTo>
                    <a:lnTo>
                      <a:pt x="2394" y="2208"/>
                    </a:lnTo>
                    <a:lnTo>
                      <a:pt x="2390" y="2204"/>
                    </a:lnTo>
                    <a:lnTo>
                      <a:pt x="2384" y="2204"/>
                    </a:lnTo>
                    <a:lnTo>
                      <a:pt x="2378" y="2206"/>
                    </a:lnTo>
                    <a:lnTo>
                      <a:pt x="2372" y="2206"/>
                    </a:lnTo>
                    <a:lnTo>
                      <a:pt x="2372" y="2206"/>
                    </a:lnTo>
                    <a:lnTo>
                      <a:pt x="2362" y="2192"/>
                    </a:lnTo>
                    <a:lnTo>
                      <a:pt x="2356" y="2184"/>
                    </a:lnTo>
                    <a:lnTo>
                      <a:pt x="2350" y="2178"/>
                    </a:lnTo>
                    <a:lnTo>
                      <a:pt x="2350" y="2178"/>
                    </a:lnTo>
                    <a:lnTo>
                      <a:pt x="2348" y="2180"/>
                    </a:lnTo>
                    <a:lnTo>
                      <a:pt x="2346" y="2182"/>
                    </a:lnTo>
                    <a:lnTo>
                      <a:pt x="2340" y="2182"/>
                    </a:lnTo>
                    <a:lnTo>
                      <a:pt x="2334" y="2180"/>
                    </a:lnTo>
                    <a:lnTo>
                      <a:pt x="2332" y="2176"/>
                    </a:lnTo>
                    <a:lnTo>
                      <a:pt x="2332" y="2176"/>
                    </a:lnTo>
                    <a:lnTo>
                      <a:pt x="2328" y="2180"/>
                    </a:lnTo>
                    <a:lnTo>
                      <a:pt x="2326" y="2184"/>
                    </a:lnTo>
                    <a:lnTo>
                      <a:pt x="2322" y="2186"/>
                    </a:lnTo>
                    <a:lnTo>
                      <a:pt x="2322" y="2190"/>
                    </a:lnTo>
                    <a:lnTo>
                      <a:pt x="2322" y="2190"/>
                    </a:lnTo>
                    <a:lnTo>
                      <a:pt x="2318" y="2186"/>
                    </a:lnTo>
                    <a:lnTo>
                      <a:pt x="2316" y="2182"/>
                    </a:lnTo>
                    <a:lnTo>
                      <a:pt x="2314" y="2176"/>
                    </a:lnTo>
                    <a:lnTo>
                      <a:pt x="2316" y="2170"/>
                    </a:lnTo>
                    <a:lnTo>
                      <a:pt x="2316" y="2170"/>
                    </a:lnTo>
                    <a:lnTo>
                      <a:pt x="2296" y="2172"/>
                    </a:lnTo>
                    <a:lnTo>
                      <a:pt x="2288" y="2174"/>
                    </a:lnTo>
                    <a:lnTo>
                      <a:pt x="2286" y="2176"/>
                    </a:lnTo>
                    <a:lnTo>
                      <a:pt x="2284" y="2178"/>
                    </a:lnTo>
                    <a:lnTo>
                      <a:pt x="2284" y="2178"/>
                    </a:lnTo>
                    <a:lnTo>
                      <a:pt x="2282" y="2178"/>
                    </a:lnTo>
                    <a:lnTo>
                      <a:pt x="2280" y="2174"/>
                    </a:lnTo>
                    <a:lnTo>
                      <a:pt x="2282" y="2168"/>
                    </a:lnTo>
                    <a:lnTo>
                      <a:pt x="2282" y="2168"/>
                    </a:lnTo>
                    <a:lnTo>
                      <a:pt x="2284" y="2168"/>
                    </a:lnTo>
                    <a:lnTo>
                      <a:pt x="2288" y="2170"/>
                    </a:lnTo>
                    <a:lnTo>
                      <a:pt x="2288" y="2170"/>
                    </a:lnTo>
                    <a:lnTo>
                      <a:pt x="2288" y="2162"/>
                    </a:lnTo>
                    <a:lnTo>
                      <a:pt x="2282" y="2158"/>
                    </a:lnTo>
                    <a:lnTo>
                      <a:pt x="2270" y="2152"/>
                    </a:lnTo>
                    <a:lnTo>
                      <a:pt x="2270" y="2152"/>
                    </a:lnTo>
                    <a:lnTo>
                      <a:pt x="2266" y="2148"/>
                    </a:lnTo>
                    <a:lnTo>
                      <a:pt x="2266" y="2144"/>
                    </a:lnTo>
                    <a:lnTo>
                      <a:pt x="2264" y="2140"/>
                    </a:lnTo>
                    <a:lnTo>
                      <a:pt x="2258" y="2138"/>
                    </a:lnTo>
                    <a:lnTo>
                      <a:pt x="2258" y="2138"/>
                    </a:lnTo>
                    <a:lnTo>
                      <a:pt x="2262" y="2132"/>
                    </a:lnTo>
                    <a:lnTo>
                      <a:pt x="2264" y="2126"/>
                    </a:lnTo>
                    <a:lnTo>
                      <a:pt x="2260" y="2122"/>
                    </a:lnTo>
                    <a:lnTo>
                      <a:pt x="2256" y="2118"/>
                    </a:lnTo>
                    <a:lnTo>
                      <a:pt x="2244" y="2112"/>
                    </a:lnTo>
                    <a:lnTo>
                      <a:pt x="2238" y="2108"/>
                    </a:lnTo>
                    <a:lnTo>
                      <a:pt x="2236" y="2104"/>
                    </a:lnTo>
                    <a:lnTo>
                      <a:pt x="2236" y="2104"/>
                    </a:lnTo>
                    <a:lnTo>
                      <a:pt x="2232" y="2106"/>
                    </a:lnTo>
                    <a:lnTo>
                      <a:pt x="2232" y="2108"/>
                    </a:lnTo>
                    <a:lnTo>
                      <a:pt x="2232" y="2116"/>
                    </a:lnTo>
                    <a:lnTo>
                      <a:pt x="2232" y="2116"/>
                    </a:lnTo>
                    <a:lnTo>
                      <a:pt x="2230" y="2112"/>
                    </a:lnTo>
                    <a:lnTo>
                      <a:pt x="2228" y="2110"/>
                    </a:lnTo>
                    <a:lnTo>
                      <a:pt x="2222" y="2108"/>
                    </a:lnTo>
                    <a:lnTo>
                      <a:pt x="2216" y="2106"/>
                    </a:lnTo>
                    <a:lnTo>
                      <a:pt x="2214" y="2104"/>
                    </a:lnTo>
                    <a:lnTo>
                      <a:pt x="2212" y="2100"/>
                    </a:lnTo>
                    <a:lnTo>
                      <a:pt x="2212" y="2100"/>
                    </a:lnTo>
                    <a:lnTo>
                      <a:pt x="2212" y="2098"/>
                    </a:lnTo>
                    <a:lnTo>
                      <a:pt x="2214" y="2100"/>
                    </a:lnTo>
                    <a:lnTo>
                      <a:pt x="2216" y="2102"/>
                    </a:lnTo>
                    <a:lnTo>
                      <a:pt x="2218" y="2102"/>
                    </a:lnTo>
                    <a:lnTo>
                      <a:pt x="2218" y="2102"/>
                    </a:lnTo>
                    <a:lnTo>
                      <a:pt x="2218" y="2100"/>
                    </a:lnTo>
                    <a:lnTo>
                      <a:pt x="2220" y="2098"/>
                    </a:lnTo>
                    <a:lnTo>
                      <a:pt x="2220" y="2098"/>
                    </a:lnTo>
                    <a:lnTo>
                      <a:pt x="2218" y="2094"/>
                    </a:lnTo>
                    <a:lnTo>
                      <a:pt x="2214" y="2090"/>
                    </a:lnTo>
                    <a:lnTo>
                      <a:pt x="2212" y="2088"/>
                    </a:lnTo>
                    <a:lnTo>
                      <a:pt x="2212" y="2086"/>
                    </a:lnTo>
                    <a:lnTo>
                      <a:pt x="2212" y="2084"/>
                    </a:lnTo>
                    <a:lnTo>
                      <a:pt x="2212" y="2084"/>
                    </a:lnTo>
                    <a:lnTo>
                      <a:pt x="2214" y="2082"/>
                    </a:lnTo>
                    <a:lnTo>
                      <a:pt x="2214" y="2082"/>
                    </a:lnTo>
                    <a:lnTo>
                      <a:pt x="2218" y="2086"/>
                    </a:lnTo>
                    <a:lnTo>
                      <a:pt x="2226" y="2096"/>
                    </a:lnTo>
                    <a:lnTo>
                      <a:pt x="2226" y="2096"/>
                    </a:lnTo>
                    <a:lnTo>
                      <a:pt x="2236" y="2094"/>
                    </a:lnTo>
                    <a:lnTo>
                      <a:pt x="2240" y="2092"/>
                    </a:lnTo>
                    <a:lnTo>
                      <a:pt x="2242" y="2090"/>
                    </a:lnTo>
                    <a:lnTo>
                      <a:pt x="2240" y="2086"/>
                    </a:lnTo>
                    <a:lnTo>
                      <a:pt x="2240" y="2086"/>
                    </a:lnTo>
                    <a:lnTo>
                      <a:pt x="2240" y="2086"/>
                    </a:lnTo>
                    <a:lnTo>
                      <a:pt x="2238" y="2086"/>
                    </a:lnTo>
                    <a:lnTo>
                      <a:pt x="2236" y="2090"/>
                    </a:lnTo>
                    <a:lnTo>
                      <a:pt x="2236" y="2092"/>
                    </a:lnTo>
                    <a:lnTo>
                      <a:pt x="2236" y="2092"/>
                    </a:lnTo>
                    <a:lnTo>
                      <a:pt x="2220" y="2076"/>
                    </a:lnTo>
                    <a:lnTo>
                      <a:pt x="2220" y="2076"/>
                    </a:lnTo>
                    <a:lnTo>
                      <a:pt x="2224" y="2068"/>
                    </a:lnTo>
                    <a:lnTo>
                      <a:pt x="2228" y="2062"/>
                    </a:lnTo>
                    <a:lnTo>
                      <a:pt x="2228" y="2062"/>
                    </a:lnTo>
                    <a:lnTo>
                      <a:pt x="2222" y="2060"/>
                    </a:lnTo>
                    <a:lnTo>
                      <a:pt x="2220" y="2058"/>
                    </a:lnTo>
                    <a:lnTo>
                      <a:pt x="2214" y="2052"/>
                    </a:lnTo>
                    <a:lnTo>
                      <a:pt x="2210" y="2044"/>
                    </a:lnTo>
                    <a:lnTo>
                      <a:pt x="2206" y="2042"/>
                    </a:lnTo>
                    <a:lnTo>
                      <a:pt x="2202" y="2040"/>
                    </a:lnTo>
                    <a:lnTo>
                      <a:pt x="2202" y="2040"/>
                    </a:lnTo>
                    <a:lnTo>
                      <a:pt x="2204" y="2034"/>
                    </a:lnTo>
                    <a:lnTo>
                      <a:pt x="2206" y="2026"/>
                    </a:lnTo>
                    <a:lnTo>
                      <a:pt x="2206" y="2026"/>
                    </a:lnTo>
                    <a:lnTo>
                      <a:pt x="2200" y="2024"/>
                    </a:lnTo>
                    <a:lnTo>
                      <a:pt x="2194" y="2026"/>
                    </a:lnTo>
                    <a:lnTo>
                      <a:pt x="2188" y="2028"/>
                    </a:lnTo>
                    <a:lnTo>
                      <a:pt x="2186" y="2032"/>
                    </a:lnTo>
                    <a:lnTo>
                      <a:pt x="2186" y="2032"/>
                    </a:lnTo>
                    <a:lnTo>
                      <a:pt x="2180" y="2028"/>
                    </a:lnTo>
                    <a:lnTo>
                      <a:pt x="2176" y="2020"/>
                    </a:lnTo>
                    <a:lnTo>
                      <a:pt x="2172" y="2006"/>
                    </a:lnTo>
                    <a:lnTo>
                      <a:pt x="2168" y="1992"/>
                    </a:lnTo>
                    <a:lnTo>
                      <a:pt x="2162" y="1978"/>
                    </a:lnTo>
                    <a:lnTo>
                      <a:pt x="2162" y="1978"/>
                    </a:lnTo>
                    <a:lnTo>
                      <a:pt x="2168" y="1968"/>
                    </a:lnTo>
                    <a:lnTo>
                      <a:pt x="2172" y="1964"/>
                    </a:lnTo>
                    <a:lnTo>
                      <a:pt x="2174" y="1958"/>
                    </a:lnTo>
                    <a:lnTo>
                      <a:pt x="2174" y="1958"/>
                    </a:lnTo>
                    <a:lnTo>
                      <a:pt x="2168" y="1960"/>
                    </a:lnTo>
                    <a:lnTo>
                      <a:pt x="2162" y="1962"/>
                    </a:lnTo>
                    <a:lnTo>
                      <a:pt x="2156" y="1964"/>
                    </a:lnTo>
                    <a:lnTo>
                      <a:pt x="2148" y="1964"/>
                    </a:lnTo>
                    <a:lnTo>
                      <a:pt x="2148" y="1964"/>
                    </a:lnTo>
                    <a:lnTo>
                      <a:pt x="2148" y="1960"/>
                    </a:lnTo>
                    <a:lnTo>
                      <a:pt x="2146" y="1958"/>
                    </a:lnTo>
                    <a:lnTo>
                      <a:pt x="2144" y="1954"/>
                    </a:lnTo>
                    <a:lnTo>
                      <a:pt x="2142" y="1950"/>
                    </a:lnTo>
                    <a:lnTo>
                      <a:pt x="2142" y="1950"/>
                    </a:lnTo>
                    <a:lnTo>
                      <a:pt x="2136" y="1952"/>
                    </a:lnTo>
                    <a:lnTo>
                      <a:pt x="2128" y="1952"/>
                    </a:lnTo>
                    <a:lnTo>
                      <a:pt x="2116" y="1950"/>
                    </a:lnTo>
                    <a:lnTo>
                      <a:pt x="2110" y="1950"/>
                    </a:lnTo>
                    <a:lnTo>
                      <a:pt x="2104" y="1950"/>
                    </a:lnTo>
                    <a:lnTo>
                      <a:pt x="2100" y="1954"/>
                    </a:lnTo>
                    <a:lnTo>
                      <a:pt x="2094" y="1958"/>
                    </a:lnTo>
                    <a:lnTo>
                      <a:pt x="2094" y="1958"/>
                    </a:lnTo>
                    <a:lnTo>
                      <a:pt x="2092" y="1958"/>
                    </a:lnTo>
                    <a:lnTo>
                      <a:pt x="2090" y="1958"/>
                    </a:lnTo>
                    <a:lnTo>
                      <a:pt x="2088" y="1956"/>
                    </a:lnTo>
                    <a:lnTo>
                      <a:pt x="2086" y="1956"/>
                    </a:lnTo>
                    <a:lnTo>
                      <a:pt x="2086" y="1956"/>
                    </a:lnTo>
                    <a:lnTo>
                      <a:pt x="2082" y="1964"/>
                    </a:lnTo>
                    <a:lnTo>
                      <a:pt x="2078" y="1972"/>
                    </a:lnTo>
                    <a:lnTo>
                      <a:pt x="2078" y="1972"/>
                    </a:lnTo>
                    <a:lnTo>
                      <a:pt x="2070" y="1972"/>
                    </a:lnTo>
                    <a:lnTo>
                      <a:pt x="2066" y="1972"/>
                    </a:lnTo>
                    <a:lnTo>
                      <a:pt x="2064" y="1974"/>
                    </a:lnTo>
                    <a:lnTo>
                      <a:pt x="2064" y="1974"/>
                    </a:lnTo>
                    <a:lnTo>
                      <a:pt x="2068" y="1978"/>
                    </a:lnTo>
                    <a:lnTo>
                      <a:pt x="2070" y="1982"/>
                    </a:lnTo>
                    <a:lnTo>
                      <a:pt x="2080" y="1990"/>
                    </a:lnTo>
                    <a:lnTo>
                      <a:pt x="2088" y="1994"/>
                    </a:lnTo>
                    <a:lnTo>
                      <a:pt x="2096" y="2000"/>
                    </a:lnTo>
                    <a:lnTo>
                      <a:pt x="2096" y="2000"/>
                    </a:lnTo>
                    <a:lnTo>
                      <a:pt x="2096" y="2002"/>
                    </a:lnTo>
                    <a:lnTo>
                      <a:pt x="2094" y="2002"/>
                    </a:lnTo>
                    <a:lnTo>
                      <a:pt x="2090" y="2000"/>
                    </a:lnTo>
                    <a:lnTo>
                      <a:pt x="2082" y="1998"/>
                    </a:lnTo>
                    <a:lnTo>
                      <a:pt x="2078" y="1998"/>
                    </a:lnTo>
                    <a:lnTo>
                      <a:pt x="2074" y="1998"/>
                    </a:lnTo>
                    <a:lnTo>
                      <a:pt x="2074" y="1998"/>
                    </a:lnTo>
                    <a:lnTo>
                      <a:pt x="2076" y="2002"/>
                    </a:lnTo>
                    <a:lnTo>
                      <a:pt x="2078" y="2004"/>
                    </a:lnTo>
                    <a:lnTo>
                      <a:pt x="2084" y="2008"/>
                    </a:lnTo>
                    <a:lnTo>
                      <a:pt x="2088" y="2010"/>
                    </a:lnTo>
                    <a:lnTo>
                      <a:pt x="2090" y="2014"/>
                    </a:lnTo>
                    <a:lnTo>
                      <a:pt x="2092" y="2018"/>
                    </a:lnTo>
                    <a:lnTo>
                      <a:pt x="2092" y="2018"/>
                    </a:lnTo>
                    <a:lnTo>
                      <a:pt x="2086" y="2016"/>
                    </a:lnTo>
                    <a:lnTo>
                      <a:pt x="2084" y="2014"/>
                    </a:lnTo>
                    <a:lnTo>
                      <a:pt x="2078" y="2010"/>
                    </a:lnTo>
                    <a:lnTo>
                      <a:pt x="2072" y="2006"/>
                    </a:lnTo>
                    <a:lnTo>
                      <a:pt x="2068" y="2004"/>
                    </a:lnTo>
                    <a:lnTo>
                      <a:pt x="2064" y="2006"/>
                    </a:lnTo>
                    <a:lnTo>
                      <a:pt x="2064" y="2006"/>
                    </a:lnTo>
                    <a:lnTo>
                      <a:pt x="2064" y="2008"/>
                    </a:lnTo>
                    <a:lnTo>
                      <a:pt x="2064" y="2010"/>
                    </a:lnTo>
                    <a:lnTo>
                      <a:pt x="2070" y="2014"/>
                    </a:lnTo>
                    <a:lnTo>
                      <a:pt x="2080" y="2022"/>
                    </a:lnTo>
                    <a:lnTo>
                      <a:pt x="2080" y="2022"/>
                    </a:lnTo>
                    <a:lnTo>
                      <a:pt x="2076" y="2022"/>
                    </a:lnTo>
                    <a:lnTo>
                      <a:pt x="2072" y="2022"/>
                    </a:lnTo>
                    <a:lnTo>
                      <a:pt x="2068" y="2018"/>
                    </a:lnTo>
                    <a:lnTo>
                      <a:pt x="2062" y="2012"/>
                    </a:lnTo>
                    <a:lnTo>
                      <a:pt x="2060" y="2006"/>
                    </a:lnTo>
                    <a:lnTo>
                      <a:pt x="2060" y="2006"/>
                    </a:lnTo>
                    <a:lnTo>
                      <a:pt x="2050" y="2004"/>
                    </a:lnTo>
                    <a:lnTo>
                      <a:pt x="2044" y="2000"/>
                    </a:lnTo>
                    <a:lnTo>
                      <a:pt x="2040" y="1994"/>
                    </a:lnTo>
                    <a:lnTo>
                      <a:pt x="2038" y="1984"/>
                    </a:lnTo>
                    <a:lnTo>
                      <a:pt x="2038" y="1984"/>
                    </a:lnTo>
                    <a:lnTo>
                      <a:pt x="2034" y="1998"/>
                    </a:lnTo>
                    <a:lnTo>
                      <a:pt x="2036" y="2010"/>
                    </a:lnTo>
                    <a:lnTo>
                      <a:pt x="2040" y="2022"/>
                    </a:lnTo>
                    <a:lnTo>
                      <a:pt x="2048" y="2032"/>
                    </a:lnTo>
                    <a:lnTo>
                      <a:pt x="2066" y="2050"/>
                    </a:lnTo>
                    <a:lnTo>
                      <a:pt x="2074" y="2058"/>
                    </a:lnTo>
                    <a:lnTo>
                      <a:pt x="2082" y="2068"/>
                    </a:lnTo>
                    <a:lnTo>
                      <a:pt x="2082" y="2068"/>
                    </a:lnTo>
                    <a:lnTo>
                      <a:pt x="2080" y="2070"/>
                    </a:lnTo>
                    <a:lnTo>
                      <a:pt x="2078" y="2068"/>
                    </a:lnTo>
                    <a:lnTo>
                      <a:pt x="2074" y="2064"/>
                    </a:lnTo>
                    <a:lnTo>
                      <a:pt x="2074" y="2064"/>
                    </a:lnTo>
                    <a:lnTo>
                      <a:pt x="2072" y="2064"/>
                    </a:lnTo>
                    <a:lnTo>
                      <a:pt x="2070" y="2066"/>
                    </a:lnTo>
                    <a:lnTo>
                      <a:pt x="2070" y="2070"/>
                    </a:lnTo>
                    <a:lnTo>
                      <a:pt x="2066" y="2070"/>
                    </a:lnTo>
                    <a:lnTo>
                      <a:pt x="2066" y="2070"/>
                    </a:lnTo>
                    <a:lnTo>
                      <a:pt x="2072" y="2078"/>
                    </a:lnTo>
                    <a:lnTo>
                      <a:pt x="2076" y="2082"/>
                    </a:lnTo>
                    <a:lnTo>
                      <a:pt x="2080" y="2084"/>
                    </a:lnTo>
                    <a:lnTo>
                      <a:pt x="2080" y="2084"/>
                    </a:lnTo>
                    <a:lnTo>
                      <a:pt x="2078" y="2088"/>
                    </a:lnTo>
                    <a:lnTo>
                      <a:pt x="2076" y="2090"/>
                    </a:lnTo>
                    <a:lnTo>
                      <a:pt x="2074" y="2092"/>
                    </a:lnTo>
                    <a:lnTo>
                      <a:pt x="2072" y="2094"/>
                    </a:lnTo>
                    <a:lnTo>
                      <a:pt x="2072" y="2094"/>
                    </a:lnTo>
                    <a:lnTo>
                      <a:pt x="2072" y="2098"/>
                    </a:lnTo>
                    <a:lnTo>
                      <a:pt x="2074" y="2100"/>
                    </a:lnTo>
                    <a:lnTo>
                      <a:pt x="2078" y="2100"/>
                    </a:lnTo>
                    <a:lnTo>
                      <a:pt x="2084" y="2102"/>
                    </a:lnTo>
                    <a:lnTo>
                      <a:pt x="2086" y="2102"/>
                    </a:lnTo>
                    <a:lnTo>
                      <a:pt x="2086" y="2106"/>
                    </a:lnTo>
                    <a:lnTo>
                      <a:pt x="2086" y="2106"/>
                    </a:lnTo>
                    <a:lnTo>
                      <a:pt x="2090" y="2104"/>
                    </a:lnTo>
                    <a:lnTo>
                      <a:pt x="2094" y="2104"/>
                    </a:lnTo>
                    <a:lnTo>
                      <a:pt x="2098" y="2106"/>
                    </a:lnTo>
                    <a:lnTo>
                      <a:pt x="2104" y="2112"/>
                    </a:lnTo>
                    <a:lnTo>
                      <a:pt x="2106" y="2112"/>
                    </a:lnTo>
                    <a:lnTo>
                      <a:pt x="2110" y="2114"/>
                    </a:lnTo>
                    <a:lnTo>
                      <a:pt x="2110" y="2114"/>
                    </a:lnTo>
                    <a:lnTo>
                      <a:pt x="2106" y="2108"/>
                    </a:lnTo>
                    <a:lnTo>
                      <a:pt x="2100" y="2100"/>
                    </a:lnTo>
                    <a:lnTo>
                      <a:pt x="2090" y="2096"/>
                    </a:lnTo>
                    <a:lnTo>
                      <a:pt x="2084" y="2094"/>
                    </a:lnTo>
                    <a:lnTo>
                      <a:pt x="2080" y="2096"/>
                    </a:lnTo>
                    <a:lnTo>
                      <a:pt x="2080" y="2096"/>
                    </a:lnTo>
                    <a:lnTo>
                      <a:pt x="2080" y="2092"/>
                    </a:lnTo>
                    <a:lnTo>
                      <a:pt x="2082" y="2088"/>
                    </a:lnTo>
                    <a:lnTo>
                      <a:pt x="2086" y="2082"/>
                    </a:lnTo>
                    <a:lnTo>
                      <a:pt x="2086" y="2082"/>
                    </a:lnTo>
                    <a:lnTo>
                      <a:pt x="2092" y="2084"/>
                    </a:lnTo>
                    <a:lnTo>
                      <a:pt x="2096" y="2088"/>
                    </a:lnTo>
                    <a:lnTo>
                      <a:pt x="2106" y="2094"/>
                    </a:lnTo>
                    <a:lnTo>
                      <a:pt x="2110" y="2098"/>
                    </a:lnTo>
                    <a:lnTo>
                      <a:pt x="2116" y="2100"/>
                    </a:lnTo>
                    <a:lnTo>
                      <a:pt x="2122" y="2100"/>
                    </a:lnTo>
                    <a:lnTo>
                      <a:pt x="2130" y="2098"/>
                    </a:lnTo>
                    <a:lnTo>
                      <a:pt x="2130" y="2098"/>
                    </a:lnTo>
                    <a:lnTo>
                      <a:pt x="2134" y="2106"/>
                    </a:lnTo>
                    <a:lnTo>
                      <a:pt x="2136" y="2112"/>
                    </a:lnTo>
                    <a:lnTo>
                      <a:pt x="2140" y="2120"/>
                    </a:lnTo>
                    <a:lnTo>
                      <a:pt x="2146" y="2128"/>
                    </a:lnTo>
                    <a:lnTo>
                      <a:pt x="2146" y="2128"/>
                    </a:lnTo>
                    <a:lnTo>
                      <a:pt x="2150" y="2130"/>
                    </a:lnTo>
                    <a:lnTo>
                      <a:pt x="2152" y="2128"/>
                    </a:lnTo>
                    <a:lnTo>
                      <a:pt x="2154" y="2128"/>
                    </a:lnTo>
                    <a:lnTo>
                      <a:pt x="2156" y="2126"/>
                    </a:lnTo>
                    <a:lnTo>
                      <a:pt x="2156" y="2126"/>
                    </a:lnTo>
                    <a:lnTo>
                      <a:pt x="2158" y="2132"/>
                    </a:lnTo>
                    <a:lnTo>
                      <a:pt x="2160" y="2136"/>
                    </a:lnTo>
                    <a:lnTo>
                      <a:pt x="2160" y="2136"/>
                    </a:lnTo>
                    <a:lnTo>
                      <a:pt x="2156" y="2138"/>
                    </a:lnTo>
                    <a:lnTo>
                      <a:pt x="2152" y="2138"/>
                    </a:lnTo>
                    <a:lnTo>
                      <a:pt x="2148" y="2136"/>
                    </a:lnTo>
                    <a:lnTo>
                      <a:pt x="2144" y="2132"/>
                    </a:lnTo>
                    <a:lnTo>
                      <a:pt x="2138" y="2124"/>
                    </a:lnTo>
                    <a:lnTo>
                      <a:pt x="2132" y="2116"/>
                    </a:lnTo>
                    <a:lnTo>
                      <a:pt x="2132" y="2116"/>
                    </a:lnTo>
                    <a:lnTo>
                      <a:pt x="2128" y="2116"/>
                    </a:lnTo>
                    <a:lnTo>
                      <a:pt x="2124" y="2116"/>
                    </a:lnTo>
                    <a:lnTo>
                      <a:pt x="2122" y="2118"/>
                    </a:lnTo>
                    <a:lnTo>
                      <a:pt x="2118" y="2118"/>
                    </a:lnTo>
                    <a:lnTo>
                      <a:pt x="2118" y="2118"/>
                    </a:lnTo>
                    <a:lnTo>
                      <a:pt x="2124" y="2120"/>
                    </a:lnTo>
                    <a:lnTo>
                      <a:pt x="2128" y="2126"/>
                    </a:lnTo>
                    <a:lnTo>
                      <a:pt x="2138" y="2138"/>
                    </a:lnTo>
                    <a:lnTo>
                      <a:pt x="2144" y="2150"/>
                    </a:lnTo>
                    <a:lnTo>
                      <a:pt x="2146" y="2164"/>
                    </a:lnTo>
                    <a:lnTo>
                      <a:pt x="2146" y="2164"/>
                    </a:lnTo>
                    <a:lnTo>
                      <a:pt x="2140" y="2158"/>
                    </a:lnTo>
                    <a:lnTo>
                      <a:pt x="2134" y="2152"/>
                    </a:lnTo>
                    <a:lnTo>
                      <a:pt x="2126" y="2148"/>
                    </a:lnTo>
                    <a:lnTo>
                      <a:pt x="2122" y="2140"/>
                    </a:lnTo>
                    <a:lnTo>
                      <a:pt x="2122" y="2140"/>
                    </a:lnTo>
                    <a:lnTo>
                      <a:pt x="2118" y="2144"/>
                    </a:lnTo>
                    <a:lnTo>
                      <a:pt x="2114" y="2148"/>
                    </a:lnTo>
                    <a:lnTo>
                      <a:pt x="2104" y="2152"/>
                    </a:lnTo>
                    <a:lnTo>
                      <a:pt x="2104" y="2152"/>
                    </a:lnTo>
                    <a:lnTo>
                      <a:pt x="2112" y="2162"/>
                    </a:lnTo>
                    <a:lnTo>
                      <a:pt x="2118" y="2174"/>
                    </a:lnTo>
                    <a:lnTo>
                      <a:pt x="2118" y="2174"/>
                    </a:lnTo>
                    <a:lnTo>
                      <a:pt x="2122" y="2172"/>
                    </a:lnTo>
                    <a:lnTo>
                      <a:pt x="2124" y="2170"/>
                    </a:lnTo>
                    <a:lnTo>
                      <a:pt x="2124" y="2170"/>
                    </a:lnTo>
                    <a:lnTo>
                      <a:pt x="2126" y="2170"/>
                    </a:lnTo>
                    <a:lnTo>
                      <a:pt x="2128" y="2174"/>
                    </a:lnTo>
                    <a:lnTo>
                      <a:pt x="2130" y="2176"/>
                    </a:lnTo>
                    <a:lnTo>
                      <a:pt x="2134" y="2176"/>
                    </a:lnTo>
                    <a:lnTo>
                      <a:pt x="2134" y="2176"/>
                    </a:lnTo>
                    <a:lnTo>
                      <a:pt x="2130" y="2180"/>
                    </a:lnTo>
                    <a:lnTo>
                      <a:pt x="2126" y="2184"/>
                    </a:lnTo>
                    <a:lnTo>
                      <a:pt x="2122" y="2186"/>
                    </a:lnTo>
                    <a:lnTo>
                      <a:pt x="2118" y="2188"/>
                    </a:lnTo>
                    <a:lnTo>
                      <a:pt x="2118" y="2188"/>
                    </a:lnTo>
                    <a:lnTo>
                      <a:pt x="2116" y="2184"/>
                    </a:lnTo>
                    <a:lnTo>
                      <a:pt x="2114" y="2180"/>
                    </a:lnTo>
                    <a:lnTo>
                      <a:pt x="2102" y="2178"/>
                    </a:lnTo>
                    <a:lnTo>
                      <a:pt x="2102" y="2178"/>
                    </a:lnTo>
                    <a:lnTo>
                      <a:pt x="2106" y="2186"/>
                    </a:lnTo>
                    <a:lnTo>
                      <a:pt x="2110" y="2194"/>
                    </a:lnTo>
                    <a:lnTo>
                      <a:pt x="2122" y="2212"/>
                    </a:lnTo>
                    <a:lnTo>
                      <a:pt x="2134" y="2230"/>
                    </a:lnTo>
                    <a:lnTo>
                      <a:pt x="2136" y="2240"/>
                    </a:lnTo>
                    <a:lnTo>
                      <a:pt x="2140" y="2248"/>
                    </a:lnTo>
                    <a:lnTo>
                      <a:pt x="2140" y="2248"/>
                    </a:lnTo>
                    <a:lnTo>
                      <a:pt x="2132" y="2242"/>
                    </a:lnTo>
                    <a:lnTo>
                      <a:pt x="2126" y="2236"/>
                    </a:lnTo>
                    <a:lnTo>
                      <a:pt x="2112" y="2224"/>
                    </a:lnTo>
                    <a:lnTo>
                      <a:pt x="2112" y="2224"/>
                    </a:lnTo>
                    <a:lnTo>
                      <a:pt x="2110" y="2238"/>
                    </a:lnTo>
                    <a:lnTo>
                      <a:pt x="2110" y="2248"/>
                    </a:lnTo>
                    <a:lnTo>
                      <a:pt x="2110" y="2248"/>
                    </a:lnTo>
                    <a:lnTo>
                      <a:pt x="2104" y="2240"/>
                    </a:lnTo>
                    <a:lnTo>
                      <a:pt x="2100" y="2230"/>
                    </a:lnTo>
                    <a:lnTo>
                      <a:pt x="2094" y="2222"/>
                    </a:lnTo>
                    <a:lnTo>
                      <a:pt x="2088" y="2220"/>
                    </a:lnTo>
                    <a:lnTo>
                      <a:pt x="2084" y="2218"/>
                    </a:lnTo>
                    <a:lnTo>
                      <a:pt x="2084" y="2218"/>
                    </a:lnTo>
                    <a:lnTo>
                      <a:pt x="2082" y="2220"/>
                    </a:lnTo>
                    <a:lnTo>
                      <a:pt x="2084" y="2224"/>
                    </a:lnTo>
                    <a:lnTo>
                      <a:pt x="2084" y="2230"/>
                    </a:lnTo>
                    <a:lnTo>
                      <a:pt x="2086" y="2234"/>
                    </a:lnTo>
                    <a:lnTo>
                      <a:pt x="2086" y="2234"/>
                    </a:lnTo>
                    <a:lnTo>
                      <a:pt x="2076" y="2230"/>
                    </a:lnTo>
                    <a:lnTo>
                      <a:pt x="2068" y="2224"/>
                    </a:lnTo>
                    <a:lnTo>
                      <a:pt x="2064" y="2220"/>
                    </a:lnTo>
                    <a:lnTo>
                      <a:pt x="2064" y="2214"/>
                    </a:lnTo>
                    <a:lnTo>
                      <a:pt x="2062" y="2210"/>
                    </a:lnTo>
                    <a:lnTo>
                      <a:pt x="2064" y="2204"/>
                    </a:lnTo>
                    <a:lnTo>
                      <a:pt x="2064" y="2204"/>
                    </a:lnTo>
                    <a:lnTo>
                      <a:pt x="2056" y="2194"/>
                    </a:lnTo>
                    <a:lnTo>
                      <a:pt x="2048" y="2186"/>
                    </a:lnTo>
                    <a:lnTo>
                      <a:pt x="2040" y="2178"/>
                    </a:lnTo>
                    <a:lnTo>
                      <a:pt x="2032" y="2170"/>
                    </a:lnTo>
                    <a:lnTo>
                      <a:pt x="2032" y="2170"/>
                    </a:lnTo>
                    <a:lnTo>
                      <a:pt x="2036" y="2158"/>
                    </a:lnTo>
                    <a:lnTo>
                      <a:pt x="2036" y="2152"/>
                    </a:lnTo>
                    <a:lnTo>
                      <a:pt x="2034" y="2146"/>
                    </a:lnTo>
                    <a:lnTo>
                      <a:pt x="2034" y="2146"/>
                    </a:lnTo>
                    <a:lnTo>
                      <a:pt x="2036" y="2144"/>
                    </a:lnTo>
                    <a:lnTo>
                      <a:pt x="2038" y="2146"/>
                    </a:lnTo>
                    <a:lnTo>
                      <a:pt x="2042" y="2148"/>
                    </a:lnTo>
                    <a:lnTo>
                      <a:pt x="2044" y="2148"/>
                    </a:lnTo>
                    <a:lnTo>
                      <a:pt x="2044" y="2148"/>
                    </a:lnTo>
                    <a:lnTo>
                      <a:pt x="2044" y="2140"/>
                    </a:lnTo>
                    <a:lnTo>
                      <a:pt x="2044" y="2140"/>
                    </a:lnTo>
                    <a:lnTo>
                      <a:pt x="2034" y="2138"/>
                    </a:lnTo>
                    <a:lnTo>
                      <a:pt x="2030" y="2136"/>
                    </a:lnTo>
                    <a:lnTo>
                      <a:pt x="2028" y="2130"/>
                    </a:lnTo>
                    <a:lnTo>
                      <a:pt x="2028" y="2130"/>
                    </a:lnTo>
                    <a:lnTo>
                      <a:pt x="2026" y="2132"/>
                    </a:lnTo>
                    <a:lnTo>
                      <a:pt x="2026" y="2132"/>
                    </a:lnTo>
                    <a:lnTo>
                      <a:pt x="2026" y="2136"/>
                    </a:lnTo>
                    <a:lnTo>
                      <a:pt x="2028" y="2138"/>
                    </a:lnTo>
                    <a:lnTo>
                      <a:pt x="2028" y="2140"/>
                    </a:lnTo>
                    <a:lnTo>
                      <a:pt x="2026" y="2140"/>
                    </a:lnTo>
                    <a:lnTo>
                      <a:pt x="2026" y="2140"/>
                    </a:lnTo>
                    <a:lnTo>
                      <a:pt x="2018" y="2136"/>
                    </a:lnTo>
                    <a:lnTo>
                      <a:pt x="2014" y="2130"/>
                    </a:lnTo>
                    <a:lnTo>
                      <a:pt x="2004" y="2116"/>
                    </a:lnTo>
                    <a:lnTo>
                      <a:pt x="2004" y="2116"/>
                    </a:lnTo>
                    <a:lnTo>
                      <a:pt x="2002" y="2116"/>
                    </a:lnTo>
                    <a:lnTo>
                      <a:pt x="2000" y="2116"/>
                    </a:lnTo>
                    <a:lnTo>
                      <a:pt x="1998" y="2120"/>
                    </a:lnTo>
                    <a:lnTo>
                      <a:pt x="1996" y="2124"/>
                    </a:lnTo>
                    <a:lnTo>
                      <a:pt x="1996" y="2126"/>
                    </a:lnTo>
                    <a:lnTo>
                      <a:pt x="1994" y="2126"/>
                    </a:lnTo>
                    <a:lnTo>
                      <a:pt x="1994" y="2126"/>
                    </a:lnTo>
                    <a:lnTo>
                      <a:pt x="1992" y="2122"/>
                    </a:lnTo>
                    <a:lnTo>
                      <a:pt x="1992" y="2116"/>
                    </a:lnTo>
                    <a:lnTo>
                      <a:pt x="1996" y="2108"/>
                    </a:lnTo>
                    <a:lnTo>
                      <a:pt x="1996" y="2108"/>
                    </a:lnTo>
                    <a:lnTo>
                      <a:pt x="1994" y="2106"/>
                    </a:lnTo>
                    <a:lnTo>
                      <a:pt x="1992" y="2104"/>
                    </a:lnTo>
                    <a:lnTo>
                      <a:pt x="1990" y="2098"/>
                    </a:lnTo>
                    <a:lnTo>
                      <a:pt x="1990" y="2098"/>
                    </a:lnTo>
                    <a:lnTo>
                      <a:pt x="1980" y="2090"/>
                    </a:lnTo>
                    <a:lnTo>
                      <a:pt x="1972" y="2084"/>
                    </a:lnTo>
                    <a:lnTo>
                      <a:pt x="1964" y="2076"/>
                    </a:lnTo>
                    <a:lnTo>
                      <a:pt x="1960" y="2072"/>
                    </a:lnTo>
                    <a:lnTo>
                      <a:pt x="1958" y="2066"/>
                    </a:lnTo>
                    <a:lnTo>
                      <a:pt x="1958" y="2066"/>
                    </a:lnTo>
                    <a:lnTo>
                      <a:pt x="1954" y="2062"/>
                    </a:lnTo>
                    <a:lnTo>
                      <a:pt x="1948" y="2058"/>
                    </a:lnTo>
                    <a:lnTo>
                      <a:pt x="1940" y="2048"/>
                    </a:lnTo>
                    <a:lnTo>
                      <a:pt x="1936" y="2042"/>
                    </a:lnTo>
                    <a:lnTo>
                      <a:pt x="1930" y="2038"/>
                    </a:lnTo>
                    <a:lnTo>
                      <a:pt x="1924" y="2034"/>
                    </a:lnTo>
                    <a:lnTo>
                      <a:pt x="1914" y="2032"/>
                    </a:lnTo>
                    <a:lnTo>
                      <a:pt x="1914" y="2032"/>
                    </a:lnTo>
                    <a:lnTo>
                      <a:pt x="1914" y="2030"/>
                    </a:lnTo>
                    <a:lnTo>
                      <a:pt x="1914" y="2028"/>
                    </a:lnTo>
                    <a:lnTo>
                      <a:pt x="1916" y="2024"/>
                    </a:lnTo>
                    <a:lnTo>
                      <a:pt x="1916" y="2024"/>
                    </a:lnTo>
                    <a:lnTo>
                      <a:pt x="1914" y="2020"/>
                    </a:lnTo>
                    <a:lnTo>
                      <a:pt x="1912" y="2016"/>
                    </a:lnTo>
                    <a:lnTo>
                      <a:pt x="1908" y="2014"/>
                    </a:lnTo>
                    <a:lnTo>
                      <a:pt x="1904" y="2010"/>
                    </a:lnTo>
                    <a:lnTo>
                      <a:pt x="1904" y="2010"/>
                    </a:lnTo>
                    <a:lnTo>
                      <a:pt x="1904" y="1998"/>
                    </a:lnTo>
                    <a:lnTo>
                      <a:pt x="1900" y="1982"/>
                    </a:lnTo>
                    <a:lnTo>
                      <a:pt x="1900" y="1982"/>
                    </a:lnTo>
                    <a:lnTo>
                      <a:pt x="1894" y="1958"/>
                    </a:lnTo>
                    <a:lnTo>
                      <a:pt x="1890" y="1934"/>
                    </a:lnTo>
                    <a:lnTo>
                      <a:pt x="1890" y="1934"/>
                    </a:lnTo>
                    <a:lnTo>
                      <a:pt x="1888" y="1934"/>
                    </a:lnTo>
                    <a:lnTo>
                      <a:pt x="1886" y="1934"/>
                    </a:lnTo>
                    <a:lnTo>
                      <a:pt x="1884" y="1934"/>
                    </a:lnTo>
                    <a:lnTo>
                      <a:pt x="1880" y="1934"/>
                    </a:lnTo>
                    <a:lnTo>
                      <a:pt x="1880" y="1934"/>
                    </a:lnTo>
                    <a:lnTo>
                      <a:pt x="1870" y="1924"/>
                    </a:lnTo>
                    <a:lnTo>
                      <a:pt x="1860" y="1914"/>
                    </a:lnTo>
                    <a:lnTo>
                      <a:pt x="1848" y="1906"/>
                    </a:lnTo>
                    <a:lnTo>
                      <a:pt x="1840" y="1904"/>
                    </a:lnTo>
                    <a:lnTo>
                      <a:pt x="1832" y="1902"/>
                    </a:lnTo>
                    <a:lnTo>
                      <a:pt x="1832" y="1902"/>
                    </a:lnTo>
                    <a:lnTo>
                      <a:pt x="1826" y="1896"/>
                    </a:lnTo>
                    <a:lnTo>
                      <a:pt x="1820" y="1892"/>
                    </a:lnTo>
                    <a:lnTo>
                      <a:pt x="1806" y="1884"/>
                    </a:lnTo>
                    <a:lnTo>
                      <a:pt x="1788" y="1880"/>
                    </a:lnTo>
                    <a:lnTo>
                      <a:pt x="1772" y="1874"/>
                    </a:lnTo>
                    <a:lnTo>
                      <a:pt x="1772" y="1874"/>
                    </a:lnTo>
                    <a:lnTo>
                      <a:pt x="1774" y="1872"/>
                    </a:lnTo>
                    <a:lnTo>
                      <a:pt x="1778" y="1872"/>
                    </a:lnTo>
                    <a:lnTo>
                      <a:pt x="1786" y="1874"/>
                    </a:lnTo>
                    <a:lnTo>
                      <a:pt x="1786" y="1874"/>
                    </a:lnTo>
                    <a:lnTo>
                      <a:pt x="1776" y="1864"/>
                    </a:lnTo>
                    <a:lnTo>
                      <a:pt x="1766" y="1860"/>
                    </a:lnTo>
                    <a:lnTo>
                      <a:pt x="1756" y="1856"/>
                    </a:lnTo>
                    <a:lnTo>
                      <a:pt x="1742" y="1856"/>
                    </a:lnTo>
                    <a:lnTo>
                      <a:pt x="1742" y="1856"/>
                    </a:lnTo>
                    <a:lnTo>
                      <a:pt x="1742" y="1854"/>
                    </a:lnTo>
                    <a:lnTo>
                      <a:pt x="1746" y="1852"/>
                    </a:lnTo>
                    <a:lnTo>
                      <a:pt x="1750" y="1852"/>
                    </a:lnTo>
                    <a:lnTo>
                      <a:pt x="1752" y="1850"/>
                    </a:lnTo>
                    <a:lnTo>
                      <a:pt x="1752" y="1850"/>
                    </a:lnTo>
                    <a:lnTo>
                      <a:pt x="1746" y="1848"/>
                    </a:lnTo>
                    <a:lnTo>
                      <a:pt x="1738" y="1846"/>
                    </a:lnTo>
                    <a:lnTo>
                      <a:pt x="1732" y="1846"/>
                    </a:lnTo>
                    <a:lnTo>
                      <a:pt x="1728" y="1848"/>
                    </a:lnTo>
                    <a:lnTo>
                      <a:pt x="1726" y="1850"/>
                    </a:lnTo>
                    <a:lnTo>
                      <a:pt x="1726" y="1850"/>
                    </a:lnTo>
                    <a:lnTo>
                      <a:pt x="1722" y="1844"/>
                    </a:lnTo>
                    <a:lnTo>
                      <a:pt x="1716" y="1838"/>
                    </a:lnTo>
                    <a:lnTo>
                      <a:pt x="1700" y="1828"/>
                    </a:lnTo>
                    <a:lnTo>
                      <a:pt x="1688" y="1818"/>
                    </a:lnTo>
                    <a:lnTo>
                      <a:pt x="1682" y="1812"/>
                    </a:lnTo>
                    <a:lnTo>
                      <a:pt x="1680" y="1804"/>
                    </a:lnTo>
                    <a:lnTo>
                      <a:pt x="1680" y="1804"/>
                    </a:lnTo>
                    <a:lnTo>
                      <a:pt x="1674" y="1800"/>
                    </a:lnTo>
                    <a:lnTo>
                      <a:pt x="1672" y="1798"/>
                    </a:lnTo>
                    <a:lnTo>
                      <a:pt x="1666" y="1796"/>
                    </a:lnTo>
                    <a:lnTo>
                      <a:pt x="1666" y="1796"/>
                    </a:lnTo>
                    <a:lnTo>
                      <a:pt x="1664" y="1786"/>
                    </a:lnTo>
                    <a:lnTo>
                      <a:pt x="1660" y="1772"/>
                    </a:lnTo>
                    <a:lnTo>
                      <a:pt x="1660" y="1772"/>
                    </a:lnTo>
                    <a:lnTo>
                      <a:pt x="1672" y="1772"/>
                    </a:lnTo>
                    <a:lnTo>
                      <a:pt x="1672" y="1772"/>
                    </a:lnTo>
                    <a:lnTo>
                      <a:pt x="1670" y="1770"/>
                    </a:lnTo>
                    <a:lnTo>
                      <a:pt x="1666" y="1770"/>
                    </a:lnTo>
                    <a:lnTo>
                      <a:pt x="1660" y="1770"/>
                    </a:lnTo>
                    <a:lnTo>
                      <a:pt x="1660" y="1770"/>
                    </a:lnTo>
                    <a:lnTo>
                      <a:pt x="1654" y="1762"/>
                    </a:lnTo>
                    <a:lnTo>
                      <a:pt x="1650" y="1756"/>
                    </a:lnTo>
                    <a:lnTo>
                      <a:pt x="1650" y="1756"/>
                    </a:lnTo>
                    <a:lnTo>
                      <a:pt x="1648" y="1758"/>
                    </a:lnTo>
                    <a:lnTo>
                      <a:pt x="1650" y="1760"/>
                    </a:lnTo>
                    <a:lnTo>
                      <a:pt x="1652" y="1762"/>
                    </a:lnTo>
                    <a:lnTo>
                      <a:pt x="1654" y="1766"/>
                    </a:lnTo>
                    <a:lnTo>
                      <a:pt x="1654" y="1766"/>
                    </a:lnTo>
                    <a:lnTo>
                      <a:pt x="1646" y="1764"/>
                    </a:lnTo>
                    <a:lnTo>
                      <a:pt x="1642" y="1760"/>
                    </a:lnTo>
                    <a:lnTo>
                      <a:pt x="1638" y="1754"/>
                    </a:lnTo>
                    <a:lnTo>
                      <a:pt x="1640" y="1746"/>
                    </a:lnTo>
                    <a:lnTo>
                      <a:pt x="1640" y="1746"/>
                    </a:lnTo>
                    <a:lnTo>
                      <a:pt x="1636" y="1746"/>
                    </a:lnTo>
                    <a:lnTo>
                      <a:pt x="1634" y="1744"/>
                    </a:lnTo>
                    <a:lnTo>
                      <a:pt x="1634" y="1744"/>
                    </a:lnTo>
                    <a:lnTo>
                      <a:pt x="1630" y="1752"/>
                    </a:lnTo>
                    <a:lnTo>
                      <a:pt x="1628" y="1762"/>
                    </a:lnTo>
                    <a:lnTo>
                      <a:pt x="1628" y="1778"/>
                    </a:lnTo>
                    <a:lnTo>
                      <a:pt x="1628" y="1778"/>
                    </a:lnTo>
                    <a:lnTo>
                      <a:pt x="1622" y="1776"/>
                    </a:lnTo>
                    <a:lnTo>
                      <a:pt x="1618" y="1774"/>
                    </a:lnTo>
                    <a:lnTo>
                      <a:pt x="1612" y="1764"/>
                    </a:lnTo>
                    <a:lnTo>
                      <a:pt x="1606" y="1754"/>
                    </a:lnTo>
                    <a:lnTo>
                      <a:pt x="1600" y="1742"/>
                    </a:lnTo>
                    <a:lnTo>
                      <a:pt x="1600" y="1742"/>
                    </a:lnTo>
                    <a:lnTo>
                      <a:pt x="1602" y="1738"/>
                    </a:lnTo>
                    <a:lnTo>
                      <a:pt x="1606" y="1734"/>
                    </a:lnTo>
                    <a:lnTo>
                      <a:pt x="1606" y="1734"/>
                    </a:lnTo>
                    <a:lnTo>
                      <a:pt x="1602" y="1726"/>
                    </a:lnTo>
                    <a:lnTo>
                      <a:pt x="1596" y="1724"/>
                    </a:lnTo>
                    <a:lnTo>
                      <a:pt x="1590" y="1724"/>
                    </a:lnTo>
                    <a:lnTo>
                      <a:pt x="1582" y="1724"/>
                    </a:lnTo>
                    <a:lnTo>
                      <a:pt x="1582" y="1724"/>
                    </a:lnTo>
                    <a:lnTo>
                      <a:pt x="1580" y="1726"/>
                    </a:lnTo>
                    <a:lnTo>
                      <a:pt x="1580" y="1728"/>
                    </a:lnTo>
                    <a:lnTo>
                      <a:pt x="1580" y="1730"/>
                    </a:lnTo>
                    <a:lnTo>
                      <a:pt x="1580" y="1736"/>
                    </a:lnTo>
                    <a:lnTo>
                      <a:pt x="1580" y="1736"/>
                    </a:lnTo>
                    <a:lnTo>
                      <a:pt x="1574" y="1736"/>
                    </a:lnTo>
                    <a:lnTo>
                      <a:pt x="1572" y="1738"/>
                    </a:lnTo>
                    <a:lnTo>
                      <a:pt x="1568" y="1742"/>
                    </a:lnTo>
                    <a:lnTo>
                      <a:pt x="1564" y="1744"/>
                    </a:lnTo>
                    <a:lnTo>
                      <a:pt x="1564" y="1744"/>
                    </a:lnTo>
                    <a:lnTo>
                      <a:pt x="1562" y="1744"/>
                    </a:lnTo>
                    <a:lnTo>
                      <a:pt x="1562" y="1744"/>
                    </a:lnTo>
                    <a:lnTo>
                      <a:pt x="1562" y="1740"/>
                    </a:lnTo>
                    <a:lnTo>
                      <a:pt x="1562" y="1740"/>
                    </a:lnTo>
                    <a:lnTo>
                      <a:pt x="1556" y="1744"/>
                    </a:lnTo>
                    <a:lnTo>
                      <a:pt x="1556" y="1748"/>
                    </a:lnTo>
                    <a:lnTo>
                      <a:pt x="1556" y="1754"/>
                    </a:lnTo>
                    <a:lnTo>
                      <a:pt x="1558" y="1758"/>
                    </a:lnTo>
                    <a:lnTo>
                      <a:pt x="1564" y="1768"/>
                    </a:lnTo>
                    <a:lnTo>
                      <a:pt x="1572" y="1776"/>
                    </a:lnTo>
                    <a:lnTo>
                      <a:pt x="1572" y="1776"/>
                    </a:lnTo>
                    <a:lnTo>
                      <a:pt x="1570" y="1782"/>
                    </a:lnTo>
                    <a:lnTo>
                      <a:pt x="1568" y="1786"/>
                    </a:lnTo>
                    <a:lnTo>
                      <a:pt x="1564" y="1788"/>
                    </a:lnTo>
                    <a:lnTo>
                      <a:pt x="1564" y="1788"/>
                    </a:lnTo>
                    <a:lnTo>
                      <a:pt x="1568" y="1800"/>
                    </a:lnTo>
                    <a:lnTo>
                      <a:pt x="1574" y="1810"/>
                    </a:lnTo>
                    <a:lnTo>
                      <a:pt x="1580" y="1820"/>
                    </a:lnTo>
                    <a:lnTo>
                      <a:pt x="1588" y="1828"/>
                    </a:lnTo>
                    <a:lnTo>
                      <a:pt x="1598" y="1834"/>
                    </a:lnTo>
                    <a:lnTo>
                      <a:pt x="1608" y="1840"/>
                    </a:lnTo>
                    <a:lnTo>
                      <a:pt x="1630" y="1850"/>
                    </a:lnTo>
                    <a:lnTo>
                      <a:pt x="1630" y="1850"/>
                    </a:lnTo>
                    <a:lnTo>
                      <a:pt x="1662" y="1892"/>
                    </a:lnTo>
                    <a:lnTo>
                      <a:pt x="1694" y="1934"/>
                    </a:lnTo>
                    <a:lnTo>
                      <a:pt x="1694" y="1934"/>
                    </a:lnTo>
                    <a:lnTo>
                      <a:pt x="1700" y="1940"/>
                    </a:lnTo>
                    <a:lnTo>
                      <a:pt x="1708" y="1944"/>
                    </a:lnTo>
                    <a:lnTo>
                      <a:pt x="1716" y="1946"/>
                    </a:lnTo>
                    <a:lnTo>
                      <a:pt x="1724" y="1948"/>
                    </a:lnTo>
                    <a:lnTo>
                      <a:pt x="1742" y="1948"/>
                    </a:lnTo>
                    <a:lnTo>
                      <a:pt x="1760" y="1946"/>
                    </a:lnTo>
                    <a:lnTo>
                      <a:pt x="1760" y="1946"/>
                    </a:lnTo>
                    <a:lnTo>
                      <a:pt x="1762" y="1950"/>
                    </a:lnTo>
                    <a:lnTo>
                      <a:pt x="1762" y="1950"/>
                    </a:lnTo>
                    <a:lnTo>
                      <a:pt x="1762" y="1950"/>
                    </a:lnTo>
                    <a:lnTo>
                      <a:pt x="1762" y="1956"/>
                    </a:lnTo>
                    <a:lnTo>
                      <a:pt x="1760" y="1958"/>
                    </a:lnTo>
                    <a:lnTo>
                      <a:pt x="1756" y="1962"/>
                    </a:lnTo>
                    <a:lnTo>
                      <a:pt x="1756" y="1966"/>
                    </a:lnTo>
                    <a:lnTo>
                      <a:pt x="1756" y="1966"/>
                    </a:lnTo>
                    <a:lnTo>
                      <a:pt x="1760" y="1970"/>
                    </a:lnTo>
                    <a:lnTo>
                      <a:pt x="1764" y="1974"/>
                    </a:lnTo>
                    <a:lnTo>
                      <a:pt x="1774" y="1980"/>
                    </a:lnTo>
                    <a:lnTo>
                      <a:pt x="1798" y="1986"/>
                    </a:lnTo>
                    <a:lnTo>
                      <a:pt x="1798" y="1986"/>
                    </a:lnTo>
                    <a:lnTo>
                      <a:pt x="1808" y="1992"/>
                    </a:lnTo>
                    <a:lnTo>
                      <a:pt x="1818" y="1998"/>
                    </a:lnTo>
                    <a:lnTo>
                      <a:pt x="1826" y="2004"/>
                    </a:lnTo>
                    <a:lnTo>
                      <a:pt x="1836" y="2010"/>
                    </a:lnTo>
                    <a:lnTo>
                      <a:pt x="1836" y="2010"/>
                    </a:lnTo>
                    <a:lnTo>
                      <a:pt x="1844" y="2010"/>
                    </a:lnTo>
                    <a:lnTo>
                      <a:pt x="1852" y="2012"/>
                    </a:lnTo>
                    <a:lnTo>
                      <a:pt x="1852" y="2012"/>
                    </a:lnTo>
                    <a:lnTo>
                      <a:pt x="1860" y="2018"/>
                    </a:lnTo>
                    <a:lnTo>
                      <a:pt x="1868" y="2026"/>
                    </a:lnTo>
                    <a:lnTo>
                      <a:pt x="1874" y="2034"/>
                    </a:lnTo>
                    <a:lnTo>
                      <a:pt x="1884" y="2040"/>
                    </a:lnTo>
                    <a:lnTo>
                      <a:pt x="1884" y="2040"/>
                    </a:lnTo>
                    <a:lnTo>
                      <a:pt x="1884" y="2064"/>
                    </a:lnTo>
                    <a:lnTo>
                      <a:pt x="1884" y="2064"/>
                    </a:lnTo>
                    <a:lnTo>
                      <a:pt x="1876" y="2064"/>
                    </a:lnTo>
                    <a:lnTo>
                      <a:pt x="1870" y="2060"/>
                    </a:lnTo>
                    <a:lnTo>
                      <a:pt x="1862" y="2048"/>
                    </a:lnTo>
                    <a:lnTo>
                      <a:pt x="1858" y="2042"/>
                    </a:lnTo>
                    <a:lnTo>
                      <a:pt x="1852" y="2038"/>
                    </a:lnTo>
                    <a:lnTo>
                      <a:pt x="1842" y="2036"/>
                    </a:lnTo>
                    <a:lnTo>
                      <a:pt x="1832" y="2036"/>
                    </a:lnTo>
                    <a:lnTo>
                      <a:pt x="1832" y="2036"/>
                    </a:lnTo>
                    <a:lnTo>
                      <a:pt x="1830" y="2032"/>
                    </a:lnTo>
                    <a:lnTo>
                      <a:pt x="1828" y="2030"/>
                    </a:lnTo>
                    <a:lnTo>
                      <a:pt x="1828" y="2028"/>
                    </a:lnTo>
                    <a:lnTo>
                      <a:pt x="1828" y="2028"/>
                    </a:lnTo>
                    <a:lnTo>
                      <a:pt x="1820" y="2030"/>
                    </a:lnTo>
                    <a:lnTo>
                      <a:pt x="1814" y="2036"/>
                    </a:lnTo>
                    <a:lnTo>
                      <a:pt x="1812" y="2044"/>
                    </a:lnTo>
                    <a:lnTo>
                      <a:pt x="1810" y="2052"/>
                    </a:lnTo>
                    <a:lnTo>
                      <a:pt x="1810" y="2070"/>
                    </a:lnTo>
                    <a:lnTo>
                      <a:pt x="1812" y="2084"/>
                    </a:lnTo>
                    <a:lnTo>
                      <a:pt x="1812" y="2084"/>
                    </a:lnTo>
                    <a:lnTo>
                      <a:pt x="1822" y="2086"/>
                    </a:lnTo>
                    <a:lnTo>
                      <a:pt x="1830" y="2088"/>
                    </a:lnTo>
                    <a:lnTo>
                      <a:pt x="1836" y="2092"/>
                    </a:lnTo>
                    <a:lnTo>
                      <a:pt x="1840" y="2098"/>
                    </a:lnTo>
                    <a:lnTo>
                      <a:pt x="1846" y="2112"/>
                    </a:lnTo>
                    <a:lnTo>
                      <a:pt x="1852" y="2126"/>
                    </a:lnTo>
                    <a:lnTo>
                      <a:pt x="1852" y="2126"/>
                    </a:lnTo>
                    <a:lnTo>
                      <a:pt x="1846" y="2128"/>
                    </a:lnTo>
                    <a:lnTo>
                      <a:pt x="1840" y="2130"/>
                    </a:lnTo>
                    <a:lnTo>
                      <a:pt x="1836" y="2132"/>
                    </a:lnTo>
                    <a:lnTo>
                      <a:pt x="1834" y="2138"/>
                    </a:lnTo>
                    <a:lnTo>
                      <a:pt x="1832" y="2150"/>
                    </a:lnTo>
                    <a:lnTo>
                      <a:pt x="1834" y="2164"/>
                    </a:lnTo>
                    <a:lnTo>
                      <a:pt x="1834" y="2164"/>
                    </a:lnTo>
                    <a:lnTo>
                      <a:pt x="1828" y="2172"/>
                    </a:lnTo>
                    <a:lnTo>
                      <a:pt x="1824" y="2180"/>
                    </a:lnTo>
                    <a:lnTo>
                      <a:pt x="1820" y="2200"/>
                    </a:lnTo>
                    <a:lnTo>
                      <a:pt x="1820" y="2200"/>
                    </a:lnTo>
                    <a:lnTo>
                      <a:pt x="1814" y="2200"/>
                    </a:lnTo>
                    <a:lnTo>
                      <a:pt x="1810" y="2200"/>
                    </a:lnTo>
                    <a:lnTo>
                      <a:pt x="1806" y="2198"/>
                    </a:lnTo>
                    <a:lnTo>
                      <a:pt x="1804" y="2194"/>
                    </a:lnTo>
                    <a:lnTo>
                      <a:pt x="1800" y="2188"/>
                    </a:lnTo>
                    <a:lnTo>
                      <a:pt x="1802" y="2178"/>
                    </a:lnTo>
                    <a:lnTo>
                      <a:pt x="1802" y="2178"/>
                    </a:lnTo>
                    <a:lnTo>
                      <a:pt x="1796" y="2190"/>
                    </a:lnTo>
                    <a:lnTo>
                      <a:pt x="1792" y="2204"/>
                    </a:lnTo>
                    <a:lnTo>
                      <a:pt x="1788" y="2232"/>
                    </a:lnTo>
                    <a:lnTo>
                      <a:pt x="1788" y="2232"/>
                    </a:lnTo>
                    <a:lnTo>
                      <a:pt x="1796" y="2244"/>
                    </a:lnTo>
                    <a:lnTo>
                      <a:pt x="1800" y="2254"/>
                    </a:lnTo>
                    <a:lnTo>
                      <a:pt x="1802" y="2266"/>
                    </a:lnTo>
                    <a:lnTo>
                      <a:pt x="1802" y="2282"/>
                    </a:lnTo>
                    <a:lnTo>
                      <a:pt x="1802" y="2282"/>
                    </a:lnTo>
                    <a:lnTo>
                      <a:pt x="1768" y="2276"/>
                    </a:lnTo>
                    <a:lnTo>
                      <a:pt x="1768" y="2276"/>
                    </a:lnTo>
                    <a:lnTo>
                      <a:pt x="1764" y="2266"/>
                    </a:lnTo>
                    <a:lnTo>
                      <a:pt x="1762" y="2260"/>
                    </a:lnTo>
                    <a:lnTo>
                      <a:pt x="1756" y="2258"/>
                    </a:lnTo>
                    <a:lnTo>
                      <a:pt x="1756" y="2258"/>
                    </a:lnTo>
                    <a:lnTo>
                      <a:pt x="1746" y="2258"/>
                    </a:lnTo>
                    <a:lnTo>
                      <a:pt x="1736" y="2256"/>
                    </a:lnTo>
                    <a:lnTo>
                      <a:pt x="1726" y="2252"/>
                    </a:lnTo>
                    <a:lnTo>
                      <a:pt x="1718" y="2248"/>
                    </a:lnTo>
                    <a:lnTo>
                      <a:pt x="1708" y="2242"/>
                    </a:lnTo>
                    <a:lnTo>
                      <a:pt x="1700" y="2238"/>
                    </a:lnTo>
                    <a:lnTo>
                      <a:pt x="1690" y="2236"/>
                    </a:lnTo>
                    <a:lnTo>
                      <a:pt x="1678" y="2236"/>
                    </a:lnTo>
                    <a:lnTo>
                      <a:pt x="1678" y="2236"/>
                    </a:lnTo>
                    <a:lnTo>
                      <a:pt x="1678" y="2234"/>
                    </a:lnTo>
                    <a:lnTo>
                      <a:pt x="1678" y="2232"/>
                    </a:lnTo>
                    <a:lnTo>
                      <a:pt x="1674" y="2230"/>
                    </a:lnTo>
                    <a:lnTo>
                      <a:pt x="1668" y="2228"/>
                    </a:lnTo>
                    <a:lnTo>
                      <a:pt x="1668" y="2228"/>
                    </a:lnTo>
                    <a:lnTo>
                      <a:pt x="1666" y="2224"/>
                    </a:lnTo>
                    <a:lnTo>
                      <a:pt x="1666" y="2224"/>
                    </a:lnTo>
                    <a:lnTo>
                      <a:pt x="1666" y="2216"/>
                    </a:lnTo>
                    <a:lnTo>
                      <a:pt x="1668" y="2208"/>
                    </a:lnTo>
                    <a:lnTo>
                      <a:pt x="1672" y="2202"/>
                    </a:lnTo>
                    <a:lnTo>
                      <a:pt x="1676" y="2198"/>
                    </a:lnTo>
                    <a:lnTo>
                      <a:pt x="1676" y="2198"/>
                    </a:lnTo>
                    <a:lnTo>
                      <a:pt x="1682" y="2200"/>
                    </a:lnTo>
                    <a:lnTo>
                      <a:pt x="1686" y="2202"/>
                    </a:lnTo>
                    <a:lnTo>
                      <a:pt x="1690" y="2202"/>
                    </a:lnTo>
                    <a:lnTo>
                      <a:pt x="1690" y="2202"/>
                    </a:lnTo>
                    <a:lnTo>
                      <a:pt x="1694" y="2196"/>
                    </a:lnTo>
                    <a:lnTo>
                      <a:pt x="1696" y="2194"/>
                    </a:lnTo>
                    <a:lnTo>
                      <a:pt x="1700" y="2192"/>
                    </a:lnTo>
                    <a:lnTo>
                      <a:pt x="1704" y="2194"/>
                    </a:lnTo>
                    <a:lnTo>
                      <a:pt x="1712" y="2198"/>
                    </a:lnTo>
                    <a:lnTo>
                      <a:pt x="1720" y="2204"/>
                    </a:lnTo>
                    <a:lnTo>
                      <a:pt x="1720" y="2204"/>
                    </a:lnTo>
                    <a:lnTo>
                      <a:pt x="1750" y="2196"/>
                    </a:lnTo>
                    <a:lnTo>
                      <a:pt x="1764" y="2192"/>
                    </a:lnTo>
                    <a:lnTo>
                      <a:pt x="1780" y="2186"/>
                    </a:lnTo>
                    <a:lnTo>
                      <a:pt x="1780" y="2186"/>
                    </a:lnTo>
                    <a:lnTo>
                      <a:pt x="1782" y="2186"/>
                    </a:lnTo>
                    <a:lnTo>
                      <a:pt x="1780" y="2184"/>
                    </a:lnTo>
                    <a:lnTo>
                      <a:pt x="1780" y="2180"/>
                    </a:lnTo>
                    <a:lnTo>
                      <a:pt x="1780" y="2180"/>
                    </a:lnTo>
                    <a:lnTo>
                      <a:pt x="1784" y="2182"/>
                    </a:lnTo>
                    <a:lnTo>
                      <a:pt x="1788" y="2180"/>
                    </a:lnTo>
                    <a:lnTo>
                      <a:pt x="1792" y="2178"/>
                    </a:lnTo>
                    <a:lnTo>
                      <a:pt x="1796" y="2176"/>
                    </a:lnTo>
                    <a:lnTo>
                      <a:pt x="1798" y="2176"/>
                    </a:lnTo>
                    <a:lnTo>
                      <a:pt x="1802" y="2178"/>
                    </a:lnTo>
                    <a:lnTo>
                      <a:pt x="1802" y="2178"/>
                    </a:lnTo>
                    <a:lnTo>
                      <a:pt x="1806" y="2172"/>
                    </a:lnTo>
                    <a:lnTo>
                      <a:pt x="1808" y="2166"/>
                    </a:lnTo>
                    <a:lnTo>
                      <a:pt x="1808" y="2166"/>
                    </a:lnTo>
                    <a:lnTo>
                      <a:pt x="1808" y="2160"/>
                    </a:lnTo>
                    <a:lnTo>
                      <a:pt x="1806" y="2158"/>
                    </a:lnTo>
                    <a:lnTo>
                      <a:pt x="1804" y="2154"/>
                    </a:lnTo>
                    <a:lnTo>
                      <a:pt x="1804" y="2150"/>
                    </a:lnTo>
                    <a:lnTo>
                      <a:pt x="1804" y="2150"/>
                    </a:lnTo>
                    <a:lnTo>
                      <a:pt x="1810" y="2146"/>
                    </a:lnTo>
                    <a:lnTo>
                      <a:pt x="1814" y="2144"/>
                    </a:lnTo>
                    <a:lnTo>
                      <a:pt x="1816" y="2140"/>
                    </a:lnTo>
                    <a:lnTo>
                      <a:pt x="1816" y="2140"/>
                    </a:lnTo>
                    <a:lnTo>
                      <a:pt x="1794" y="2100"/>
                    </a:lnTo>
                    <a:lnTo>
                      <a:pt x="1770" y="2062"/>
                    </a:lnTo>
                    <a:lnTo>
                      <a:pt x="1770" y="2062"/>
                    </a:lnTo>
                    <a:lnTo>
                      <a:pt x="1766" y="2064"/>
                    </a:lnTo>
                    <a:lnTo>
                      <a:pt x="1762" y="2066"/>
                    </a:lnTo>
                    <a:lnTo>
                      <a:pt x="1760" y="2068"/>
                    </a:lnTo>
                    <a:lnTo>
                      <a:pt x="1760" y="2068"/>
                    </a:lnTo>
                    <a:lnTo>
                      <a:pt x="1750" y="2062"/>
                    </a:lnTo>
                    <a:lnTo>
                      <a:pt x="1738" y="2056"/>
                    </a:lnTo>
                    <a:lnTo>
                      <a:pt x="1738" y="2056"/>
                    </a:lnTo>
                    <a:lnTo>
                      <a:pt x="1738" y="2046"/>
                    </a:lnTo>
                    <a:lnTo>
                      <a:pt x="1736" y="2038"/>
                    </a:lnTo>
                    <a:lnTo>
                      <a:pt x="1730" y="2034"/>
                    </a:lnTo>
                    <a:lnTo>
                      <a:pt x="1722" y="2030"/>
                    </a:lnTo>
                    <a:lnTo>
                      <a:pt x="1722" y="2030"/>
                    </a:lnTo>
                    <a:lnTo>
                      <a:pt x="1720" y="2030"/>
                    </a:lnTo>
                    <a:lnTo>
                      <a:pt x="1718" y="2032"/>
                    </a:lnTo>
                    <a:lnTo>
                      <a:pt x="1716" y="2034"/>
                    </a:lnTo>
                    <a:lnTo>
                      <a:pt x="1710" y="2034"/>
                    </a:lnTo>
                    <a:lnTo>
                      <a:pt x="1710" y="2034"/>
                    </a:lnTo>
                    <a:lnTo>
                      <a:pt x="1712" y="2030"/>
                    </a:lnTo>
                    <a:lnTo>
                      <a:pt x="1710" y="2026"/>
                    </a:lnTo>
                    <a:lnTo>
                      <a:pt x="1706" y="2022"/>
                    </a:lnTo>
                    <a:lnTo>
                      <a:pt x="1706" y="2022"/>
                    </a:lnTo>
                    <a:lnTo>
                      <a:pt x="1698" y="2022"/>
                    </a:lnTo>
                    <a:lnTo>
                      <a:pt x="1694" y="2022"/>
                    </a:lnTo>
                    <a:lnTo>
                      <a:pt x="1694" y="2022"/>
                    </a:lnTo>
                    <a:lnTo>
                      <a:pt x="1690" y="2014"/>
                    </a:lnTo>
                    <a:lnTo>
                      <a:pt x="1686" y="2006"/>
                    </a:lnTo>
                    <a:lnTo>
                      <a:pt x="1680" y="2002"/>
                    </a:lnTo>
                    <a:lnTo>
                      <a:pt x="1672" y="1996"/>
                    </a:lnTo>
                    <a:lnTo>
                      <a:pt x="1672" y="1996"/>
                    </a:lnTo>
                    <a:lnTo>
                      <a:pt x="1670" y="1996"/>
                    </a:lnTo>
                    <a:lnTo>
                      <a:pt x="1670" y="1998"/>
                    </a:lnTo>
                    <a:lnTo>
                      <a:pt x="1668" y="2000"/>
                    </a:lnTo>
                    <a:lnTo>
                      <a:pt x="1666" y="2000"/>
                    </a:lnTo>
                    <a:lnTo>
                      <a:pt x="1666" y="2000"/>
                    </a:lnTo>
                    <a:lnTo>
                      <a:pt x="1654" y="1998"/>
                    </a:lnTo>
                    <a:lnTo>
                      <a:pt x="1644" y="1996"/>
                    </a:lnTo>
                    <a:lnTo>
                      <a:pt x="1632" y="1990"/>
                    </a:lnTo>
                    <a:lnTo>
                      <a:pt x="1622" y="1984"/>
                    </a:lnTo>
                    <a:lnTo>
                      <a:pt x="1614" y="1978"/>
                    </a:lnTo>
                    <a:lnTo>
                      <a:pt x="1606" y="1970"/>
                    </a:lnTo>
                    <a:lnTo>
                      <a:pt x="1592" y="1952"/>
                    </a:lnTo>
                    <a:lnTo>
                      <a:pt x="1592" y="1952"/>
                    </a:lnTo>
                    <a:lnTo>
                      <a:pt x="1582" y="1952"/>
                    </a:lnTo>
                    <a:lnTo>
                      <a:pt x="1582" y="1952"/>
                    </a:lnTo>
                    <a:lnTo>
                      <a:pt x="1578" y="1944"/>
                    </a:lnTo>
                    <a:lnTo>
                      <a:pt x="1574" y="1938"/>
                    </a:lnTo>
                    <a:lnTo>
                      <a:pt x="1566" y="1934"/>
                    </a:lnTo>
                    <a:lnTo>
                      <a:pt x="1556" y="1934"/>
                    </a:lnTo>
                    <a:lnTo>
                      <a:pt x="1556" y="1934"/>
                    </a:lnTo>
                    <a:lnTo>
                      <a:pt x="1550" y="1922"/>
                    </a:lnTo>
                    <a:lnTo>
                      <a:pt x="1542" y="1914"/>
                    </a:lnTo>
                    <a:lnTo>
                      <a:pt x="1534" y="1908"/>
                    </a:lnTo>
                    <a:lnTo>
                      <a:pt x="1522" y="1902"/>
                    </a:lnTo>
                    <a:lnTo>
                      <a:pt x="1522" y="1902"/>
                    </a:lnTo>
                    <a:lnTo>
                      <a:pt x="1514" y="1876"/>
                    </a:lnTo>
                    <a:lnTo>
                      <a:pt x="1508" y="1864"/>
                    </a:lnTo>
                    <a:lnTo>
                      <a:pt x="1500" y="1852"/>
                    </a:lnTo>
                    <a:lnTo>
                      <a:pt x="1492" y="1842"/>
                    </a:lnTo>
                    <a:lnTo>
                      <a:pt x="1482" y="1834"/>
                    </a:lnTo>
                    <a:lnTo>
                      <a:pt x="1470" y="1828"/>
                    </a:lnTo>
                    <a:lnTo>
                      <a:pt x="1456" y="1826"/>
                    </a:lnTo>
                    <a:lnTo>
                      <a:pt x="1456" y="1826"/>
                    </a:lnTo>
                    <a:lnTo>
                      <a:pt x="1454" y="1822"/>
                    </a:lnTo>
                    <a:lnTo>
                      <a:pt x="1450" y="1820"/>
                    </a:lnTo>
                    <a:lnTo>
                      <a:pt x="1442" y="1816"/>
                    </a:lnTo>
                    <a:lnTo>
                      <a:pt x="1442" y="1816"/>
                    </a:lnTo>
                    <a:lnTo>
                      <a:pt x="1434" y="1820"/>
                    </a:lnTo>
                    <a:lnTo>
                      <a:pt x="1430" y="1826"/>
                    </a:lnTo>
                    <a:lnTo>
                      <a:pt x="1422" y="1838"/>
                    </a:lnTo>
                    <a:lnTo>
                      <a:pt x="1420" y="1846"/>
                    </a:lnTo>
                    <a:lnTo>
                      <a:pt x="1414" y="1850"/>
                    </a:lnTo>
                    <a:lnTo>
                      <a:pt x="1408" y="1854"/>
                    </a:lnTo>
                    <a:lnTo>
                      <a:pt x="1398" y="1856"/>
                    </a:lnTo>
                    <a:lnTo>
                      <a:pt x="1398" y="1856"/>
                    </a:lnTo>
                    <a:lnTo>
                      <a:pt x="1396" y="1860"/>
                    </a:lnTo>
                    <a:lnTo>
                      <a:pt x="1396" y="1864"/>
                    </a:lnTo>
                    <a:lnTo>
                      <a:pt x="1396" y="1868"/>
                    </a:lnTo>
                    <a:lnTo>
                      <a:pt x="1394" y="1872"/>
                    </a:lnTo>
                    <a:lnTo>
                      <a:pt x="1394" y="1872"/>
                    </a:lnTo>
                    <a:lnTo>
                      <a:pt x="1388" y="1868"/>
                    </a:lnTo>
                    <a:lnTo>
                      <a:pt x="1382" y="1870"/>
                    </a:lnTo>
                    <a:lnTo>
                      <a:pt x="1378" y="1874"/>
                    </a:lnTo>
                    <a:lnTo>
                      <a:pt x="1374" y="1882"/>
                    </a:lnTo>
                    <a:lnTo>
                      <a:pt x="1370" y="1888"/>
                    </a:lnTo>
                    <a:lnTo>
                      <a:pt x="1364" y="1894"/>
                    </a:lnTo>
                    <a:lnTo>
                      <a:pt x="1358" y="1900"/>
                    </a:lnTo>
                    <a:lnTo>
                      <a:pt x="1350" y="1900"/>
                    </a:lnTo>
                    <a:lnTo>
                      <a:pt x="1350" y="1900"/>
                    </a:lnTo>
                    <a:lnTo>
                      <a:pt x="1352" y="1904"/>
                    </a:lnTo>
                    <a:lnTo>
                      <a:pt x="1352" y="1906"/>
                    </a:lnTo>
                    <a:lnTo>
                      <a:pt x="1350" y="1906"/>
                    </a:lnTo>
                    <a:lnTo>
                      <a:pt x="1350" y="1906"/>
                    </a:lnTo>
                    <a:lnTo>
                      <a:pt x="1348" y="1906"/>
                    </a:lnTo>
                    <a:lnTo>
                      <a:pt x="1346" y="1904"/>
                    </a:lnTo>
                    <a:lnTo>
                      <a:pt x="1346" y="1900"/>
                    </a:lnTo>
                    <a:lnTo>
                      <a:pt x="1346" y="1900"/>
                    </a:lnTo>
                    <a:lnTo>
                      <a:pt x="1340" y="1902"/>
                    </a:lnTo>
                    <a:lnTo>
                      <a:pt x="1338" y="1904"/>
                    </a:lnTo>
                    <a:lnTo>
                      <a:pt x="1336" y="1906"/>
                    </a:lnTo>
                    <a:lnTo>
                      <a:pt x="1336" y="1906"/>
                    </a:lnTo>
                    <a:lnTo>
                      <a:pt x="1330" y="1898"/>
                    </a:lnTo>
                    <a:lnTo>
                      <a:pt x="1324" y="1896"/>
                    </a:lnTo>
                    <a:lnTo>
                      <a:pt x="1318" y="1896"/>
                    </a:lnTo>
                    <a:lnTo>
                      <a:pt x="1318" y="1896"/>
                    </a:lnTo>
                    <a:lnTo>
                      <a:pt x="1314" y="1890"/>
                    </a:lnTo>
                    <a:lnTo>
                      <a:pt x="1310" y="1886"/>
                    </a:lnTo>
                    <a:lnTo>
                      <a:pt x="1302" y="1876"/>
                    </a:lnTo>
                    <a:lnTo>
                      <a:pt x="1302" y="1876"/>
                    </a:lnTo>
                    <a:lnTo>
                      <a:pt x="1300" y="1882"/>
                    </a:lnTo>
                    <a:lnTo>
                      <a:pt x="1296" y="1886"/>
                    </a:lnTo>
                    <a:lnTo>
                      <a:pt x="1296" y="1886"/>
                    </a:lnTo>
                    <a:lnTo>
                      <a:pt x="1294" y="1884"/>
                    </a:lnTo>
                    <a:lnTo>
                      <a:pt x="1292" y="1884"/>
                    </a:lnTo>
                    <a:lnTo>
                      <a:pt x="1290" y="1880"/>
                    </a:lnTo>
                    <a:lnTo>
                      <a:pt x="1290" y="1880"/>
                    </a:lnTo>
                    <a:lnTo>
                      <a:pt x="1290" y="1880"/>
                    </a:lnTo>
                    <a:lnTo>
                      <a:pt x="1288" y="1882"/>
                    </a:lnTo>
                    <a:lnTo>
                      <a:pt x="1288" y="1886"/>
                    </a:lnTo>
                    <a:lnTo>
                      <a:pt x="1288" y="1886"/>
                    </a:lnTo>
                    <a:lnTo>
                      <a:pt x="1282" y="1882"/>
                    </a:lnTo>
                    <a:lnTo>
                      <a:pt x="1274" y="1880"/>
                    </a:lnTo>
                    <a:lnTo>
                      <a:pt x="1268" y="1878"/>
                    </a:lnTo>
                    <a:lnTo>
                      <a:pt x="1260" y="1880"/>
                    </a:lnTo>
                    <a:lnTo>
                      <a:pt x="1254" y="1882"/>
                    </a:lnTo>
                    <a:lnTo>
                      <a:pt x="1248" y="1886"/>
                    </a:lnTo>
                    <a:lnTo>
                      <a:pt x="1238" y="1896"/>
                    </a:lnTo>
                    <a:lnTo>
                      <a:pt x="1230" y="1910"/>
                    </a:lnTo>
                    <a:lnTo>
                      <a:pt x="1228" y="1918"/>
                    </a:lnTo>
                    <a:lnTo>
                      <a:pt x="1228" y="1926"/>
                    </a:lnTo>
                    <a:lnTo>
                      <a:pt x="1228" y="1934"/>
                    </a:lnTo>
                    <a:lnTo>
                      <a:pt x="1230" y="1942"/>
                    </a:lnTo>
                    <a:lnTo>
                      <a:pt x="1234" y="1948"/>
                    </a:lnTo>
                    <a:lnTo>
                      <a:pt x="1238" y="1956"/>
                    </a:lnTo>
                    <a:lnTo>
                      <a:pt x="1238" y="1956"/>
                    </a:lnTo>
                    <a:lnTo>
                      <a:pt x="1236" y="1958"/>
                    </a:lnTo>
                    <a:lnTo>
                      <a:pt x="1232" y="1958"/>
                    </a:lnTo>
                    <a:lnTo>
                      <a:pt x="1232" y="1958"/>
                    </a:lnTo>
                    <a:lnTo>
                      <a:pt x="1236" y="1966"/>
                    </a:lnTo>
                    <a:lnTo>
                      <a:pt x="1236" y="1972"/>
                    </a:lnTo>
                    <a:lnTo>
                      <a:pt x="1236" y="1978"/>
                    </a:lnTo>
                    <a:lnTo>
                      <a:pt x="1236" y="1978"/>
                    </a:lnTo>
                    <a:lnTo>
                      <a:pt x="1228" y="1990"/>
                    </a:lnTo>
                    <a:lnTo>
                      <a:pt x="1216" y="2000"/>
                    </a:lnTo>
                    <a:lnTo>
                      <a:pt x="1202" y="2008"/>
                    </a:lnTo>
                    <a:lnTo>
                      <a:pt x="1188" y="2016"/>
                    </a:lnTo>
                    <a:lnTo>
                      <a:pt x="1160" y="2030"/>
                    </a:lnTo>
                    <a:lnTo>
                      <a:pt x="1148" y="2040"/>
                    </a:lnTo>
                    <a:lnTo>
                      <a:pt x="1136" y="2050"/>
                    </a:lnTo>
                    <a:lnTo>
                      <a:pt x="1136" y="2050"/>
                    </a:lnTo>
                    <a:lnTo>
                      <a:pt x="1138" y="2052"/>
                    </a:lnTo>
                    <a:lnTo>
                      <a:pt x="1142" y="2052"/>
                    </a:lnTo>
                    <a:lnTo>
                      <a:pt x="1144" y="2054"/>
                    </a:lnTo>
                    <a:lnTo>
                      <a:pt x="1144" y="2058"/>
                    </a:lnTo>
                    <a:lnTo>
                      <a:pt x="1144" y="2058"/>
                    </a:lnTo>
                    <a:lnTo>
                      <a:pt x="1142" y="2058"/>
                    </a:lnTo>
                    <a:lnTo>
                      <a:pt x="1140" y="2058"/>
                    </a:lnTo>
                    <a:lnTo>
                      <a:pt x="1136" y="2062"/>
                    </a:lnTo>
                    <a:lnTo>
                      <a:pt x="1134" y="2064"/>
                    </a:lnTo>
                    <a:lnTo>
                      <a:pt x="1134" y="2060"/>
                    </a:lnTo>
                    <a:lnTo>
                      <a:pt x="1134" y="2060"/>
                    </a:lnTo>
                    <a:lnTo>
                      <a:pt x="1116" y="2086"/>
                    </a:lnTo>
                    <a:lnTo>
                      <a:pt x="1108" y="2102"/>
                    </a:lnTo>
                    <a:lnTo>
                      <a:pt x="1100" y="2118"/>
                    </a:lnTo>
                    <a:lnTo>
                      <a:pt x="1096" y="2134"/>
                    </a:lnTo>
                    <a:lnTo>
                      <a:pt x="1096" y="2142"/>
                    </a:lnTo>
                    <a:lnTo>
                      <a:pt x="1096" y="2150"/>
                    </a:lnTo>
                    <a:lnTo>
                      <a:pt x="1098" y="2156"/>
                    </a:lnTo>
                    <a:lnTo>
                      <a:pt x="1102" y="2164"/>
                    </a:lnTo>
                    <a:lnTo>
                      <a:pt x="1106" y="2170"/>
                    </a:lnTo>
                    <a:lnTo>
                      <a:pt x="1114" y="2176"/>
                    </a:lnTo>
                    <a:lnTo>
                      <a:pt x="1114" y="2176"/>
                    </a:lnTo>
                    <a:lnTo>
                      <a:pt x="1112" y="2184"/>
                    </a:lnTo>
                    <a:lnTo>
                      <a:pt x="1108" y="2188"/>
                    </a:lnTo>
                    <a:lnTo>
                      <a:pt x="1096" y="2196"/>
                    </a:lnTo>
                    <a:lnTo>
                      <a:pt x="1092" y="2200"/>
                    </a:lnTo>
                    <a:lnTo>
                      <a:pt x="1088" y="2204"/>
                    </a:lnTo>
                    <a:lnTo>
                      <a:pt x="1084" y="2210"/>
                    </a:lnTo>
                    <a:lnTo>
                      <a:pt x="1084" y="2220"/>
                    </a:lnTo>
                    <a:lnTo>
                      <a:pt x="1084" y="2220"/>
                    </a:lnTo>
                    <a:lnTo>
                      <a:pt x="1080" y="2222"/>
                    </a:lnTo>
                    <a:lnTo>
                      <a:pt x="1076" y="2226"/>
                    </a:lnTo>
                    <a:lnTo>
                      <a:pt x="1074" y="2238"/>
                    </a:lnTo>
                    <a:lnTo>
                      <a:pt x="1070" y="2248"/>
                    </a:lnTo>
                    <a:lnTo>
                      <a:pt x="1066" y="2258"/>
                    </a:lnTo>
                    <a:lnTo>
                      <a:pt x="1066" y="2258"/>
                    </a:lnTo>
                    <a:lnTo>
                      <a:pt x="1058" y="2256"/>
                    </a:lnTo>
                    <a:lnTo>
                      <a:pt x="1052" y="2258"/>
                    </a:lnTo>
                    <a:lnTo>
                      <a:pt x="1046" y="2260"/>
                    </a:lnTo>
                    <a:lnTo>
                      <a:pt x="1040" y="2262"/>
                    </a:lnTo>
                    <a:lnTo>
                      <a:pt x="1030" y="2272"/>
                    </a:lnTo>
                    <a:lnTo>
                      <a:pt x="1022" y="2278"/>
                    </a:lnTo>
                    <a:lnTo>
                      <a:pt x="1022" y="2278"/>
                    </a:lnTo>
                    <a:lnTo>
                      <a:pt x="1022" y="2296"/>
                    </a:lnTo>
                    <a:lnTo>
                      <a:pt x="1022" y="2296"/>
                    </a:lnTo>
                    <a:lnTo>
                      <a:pt x="1018" y="2298"/>
                    </a:lnTo>
                    <a:lnTo>
                      <a:pt x="1014" y="2302"/>
                    </a:lnTo>
                    <a:lnTo>
                      <a:pt x="1010" y="2304"/>
                    </a:lnTo>
                    <a:lnTo>
                      <a:pt x="1006" y="2308"/>
                    </a:lnTo>
                    <a:lnTo>
                      <a:pt x="1006" y="2308"/>
                    </a:lnTo>
                    <a:lnTo>
                      <a:pt x="1002" y="2306"/>
                    </a:lnTo>
                    <a:lnTo>
                      <a:pt x="1000" y="2304"/>
                    </a:lnTo>
                    <a:lnTo>
                      <a:pt x="998" y="2302"/>
                    </a:lnTo>
                    <a:lnTo>
                      <a:pt x="994" y="2302"/>
                    </a:lnTo>
                    <a:lnTo>
                      <a:pt x="994" y="2302"/>
                    </a:lnTo>
                    <a:lnTo>
                      <a:pt x="990" y="2304"/>
                    </a:lnTo>
                    <a:lnTo>
                      <a:pt x="984" y="2308"/>
                    </a:lnTo>
                    <a:lnTo>
                      <a:pt x="980" y="2312"/>
                    </a:lnTo>
                    <a:lnTo>
                      <a:pt x="974" y="2314"/>
                    </a:lnTo>
                    <a:lnTo>
                      <a:pt x="974" y="2314"/>
                    </a:lnTo>
                    <a:lnTo>
                      <a:pt x="972" y="2310"/>
                    </a:lnTo>
                    <a:lnTo>
                      <a:pt x="972" y="2306"/>
                    </a:lnTo>
                    <a:lnTo>
                      <a:pt x="972" y="2306"/>
                    </a:lnTo>
                    <a:lnTo>
                      <a:pt x="954" y="2308"/>
                    </a:lnTo>
                    <a:lnTo>
                      <a:pt x="938" y="2308"/>
                    </a:lnTo>
                    <a:lnTo>
                      <a:pt x="922" y="2304"/>
                    </a:lnTo>
                    <a:lnTo>
                      <a:pt x="906" y="2304"/>
                    </a:lnTo>
                    <a:lnTo>
                      <a:pt x="906" y="2304"/>
                    </a:lnTo>
                    <a:lnTo>
                      <a:pt x="902" y="2310"/>
                    </a:lnTo>
                    <a:lnTo>
                      <a:pt x="896" y="2316"/>
                    </a:lnTo>
                    <a:lnTo>
                      <a:pt x="878" y="2322"/>
                    </a:lnTo>
                    <a:lnTo>
                      <a:pt x="870" y="2324"/>
                    </a:lnTo>
                    <a:lnTo>
                      <a:pt x="864" y="2330"/>
                    </a:lnTo>
                    <a:lnTo>
                      <a:pt x="862" y="2336"/>
                    </a:lnTo>
                    <a:lnTo>
                      <a:pt x="862" y="2346"/>
                    </a:lnTo>
                    <a:lnTo>
                      <a:pt x="862" y="2346"/>
                    </a:lnTo>
                    <a:lnTo>
                      <a:pt x="856" y="2346"/>
                    </a:lnTo>
                    <a:lnTo>
                      <a:pt x="850" y="2344"/>
                    </a:lnTo>
                    <a:lnTo>
                      <a:pt x="846" y="2344"/>
                    </a:lnTo>
                    <a:lnTo>
                      <a:pt x="846" y="2346"/>
                    </a:lnTo>
                    <a:lnTo>
                      <a:pt x="844" y="2350"/>
                    </a:lnTo>
                    <a:lnTo>
                      <a:pt x="844" y="2350"/>
                    </a:lnTo>
                    <a:lnTo>
                      <a:pt x="836" y="2348"/>
                    </a:lnTo>
                    <a:lnTo>
                      <a:pt x="830" y="2344"/>
                    </a:lnTo>
                    <a:lnTo>
                      <a:pt x="826" y="2338"/>
                    </a:lnTo>
                    <a:lnTo>
                      <a:pt x="822" y="2330"/>
                    </a:lnTo>
                    <a:lnTo>
                      <a:pt x="814" y="2316"/>
                    </a:lnTo>
                    <a:lnTo>
                      <a:pt x="812" y="2310"/>
                    </a:lnTo>
                    <a:lnTo>
                      <a:pt x="806" y="2304"/>
                    </a:lnTo>
                    <a:lnTo>
                      <a:pt x="806" y="2304"/>
                    </a:lnTo>
                    <a:lnTo>
                      <a:pt x="808" y="2302"/>
                    </a:lnTo>
                    <a:lnTo>
                      <a:pt x="810" y="2300"/>
                    </a:lnTo>
                    <a:lnTo>
                      <a:pt x="812" y="2300"/>
                    </a:lnTo>
                    <a:lnTo>
                      <a:pt x="812" y="2298"/>
                    </a:lnTo>
                    <a:lnTo>
                      <a:pt x="812" y="2298"/>
                    </a:lnTo>
                    <a:lnTo>
                      <a:pt x="810" y="2290"/>
                    </a:lnTo>
                    <a:lnTo>
                      <a:pt x="806" y="2284"/>
                    </a:lnTo>
                    <a:lnTo>
                      <a:pt x="802" y="2280"/>
                    </a:lnTo>
                    <a:lnTo>
                      <a:pt x="796" y="2276"/>
                    </a:lnTo>
                    <a:lnTo>
                      <a:pt x="782" y="2270"/>
                    </a:lnTo>
                    <a:lnTo>
                      <a:pt x="766" y="2266"/>
                    </a:lnTo>
                    <a:lnTo>
                      <a:pt x="766" y="2266"/>
                    </a:lnTo>
                    <a:lnTo>
                      <a:pt x="760" y="2272"/>
                    </a:lnTo>
                    <a:lnTo>
                      <a:pt x="752" y="2276"/>
                    </a:lnTo>
                    <a:lnTo>
                      <a:pt x="744" y="2276"/>
                    </a:lnTo>
                    <a:lnTo>
                      <a:pt x="736" y="2274"/>
                    </a:lnTo>
                    <a:lnTo>
                      <a:pt x="716" y="2270"/>
                    </a:lnTo>
                    <a:lnTo>
                      <a:pt x="706" y="2270"/>
                    </a:lnTo>
                    <a:lnTo>
                      <a:pt x="696" y="2270"/>
                    </a:lnTo>
                    <a:lnTo>
                      <a:pt x="696" y="2270"/>
                    </a:lnTo>
                    <a:lnTo>
                      <a:pt x="702" y="2250"/>
                    </a:lnTo>
                    <a:lnTo>
                      <a:pt x="708" y="2226"/>
                    </a:lnTo>
                    <a:lnTo>
                      <a:pt x="712" y="2202"/>
                    </a:lnTo>
                    <a:lnTo>
                      <a:pt x="712" y="2190"/>
                    </a:lnTo>
                    <a:lnTo>
                      <a:pt x="710" y="2178"/>
                    </a:lnTo>
                    <a:lnTo>
                      <a:pt x="710" y="2178"/>
                    </a:lnTo>
                    <a:lnTo>
                      <a:pt x="706" y="2180"/>
                    </a:lnTo>
                    <a:lnTo>
                      <a:pt x="704" y="2182"/>
                    </a:lnTo>
                    <a:lnTo>
                      <a:pt x="700" y="2184"/>
                    </a:lnTo>
                    <a:lnTo>
                      <a:pt x="698" y="2182"/>
                    </a:lnTo>
                    <a:lnTo>
                      <a:pt x="698" y="2182"/>
                    </a:lnTo>
                    <a:lnTo>
                      <a:pt x="696" y="2180"/>
                    </a:lnTo>
                    <a:lnTo>
                      <a:pt x="696" y="2176"/>
                    </a:lnTo>
                    <a:lnTo>
                      <a:pt x="698" y="2168"/>
                    </a:lnTo>
                    <a:lnTo>
                      <a:pt x="698" y="2168"/>
                    </a:lnTo>
                    <a:lnTo>
                      <a:pt x="700" y="2168"/>
                    </a:lnTo>
                    <a:lnTo>
                      <a:pt x="704" y="2168"/>
                    </a:lnTo>
                    <a:lnTo>
                      <a:pt x="706" y="2168"/>
                    </a:lnTo>
                    <a:lnTo>
                      <a:pt x="708" y="2168"/>
                    </a:lnTo>
                    <a:lnTo>
                      <a:pt x="708" y="2168"/>
                    </a:lnTo>
                    <a:lnTo>
                      <a:pt x="708" y="2164"/>
                    </a:lnTo>
                    <a:lnTo>
                      <a:pt x="710" y="2162"/>
                    </a:lnTo>
                    <a:lnTo>
                      <a:pt x="710" y="2158"/>
                    </a:lnTo>
                    <a:lnTo>
                      <a:pt x="708" y="2154"/>
                    </a:lnTo>
                    <a:lnTo>
                      <a:pt x="708" y="2154"/>
                    </a:lnTo>
                    <a:lnTo>
                      <a:pt x="706" y="2158"/>
                    </a:lnTo>
                    <a:lnTo>
                      <a:pt x="702" y="2164"/>
                    </a:lnTo>
                    <a:lnTo>
                      <a:pt x="696" y="2166"/>
                    </a:lnTo>
                    <a:lnTo>
                      <a:pt x="688" y="2166"/>
                    </a:lnTo>
                    <a:lnTo>
                      <a:pt x="688" y="2166"/>
                    </a:lnTo>
                    <a:lnTo>
                      <a:pt x="688" y="2158"/>
                    </a:lnTo>
                    <a:lnTo>
                      <a:pt x="688" y="2152"/>
                    </a:lnTo>
                    <a:lnTo>
                      <a:pt x="694" y="2142"/>
                    </a:lnTo>
                    <a:lnTo>
                      <a:pt x="698" y="2132"/>
                    </a:lnTo>
                    <a:lnTo>
                      <a:pt x="698" y="2128"/>
                    </a:lnTo>
                    <a:lnTo>
                      <a:pt x="696" y="2124"/>
                    </a:lnTo>
                    <a:lnTo>
                      <a:pt x="696" y="2124"/>
                    </a:lnTo>
                    <a:lnTo>
                      <a:pt x="696" y="2122"/>
                    </a:lnTo>
                    <a:lnTo>
                      <a:pt x="700" y="2122"/>
                    </a:lnTo>
                    <a:lnTo>
                      <a:pt x="704" y="2124"/>
                    </a:lnTo>
                    <a:lnTo>
                      <a:pt x="704" y="2124"/>
                    </a:lnTo>
                    <a:lnTo>
                      <a:pt x="726" y="2072"/>
                    </a:lnTo>
                    <a:lnTo>
                      <a:pt x="746" y="2020"/>
                    </a:lnTo>
                    <a:lnTo>
                      <a:pt x="746" y="2020"/>
                    </a:lnTo>
                    <a:lnTo>
                      <a:pt x="742" y="2000"/>
                    </a:lnTo>
                    <a:lnTo>
                      <a:pt x="740" y="1978"/>
                    </a:lnTo>
                    <a:lnTo>
                      <a:pt x="740" y="1970"/>
                    </a:lnTo>
                    <a:lnTo>
                      <a:pt x="742" y="1960"/>
                    </a:lnTo>
                    <a:lnTo>
                      <a:pt x="744" y="1954"/>
                    </a:lnTo>
                    <a:lnTo>
                      <a:pt x="748" y="1946"/>
                    </a:lnTo>
                    <a:lnTo>
                      <a:pt x="748" y="1946"/>
                    </a:lnTo>
                    <a:lnTo>
                      <a:pt x="746" y="1942"/>
                    </a:lnTo>
                    <a:lnTo>
                      <a:pt x="746" y="1940"/>
                    </a:lnTo>
                    <a:lnTo>
                      <a:pt x="748" y="1938"/>
                    </a:lnTo>
                    <a:lnTo>
                      <a:pt x="752" y="1934"/>
                    </a:lnTo>
                    <a:lnTo>
                      <a:pt x="752" y="1934"/>
                    </a:lnTo>
                    <a:lnTo>
                      <a:pt x="752" y="1934"/>
                    </a:lnTo>
                    <a:lnTo>
                      <a:pt x="748" y="1932"/>
                    </a:lnTo>
                    <a:lnTo>
                      <a:pt x="746" y="1932"/>
                    </a:lnTo>
                    <a:lnTo>
                      <a:pt x="744" y="1932"/>
                    </a:lnTo>
                    <a:lnTo>
                      <a:pt x="744" y="1932"/>
                    </a:lnTo>
                    <a:lnTo>
                      <a:pt x="744" y="1918"/>
                    </a:lnTo>
                    <a:lnTo>
                      <a:pt x="744" y="1914"/>
                    </a:lnTo>
                    <a:lnTo>
                      <a:pt x="748" y="1910"/>
                    </a:lnTo>
                    <a:lnTo>
                      <a:pt x="748" y="1910"/>
                    </a:lnTo>
                    <a:lnTo>
                      <a:pt x="746" y="1908"/>
                    </a:lnTo>
                    <a:lnTo>
                      <a:pt x="744" y="1910"/>
                    </a:lnTo>
                    <a:lnTo>
                      <a:pt x="742" y="1910"/>
                    </a:lnTo>
                    <a:lnTo>
                      <a:pt x="740" y="1910"/>
                    </a:lnTo>
                    <a:lnTo>
                      <a:pt x="740" y="1910"/>
                    </a:lnTo>
                    <a:lnTo>
                      <a:pt x="736" y="1902"/>
                    </a:lnTo>
                    <a:lnTo>
                      <a:pt x="736" y="1896"/>
                    </a:lnTo>
                    <a:lnTo>
                      <a:pt x="738" y="1892"/>
                    </a:lnTo>
                    <a:lnTo>
                      <a:pt x="742" y="1886"/>
                    </a:lnTo>
                    <a:lnTo>
                      <a:pt x="748" y="1882"/>
                    </a:lnTo>
                    <a:lnTo>
                      <a:pt x="754" y="1880"/>
                    </a:lnTo>
                    <a:lnTo>
                      <a:pt x="770" y="1876"/>
                    </a:lnTo>
                    <a:lnTo>
                      <a:pt x="770" y="1876"/>
                    </a:lnTo>
                    <a:lnTo>
                      <a:pt x="776" y="1876"/>
                    </a:lnTo>
                    <a:lnTo>
                      <a:pt x="778" y="1876"/>
                    </a:lnTo>
                    <a:lnTo>
                      <a:pt x="778" y="1880"/>
                    </a:lnTo>
                    <a:lnTo>
                      <a:pt x="778" y="1880"/>
                    </a:lnTo>
                    <a:lnTo>
                      <a:pt x="780" y="1876"/>
                    </a:lnTo>
                    <a:lnTo>
                      <a:pt x="778" y="1872"/>
                    </a:lnTo>
                    <a:lnTo>
                      <a:pt x="776" y="1868"/>
                    </a:lnTo>
                    <a:lnTo>
                      <a:pt x="776" y="1864"/>
                    </a:lnTo>
                    <a:lnTo>
                      <a:pt x="776" y="1864"/>
                    </a:lnTo>
                    <a:lnTo>
                      <a:pt x="784" y="1862"/>
                    </a:lnTo>
                    <a:lnTo>
                      <a:pt x="788" y="1858"/>
                    </a:lnTo>
                    <a:lnTo>
                      <a:pt x="790" y="1854"/>
                    </a:lnTo>
                    <a:lnTo>
                      <a:pt x="790" y="1854"/>
                    </a:lnTo>
                    <a:lnTo>
                      <a:pt x="802" y="1854"/>
                    </a:lnTo>
                    <a:lnTo>
                      <a:pt x="812" y="1858"/>
                    </a:lnTo>
                    <a:lnTo>
                      <a:pt x="818" y="1866"/>
                    </a:lnTo>
                    <a:lnTo>
                      <a:pt x="826" y="1872"/>
                    </a:lnTo>
                    <a:lnTo>
                      <a:pt x="826" y="1872"/>
                    </a:lnTo>
                    <a:lnTo>
                      <a:pt x="830" y="1868"/>
                    </a:lnTo>
                    <a:lnTo>
                      <a:pt x="836" y="1868"/>
                    </a:lnTo>
                    <a:lnTo>
                      <a:pt x="850" y="1868"/>
                    </a:lnTo>
                    <a:lnTo>
                      <a:pt x="864" y="1870"/>
                    </a:lnTo>
                    <a:lnTo>
                      <a:pt x="870" y="1868"/>
                    </a:lnTo>
                    <a:lnTo>
                      <a:pt x="874" y="1866"/>
                    </a:lnTo>
                    <a:lnTo>
                      <a:pt x="874" y="1866"/>
                    </a:lnTo>
                    <a:lnTo>
                      <a:pt x="894" y="1874"/>
                    </a:lnTo>
                    <a:lnTo>
                      <a:pt x="918" y="1880"/>
                    </a:lnTo>
                    <a:lnTo>
                      <a:pt x="928" y="1882"/>
                    </a:lnTo>
                    <a:lnTo>
                      <a:pt x="942" y="1882"/>
                    </a:lnTo>
                    <a:lnTo>
                      <a:pt x="954" y="1882"/>
                    </a:lnTo>
                    <a:lnTo>
                      <a:pt x="968" y="1880"/>
                    </a:lnTo>
                    <a:lnTo>
                      <a:pt x="968" y="1880"/>
                    </a:lnTo>
                    <a:lnTo>
                      <a:pt x="968" y="1882"/>
                    </a:lnTo>
                    <a:lnTo>
                      <a:pt x="968" y="1884"/>
                    </a:lnTo>
                    <a:lnTo>
                      <a:pt x="974" y="1886"/>
                    </a:lnTo>
                    <a:lnTo>
                      <a:pt x="980" y="1886"/>
                    </a:lnTo>
                    <a:lnTo>
                      <a:pt x="982" y="1886"/>
                    </a:lnTo>
                    <a:lnTo>
                      <a:pt x="984" y="1888"/>
                    </a:lnTo>
                    <a:lnTo>
                      <a:pt x="984" y="1888"/>
                    </a:lnTo>
                    <a:lnTo>
                      <a:pt x="986" y="1888"/>
                    </a:lnTo>
                    <a:lnTo>
                      <a:pt x="986" y="1886"/>
                    </a:lnTo>
                    <a:lnTo>
                      <a:pt x="986" y="1882"/>
                    </a:lnTo>
                    <a:lnTo>
                      <a:pt x="988" y="1882"/>
                    </a:lnTo>
                    <a:lnTo>
                      <a:pt x="988" y="1882"/>
                    </a:lnTo>
                    <a:lnTo>
                      <a:pt x="996" y="1882"/>
                    </a:lnTo>
                    <a:lnTo>
                      <a:pt x="1000" y="1882"/>
                    </a:lnTo>
                    <a:lnTo>
                      <a:pt x="1008" y="1888"/>
                    </a:lnTo>
                    <a:lnTo>
                      <a:pt x="1014" y="1892"/>
                    </a:lnTo>
                    <a:lnTo>
                      <a:pt x="1018" y="1892"/>
                    </a:lnTo>
                    <a:lnTo>
                      <a:pt x="1024" y="1892"/>
                    </a:lnTo>
                    <a:lnTo>
                      <a:pt x="1024" y="1892"/>
                    </a:lnTo>
                    <a:lnTo>
                      <a:pt x="1032" y="1892"/>
                    </a:lnTo>
                    <a:lnTo>
                      <a:pt x="1038" y="1888"/>
                    </a:lnTo>
                    <a:lnTo>
                      <a:pt x="1042" y="1882"/>
                    </a:lnTo>
                    <a:lnTo>
                      <a:pt x="1046" y="1876"/>
                    </a:lnTo>
                    <a:lnTo>
                      <a:pt x="1050" y="1858"/>
                    </a:lnTo>
                    <a:lnTo>
                      <a:pt x="1052" y="1838"/>
                    </a:lnTo>
                    <a:lnTo>
                      <a:pt x="1054" y="1796"/>
                    </a:lnTo>
                    <a:lnTo>
                      <a:pt x="1056" y="1774"/>
                    </a:lnTo>
                    <a:lnTo>
                      <a:pt x="1060" y="1758"/>
                    </a:lnTo>
                    <a:lnTo>
                      <a:pt x="1060" y="1758"/>
                    </a:lnTo>
                    <a:lnTo>
                      <a:pt x="1064" y="1760"/>
                    </a:lnTo>
                    <a:lnTo>
                      <a:pt x="1068" y="1762"/>
                    </a:lnTo>
                    <a:lnTo>
                      <a:pt x="1070" y="1766"/>
                    </a:lnTo>
                    <a:lnTo>
                      <a:pt x="1074" y="1768"/>
                    </a:lnTo>
                    <a:lnTo>
                      <a:pt x="1074" y="1768"/>
                    </a:lnTo>
                    <a:lnTo>
                      <a:pt x="1074" y="1764"/>
                    </a:lnTo>
                    <a:lnTo>
                      <a:pt x="1072" y="1760"/>
                    </a:lnTo>
                    <a:lnTo>
                      <a:pt x="1066" y="1756"/>
                    </a:lnTo>
                    <a:lnTo>
                      <a:pt x="1062" y="1752"/>
                    </a:lnTo>
                    <a:lnTo>
                      <a:pt x="1056" y="1746"/>
                    </a:lnTo>
                    <a:lnTo>
                      <a:pt x="1056" y="1746"/>
                    </a:lnTo>
                    <a:lnTo>
                      <a:pt x="1058" y="1730"/>
                    </a:lnTo>
                    <a:lnTo>
                      <a:pt x="1058" y="1714"/>
                    </a:lnTo>
                    <a:lnTo>
                      <a:pt x="1058" y="1714"/>
                    </a:lnTo>
                    <a:lnTo>
                      <a:pt x="1044" y="1706"/>
                    </a:lnTo>
                    <a:lnTo>
                      <a:pt x="1034" y="1696"/>
                    </a:lnTo>
                    <a:lnTo>
                      <a:pt x="1026" y="1682"/>
                    </a:lnTo>
                    <a:lnTo>
                      <a:pt x="1016" y="1668"/>
                    </a:lnTo>
                    <a:lnTo>
                      <a:pt x="1016" y="1668"/>
                    </a:lnTo>
                    <a:lnTo>
                      <a:pt x="1020" y="1670"/>
                    </a:lnTo>
                    <a:lnTo>
                      <a:pt x="1022" y="1674"/>
                    </a:lnTo>
                    <a:lnTo>
                      <a:pt x="1022" y="1674"/>
                    </a:lnTo>
                    <a:lnTo>
                      <a:pt x="1028" y="1668"/>
                    </a:lnTo>
                    <a:lnTo>
                      <a:pt x="1028" y="1668"/>
                    </a:lnTo>
                    <a:lnTo>
                      <a:pt x="1026" y="1664"/>
                    </a:lnTo>
                    <a:lnTo>
                      <a:pt x="1022" y="1662"/>
                    </a:lnTo>
                    <a:lnTo>
                      <a:pt x="1020" y="1660"/>
                    </a:lnTo>
                    <a:lnTo>
                      <a:pt x="1022" y="1654"/>
                    </a:lnTo>
                    <a:lnTo>
                      <a:pt x="1022" y="1654"/>
                    </a:lnTo>
                    <a:lnTo>
                      <a:pt x="1014" y="1652"/>
                    </a:lnTo>
                    <a:lnTo>
                      <a:pt x="1010" y="1650"/>
                    </a:lnTo>
                    <a:lnTo>
                      <a:pt x="1008" y="1646"/>
                    </a:lnTo>
                    <a:lnTo>
                      <a:pt x="1008" y="1646"/>
                    </a:lnTo>
                    <a:lnTo>
                      <a:pt x="1010" y="1646"/>
                    </a:lnTo>
                    <a:lnTo>
                      <a:pt x="1012" y="1644"/>
                    </a:lnTo>
                    <a:lnTo>
                      <a:pt x="1012" y="1642"/>
                    </a:lnTo>
                    <a:lnTo>
                      <a:pt x="1012" y="1640"/>
                    </a:lnTo>
                    <a:lnTo>
                      <a:pt x="1012" y="1640"/>
                    </a:lnTo>
                    <a:lnTo>
                      <a:pt x="1010" y="1638"/>
                    </a:lnTo>
                    <a:lnTo>
                      <a:pt x="1006" y="1638"/>
                    </a:lnTo>
                    <a:lnTo>
                      <a:pt x="1002" y="1640"/>
                    </a:lnTo>
                    <a:lnTo>
                      <a:pt x="996" y="1640"/>
                    </a:lnTo>
                    <a:lnTo>
                      <a:pt x="996" y="1640"/>
                    </a:lnTo>
                    <a:lnTo>
                      <a:pt x="998" y="1638"/>
                    </a:lnTo>
                    <a:lnTo>
                      <a:pt x="1000" y="1638"/>
                    </a:lnTo>
                    <a:lnTo>
                      <a:pt x="1002" y="1636"/>
                    </a:lnTo>
                    <a:lnTo>
                      <a:pt x="1002" y="1634"/>
                    </a:lnTo>
                    <a:lnTo>
                      <a:pt x="1002" y="1634"/>
                    </a:lnTo>
                    <a:lnTo>
                      <a:pt x="998" y="1632"/>
                    </a:lnTo>
                    <a:lnTo>
                      <a:pt x="994" y="1632"/>
                    </a:lnTo>
                    <a:lnTo>
                      <a:pt x="990" y="1634"/>
                    </a:lnTo>
                    <a:lnTo>
                      <a:pt x="988" y="1636"/>
                    </a:lnTo>
                    <a:lnTo>
                      <a:pt x="988" y="1636"/>
                    </a:lnTo>
                    <a:lnTo>
                      <a:pt x="986" y="1630"/>
                    </a:lnTo>
                    <a:lnTo>
                      <a:pt x="984" y="1628"/>
                    </a:lnTo>
                    <a:lnTo>
                      <a:pt x="982" y="1624"/>
                    </a:lnTo>
                    <a:lnTo>
                      <a:pt x="976" y="1624"/>
                    </a:lnTo>
                    <a:lnTo>
                      <a:pt x="968" y="1620"/>
                    </a:lnTo>
                    <a:lnTo>
                      <a:pt x="964" y="1618"/>
                    </a:lnTo>
                    <a:lnTo>
                      <a:pt x="960" y="1614"/>
                    </a:lnTo>
                    <a:lnTo>
                      <a:pt x="960" y="1614"/>
                    </a:lnTo>
                    <a:lnTo>
                      <a:pt x="956" y="1614"/>
                    </a:lnTo>
                    <a:lnTo>
                      <a:pt x="954" y="1616"/>
                    </a:lnTo>
                    <a:lnTo>
                      <a:pt x="950" y="1620"/>
                    </a:lnTo>
                    <a:lnTo>
                      <a:pt x="950" y="1620"/>
                    </a:lnTo>
                    <a:lnTo>
                      <a:pt x="948" y="1620"/>
                    </a:lnTo>
                    <a:lnTo>
                      <a:pt x="946" y="1618"/>
                    </a:lnTo>
                    <a:lnTo>
                      <a:pt x="944" y="1614"/>
                    </a:lnTo>
                    <a:lnTo>
                      <a:pt x="942" y="1610"/>
                    </a:lnTo>
                    <a:lnTo>
                      <a:pt x="938" y="1606"/>
                    </a:lnTo>
                    <a:lnTo>
                      <a:pt x="938" y="1606"/>
                    </a:lnTo>
                    <a:lnTo>
                      <a:pt x="940" y="1604"/>
                    </a:lnTo>
                    <a:lnTo>
                      <a:pt x="944" y="1604"/>
                    </a:lnTo>
                    <a:lnTo>
                      <a:pt x="948" y="1604"/>
                    </a:lnTo>
                    <a:lnTo>
                      <a:pt x="950" y="1600"/>
                    </a:lnTo>
                    <a:lnTo>
                      <a:pt x="950" y="1600"/>
                    </a:lnTo>
                    <a:lnTo>
                      <a:pt x="946" y="1596"/>
                    </a:lnTo>
                    <a:lnTo>
                      <a:pt x="942" y="1592"/>
                    </a:lnTo>
                    <a:lnTo>
                      <a:pt x="938" y="1590"/>
                    </a:lnTo>
                    <a:lnTo>
                      <a:pt x="934" y="1586"/>
                    </a:lnTo>
                    <a:lnTo>
                      <a:pt x="934" y="1586"/>
                    </a:lnTo>
                    <a:lnTo>
                      <a:pt x="936" y="1580"/>
                    </a:lnTo>
                    <a:lnTo>
                      <a:pt x="938" y="1576"/>
                    </a:lnTo>
                    <a:lnTo>
                      <a:pt x="942" y="1572"/>
                    </a:lnTo>
                    <a:lnTo>
                      <a:pt x="948" y="1570"/>
                    </a:lnTo>
                    <a:lnTo>
                      <a:pt x="960" y="1568"/>
                    </a:lnTo>
                    <a:lnTo>
                      <a:pt x="972" y="1570"/>
                    </a:lnTo>
                    <a:lnTo>
                      <a:pt x="972" y="1570"/>
                    </a:lnTo>
                    <a:lnTo>
                      <a:pt x="974" y="1566"/>
                    </a:lnTo>
                    <a:lnTo>
                      <a:pt x="976" y="1560"/>
                    </a:lnTo>
                    <a:lnTo>
                      <a:pt x="976" y="1560"/>
                    </a:lnTo>
                    <a:lnTo>
                      <a:pt x="980" y="1562"/>
                    </a:lnTo>
                    <a:lnTo>
                      <a:pt x="984" y="1562"/>
                    </a:lnTo>
                    <a:lnTo>
                      <a:pt x="990" y="1562"/>
                    </a:lnTo>
                    <a:lnTo>
                      <a:pt x="996" y="1564"/>
                    </a:lnTo>
                    <a:lnTo>
                      <a:pt x="996" y="1564"/>
                    </a:lnTo>
                    <a:lnTo>
                      <a:pt x="996" y="1568"/>
                    </a:lnTo>
                    <a:lnTo>
                      <a:pt x="998" y="1572"/>
                    </a:lnTo>
                    <a:lnTo>
                      <a:pt x="1000" y="1574"/>
                    </a:lnTo>
                    <a:lnTo>
                      <a:pt x="1000" y="1580"/>
                    </a:lnTo>
                    <a:lnTo>
                      <a:pt x="1000" y="1580"/>
                    </a:lnTo>
                    <a:lnTo>
                      <a:pt x="1008" y="1576"/>
                    </a:lnTo>
                    <a:lnTo>
                      <a:pt x="1014" y="1570"/>
                    </a:lnTo>
                    <a:lnTo>
                      <a:pt x="1014" y="1570"/>
                    </a:lnTo>
                    <a:lnTo>
                      <a:pt x="1020" y="1574"/>
                    </a:lnTo>
                    <a:lnTo>
                      <a:pt x="1026" y="1576"/>
                    </a:lnTo>
                    <a:lnTo>
                      <a:pt x="1026" y="1576"/>
                    </a:lnTo>
                    <a:lnTo>
                      <a:pt x="1028" y="1574"/>
                    </a:lnTo>
                    <a:lnTo>
                      <a:pt x="1028" y="1570"/>
                    </a:lnTo>
                    <a:lnTo>
                      <a:pt x="1028" y="1570"/>
                    </a:lnTo>
                    <a:lnTo>
                      <a:pt x="1036" y="1576"/>
                    </a:lnTo>
                    <a:lnTo>
                      <a:pt x="1040" y="1576"/>
                    </a:lnTo>
                    <a:lnTo>
                      <a:pt x="1046" y="1574"/>
                    </a:lnTo>
                    <a:lnTo>
                      <a:pt x="1046" y="1574"/>
                    </a:lnTo>
                    <a:lnTo>
                      <a:pt x="1038" y="1544"/>
                    </a:lnTo>
                    <a:lnTo>
                      <a:pt x="1034" y="1530"/>
                    </a:lnTo>
                    <a:lnTo>
                      <a:pt x="1030" y="1514"/>
                    </a:lnTo>
                    <a:lnTo>
                      <a:pt x="1030" y="1514"/>
                    </a:lnTo>
                    <a:lnTo>
                      <a:pt x="1032" y="1514"/>
                    </a:lnTo>
                    <a:lnTo>
                      <a:pt x="1036" y="1514"/>
                    </a:lnTo>
                    <a:lnTo>
                      <a:pt x="1048" y="1514"/>
                    </a:lnTo>
                    <a:lnTo>
                      <a:pt x="1048" y="1514"/>
                    </a:lnTo>
                    <a:lnTo>
                      <a:pt x="1050" y="1518"/>
                    </a:lnTo>
                    <a:lnTo>
                      <a:pt x="1050" y="1522"/>
                    </a:lnTo>
                    <a:lnTo>
                      <a:pt x="1050" y="1526"/>
                    </a:lnTo>
                    <a:lnTo>
                      <a:pt x="1052" y="1530"/>
                    </a:lnTo>
                    <a:lnTo>
                      <a:pt x="1052" y="1530"/>
                    </a:lnTo>
                    <a:lnTo>
                      <a:pt x="1062" y="1532"/>
                    </a:lnTo>
                    <a:lnTo>
                      <a:pt x="1076" y="1536"/>
                    </a:lnTo>
                    <a:lnTo>
                      <a:pt x="1090" y="1536"/>
                    </a:lnTo>
                    <a:lnTo>
                      <a:pt x="1096" y="1534"/>
                    </a:lnTo>
                    <a:lnTo>
                      <a:pt x="1100" y="1530"/>
                    </a:lnTo>
                    <a:lnTo>
                      <a:pt x="1100" y="1530"/>
                    </a:lnTo>
                    <a:lnTo>
                      <a:pt x="1098" y="1528"/>
                    </a:lnTo>
                    <a:lnTo>
                      <a:pt x="1096" y="1526"/>
                    </a:lnTo>
                    <a:lnTo>
                      <a:pt x="1094" y="1522"/>
                    </a:lnTo>
                    <a:lnTo>
                      <a:pt x="1094" y="1518"/>
                    </a:lnTo>
                    <a:lnTo>
                      <a:pt x="1094" y="1518"/>
                    </a:lnTo>
                    <a:lnTo>
                      <a:pt x="1106" y="1510"/>
                    </a:lnTo>
                    <a:lnTo>
                      <a:pt x="1116" y="1504"/>
                    </a:lnTo>
                    <a:lnTo>
                      <a:pt x="1128" y="1496"/>
                    </a:lnTo>
                    <a:lnTo>
                      <a:pt x="1138" y="1488"/>
                    </a:lnTo>
                    <a:lnTo>
                      <a:pt x="1138" y="1488"/>
                    </a:lnTo>
                    <a:lnTo>
                      <a:pt x="1138" y="1468"/>
                    </a:lnTo>
                    <a:lnTo>
                      <a:pt x="1138" y="1458"/>
                    </a:lnTo>
                    <a:lnTo>
                      <a:pt x="1136" y="1448"/>
                    </a:lnTo>
                    <a:lnTo>
                      <a:pt x="1136" y="1448"/>
                    </a:lnTo>
                    <a:lnTo>
                      <a:pt x="1154" y="1440"/>
                    </a:lnTo>
                    <a:lnTo>
                      <a:pt x="1170" y="1430"/>
                    </a:lnTo>
                    <a:lnTo>
                      <a:pt x="1186" y="1422"/>
                    </a:lnTo>
                    <a:lnTo>
                      <a:pt x="1196" y="1420"/>
                    </a:lnTo>
                    <a:lnTo>
                      <a:pt x="1208" y="1418"/>
                    </a:lnTo>
                    <a:lnTo>
                      <a:pt x="1208" y="1418"/>
                    </a:lnTo>
                    <a:lnTo>
                      <a:pt x="1198" y="1416"/>
                    </a:lnTo>
                    <a:lnTo>
                      <a:pt x="1194" y="1414"/>
                    </a:lnTo>
                    <a:lnTo>
                      <a:pt x="1190" y="1408"/>
                    </a:lnTo>
                    <a:lnTo>
                      <a:pt x="1190" y="1408"/>
                    </a:lnTo>
                    <a:lnTo>
                      <a:pt x="1196" y="1408"/>
                    </a:lnTo>
                    <a:lnTo>
                      <a:pt x="1202" y="1410"/>
                    </a:lnTo>
                    <a:lnTo>
                      <a:pt x="1208" y="1412"/>
                    </a:lnTo>
                    <a:lnTo>
                      <a:pt x="1212" y="1414"/>
                    </a:lnTo>
                    <a:lnTo>
                      <a:pt x="1212" y="1414"/>
                    </a:lnTo>
                    <a:lnTo>
                      <a:pt x="1208" y="1408"/>
                    </a:lnTo>
                    <a:lnTo>
                      <a:pt x="1206" y="1400"/>
                    </a:lnTo>
                    <a:lnTo>
                      <a:pt x="1206" y="1390"/>
                    </a:lnTo>
                    <a:lnTo>
                      <a:pt x="1208" y="1380"/>
                    </a:lnTo>
                    <a:lnTo>
                      <a:pt x="1214" y="1358"/>
                    </a:lnTo>
                    <a:lnTo>
                      <a:pt x="1216" y="1346"/>
                    </a:lnTo>
                    <a:lnTo>
                      <a:pt x="1218" y="1334"/>
                    </a:lnTo>
                    <a:lnTo>
                      <a:pt x="1218" y="1334"/>
                    </a:lnTo>
                    <a:lnTo>
                      <a:pt x="1226" y="1334"/>
                    </a:lnTo>
                    <a:lnTo>
                      <a:pt x="1226" y="1334"/>
                    </a:lnTo>
                    <a:lnTo>
                      <a:pt x="1228" y="1328"/>
                    </a:lnTo>
                    <a:lnTo>
                      <a:pt x="1230" y="1322"/>
                    </a:lnTo>
                    <a:lnTo>
                      <a:pt x="1238" y="1314"/>
                    </a:lnTo>
                    <a:lnTo>
                      <a:pt x="1250" y="1308"/>
                    </a:lnTo>
                    <a:lnTo>
                      <a:pt x="1262" y="1304"/>
                    </a:lnTo>
                    <a:lnTo>
                      <a:pt x="1262" y="1304"/>
                    </a:lnTo>
                    <a:lnTo>
                      <a:pt x="1266" y="1304"/>
                    </a:lnTo>
                    <a:lnTo>
                      <a:pt x="1268" y="1304"/>
                    </a:lnTo>
                    <a:lnTo>
                      <a:pt x="1272" y="1308"/>
                    </a:lnTo>
                    <a:lnTo>
                      <a:pt x="1276" y="1312"/>
                    </a:lnTo>
                    <a:lnTo>
                      <a:pt x="1280" y="1314"/>
                    </a:lnTo>
                    <a:lnTo>
                      <a:pt x="1284" y="1312"/>
                    </a:lnTo>
                    <a:lnTo>
                      <a:pt x="1284" y="1312"/>
                    </a:lnTo>
                    <a:lnTo>
                      <a:pt x="1278" y="1310"/>
                    </a:lnTo>
                    <a:lnTo>
                      <a:pt x="1276" y="1308"/>
                    </a:lnTo>
                    <a:lnTo>
                      <a:pt x="1274" y="1306"/>
                    </a:lnTo>
                    <a:lnTo>
                      <a:pt x="1274" y="1306"/>
                    </a:lnTo>
                    <a:lnTo>
                      <a:pt x="1276" y="1302"/>
                    </a:lnTo>
                    <a:lnTo>
                      <a:pt x="1276" y="1300"/>
                    </a:lnTo>
                    <a:lnTo>
                      <a:pt x="1276" y="1296"/>
                    </a:lnTo>
                    <a:lnTo>
                      <a:pt x="1276" y="1294"/>
                    </a:lnTo>
                    <a:lnTo>
                      <a:pt x="1276" y="1294"/>
                    </a:lnTo>
                    <a:lnTo>
                      <a:pt x="1288" y="1290"/>
                    </a:lnTo>
                    <a:lnTo>
                      <a:pt x="1300" y="1288"/>
                    </a:lnTo>
                    <a:lnTo>
                      <a:pt x="1300" y="1288"/>
                    </a:lnTo>
                    <a:lnTo>
                      <a:pt x="1308" y="1306"/>
                    </a:lnTo>
                    <a:lnTo>
                      <a:pt x="1308" y="1306"/>
                    </a:lnTo>
                    <a:lnTo>
                      <a:pt x="1310" y="1302"/>
                    </a:lnTo>
                    <a:lnTo>
                      <a:pt x="1310" y="1300"/>
                    </a:lnTo>
                    <a:lnTo>
                      <a:pt x="1312" y="1296"/>
                    </a:lnTo>
                    <a:lnTo>
                      <a:pt x="1318" y="1298"/>
                    </a:lnTo>
                    <a:lnTo>
                      <a:pt x="1318" y="1298"/>
                    </a:lnTo>
                    <a:lnTo>
                      <a:pt x="1314" y="1290"/>
                    </a:lnTo>
                    <a:lnTo>
                      <a:pt x="1312" y="1282"/>
                    </a:lnTo>
                    <a:lnTo>
                      <a:pt x="1312" y="1282"/>
                    </a:lnTo>
                    <a:lnTo>
                      <a:pt x="1318" y="1282"/>
                    </a:lnTo>
                    <a:lnTo>
                      <a:pt x="1322" y="1282"/>
                    </a:lnTo>
                    <a:lnTo>
                      <a:pt x="1326" y="1280"/>
                    </a:lnTo>
                    <a:lnTo>
                      <a:pt x="1330" y="1280"/>
                    </a:lnTo>
                    <a:lnTo>
                      <a:pt x="1330" y="1280"/>
                    </a:lnTo>
                    <a:lnTo>
                      <a:pt x="1328" y="1278"/>
                    </a:lnTo>
                    <a:lnTo>
                      <a:pt x="1326" y="1278"/>
                    </a:lnTo>
                    <a:lnTo>
                      <a:pt x="1324" y="1278"/>
                    </a:lnTo>
                    <a:lnTo>
                      <a:pt x="1320" y="1276"/>
                    </a:lnTo>
                    <a:lnTo>
                      <a:pt x="1320" y="1276"/>
                    </a:lnTo>
                    <a:lnTo>
                      <a:pt x="1320" y="1272"/>
                    </a:lnTo>
                    <a:lnTo>
                      <a:pt x="1318" y="1266"/>
                    </a:lnTo>
                    <a:lnTo>
                      <a:pt x="1314" y="1260"/>
                    </a:lnTo>
                    <a:lnTo>
                      <a:pt x="1308" y="1258"/>
                    </a:lnTo>
                    <a:lnTo>
                      <a:pt x="1308" y="1258"/>
                    </a:lnTo>
                    <a:lnTo>
                      <a:pt x="1308" y="1254"/>
                    </a:lnTo>
                    <a:lnTo>
                      <a:pt x="1312" y="1252"/>
                    </a:lnTo>
                    <a:lnTo>
                      <a:pt x="1314" y="1250"/>
                    </a:lnTo>
                    <a:lnTo>
                      <a:pt x="1316" y="1248"/>
                    </a:lnTo>
                    <a:lnTo>
                      <a:pt x="1316" y="1248"/>
                    </a:lnTo>
                    <a:lnTo>
                      <a:pt x="1310" y="1242"/>
                    </a:lnTo>
                    <a:lnTo>
                      <a:pt x="1306" y="1236"/>
                    </a:lnTo>
                    <a:lnTo>
                      <a:pt x="1300" y="1232"/>
                    </a:lnTo>
                    <a:lnTo>
                      <a:pt x="1296" y="1228"/>
                    </a:lnTo>
                    <a:lnTo>
                      <a:pt x="1296" y="1228"/>
                    </a:lnTo>
                    <a:lnTo>
                      <a:pt x="1298" y="1224"/>
                    </a:lnTo>
                    <a:lnTo>
                      <a:pt x="1298" y="1218"/>
                    </a:lnTo>
                    <a:lnTo>
                      <a:pt x="1298" y="1212"/>
                    </a:lnTo>
                    <a:lnTo>
                      <a:pt x="1294" y="1206"/>
                    </a:lnTo>
                    <a:lnTo>
                      <a:pt x="1290" y="1200"/>
                    </a:lnTo>
                    <a:lnTo>
                      <a:pt x="1286" y="1196"/>
                    </a:lnTo>
                    <a:lnTo>
                      <a:pt x="1282" y="1194"/>
                    </a:lnTo>
                    <a:lnTo>
                      <a:pt x="1276" y="1194"/>
                    </a:lnTo>
                    <a:lnTo>
                      <a:pt x="1276" y="1194"/>
                    </a:lnTo>
                    <a:lnTo>
                      <a:pt x="1278" y="1186"/>
                    </a:lnTo>
                    <a:lnTo>
                      <a:pt x="1274" y="1178"/>
                    </a:lnTo>
                    <a:lnTo>
                      <a:pt x="1274" y="1178"/>
                    </a:lnTo>
                    <a:lnTo>
                      <a:pt x="1274" y="1178"/>
                    </a:lnTo>
                    <a:lnTo>
                      <a:pt x="1276" y="1178"/>
                    </a:lnTo>
                    <a:lnTo>
                      <a:pt x="1278" y="1178"/>
                    </a:lnTo>
                    <a:lnTo>
                      <a:pt x="1278" y="1178"/>
                    </a:lnTo>
                    <a:lnTo>
                      <a:pt x="1272" y="1166"/>
                    </a:lnTo>
                    <a:lnTo>
                      <a:pt x="1266" y="1150"/>
                    </a:lnTo>
                    <a:lnTo>
                      <a:pt x="1264" y="1140"/>
                    </a:lnTo>
                    <a:lnTo>
                      <a:pt x="1264" y="1132"/>
                    </a:lnTo>
                    <a:lnTo>
                      <a:pt x="1264" y="1122"/>
                    </a:lnTo>
                    <a:lnTo>
                      <a:pt x="1268" y="1114"/>
                    </a:lnTo>
                    <a:lnTo>
                      <a:pt x="1268" y="1114"/>
                    </a:lnTo>
                    <a:lnTo>
                      <a:pt x="1276" y="1114"/>
                    </a:lnTo>
                    <a:lnTo>
                      <a:pt x="1282" y="1112"/>
                    </a:lnTo>
                    <a:lnTo>
                      <a:pt x="1286" y="1108"/>
                    </a:lnTo>
                    <a:lnTo>
                      <a:pt x="1288" y="1102"/>
                    </a:lnTo>
                    <a:lnTo>
                      <a:pt x="1294" y="1090"/>
                    </a:lnTo>
                    <a:lnTo>
                      <a:pt x="1298" y="1086"/>
                    </a:lnTo>
                    <a:lnTo>
                      <a:pt x="1302" y="1082"/>
                    </a:lnTo>
                    <a:lnTo>
                      <a:pt x="1302" y="1082"/>
                    </a:lnTo>
                    <a:lnTo>
                      <a:pt x="1306" y="1102"/>
                    </a:lnTo>
                    <a:lnTo>
                      <a:pt x="1312" y="1120"/>
                    </a:lnTo>
                    <a:lnTo>
                      <a:pt x="1314" y="1130"/>
                    </a:lnTo>
                    <a:lnTo>
                      <a:pt x="1318" y="1136"/>
                    </a:lnTo>
                    <a:lnTo>
                      <a:pt x="1326" y="1142"/>
                    </a:lnTo>
                    <a:lnTo>
                      <a:pt x="1334" y="1144"/>
                    </a:lnTo>
                    <a:lnTo>
                      <a:pt x="1334" y="1144"/>
                    </a:lnTo>
                    <a:lnTo>
                      <a:pt x="1334" y="1150"/>
                    </a:lnTo>
                    <a:lnTo>
                      <a:pt x="1332" y="1156"/>
                    </a:lnTo>
                    <a:lnTo>
                      <a:pt x="1326" y="1158"/>
                    </a:lnTo>
                    <a:lnTo>
                      <a:pt x="1322" y="1158"/>
                    </a:lnTo>
                    <a:lnTo>
                      <a:pt x="1322" y="1158"/>
                    </a:lnTo>
                    <a:lnTo>
                      <a:pt x="1324" y="1168"/>
                    </a:lnTo>
                    <a:lnTo>
                      <a:pt x="1324" y="1178"/>
                    </a:lnTo>
                    <a:lnTo>
                      <a:pt x="1320" y="1186"/>
                    </a:lnTo>
                    <a:lnTo>
                      <a:pt x="1316" y="1194"/>
                    </a:lnTo>
                    <a:lnTo>
                      <a:pt x="1316" y="1194"/>
                    </a:lnTo>
                    <a:lnTo>
                      <a:pt x="1320" y="1200"/>
                    </a:lnTo>
                    <a:lnTo>
                      <a:pt x="1320" y="1206"/>
                    </a:lnTo>
                    <a:lnTo>
                      <a:pt x="1320" y="1212"/>
                    </a:lnTo>
                    <a:lnTo>
                      <a:pt x="1322" y="1218"/>
                    </a:lnTo>
                    <a:lnTo>
                      <a:pt x="1322" y="1218"/>
                    </a:lnTo>
                    <a:lnTo>
                      <a:pt x="1324" y="1214"/>
                    </a:lnTo>
                    <a:lnTo>
                      <a:pt x="1324" y="1214"/>
                    </a:lnTo>
                    <a:lnTo>
                      <a:pt x="1332" y="1218"/>
                    </a:lnTo>
                    <a:lnTo>
                      <a:pt x="1336" y="1222"/>
                    </a:lnTo>
                    <a:lnTo>
                      <a:pt x="1336" y="1226"/>
                    </a:lnTo>
                    <a:lnTo>
                      <a:pt x="1336" y="1226"/>
                    </a:lnTo>
                    <a:lnTo>
                      <a:pt x="1334" y="1226"/>
                    </a:lnTo>
                    <a:lnTo>
                      <a:pt x="1332" y="1224"/>
                    </a:lnTo>
                    <a:lnTo>
                      <a:pt x="1330" y="1222"/>
                    </a:lnTo>
                    <a:lnTo>
                      <a:pt x="1326" y="1220"/>
                    </a:lnTo>
                    <a:lnTo>
                      <a:pt x="1326" y="1220"/>
                    </a:lnTo>
                    <a:lnTo>
                      <a:pt x="1328" y="1224"/>
                    </a:lnTo>
                    <a:lnTo>
                      <a:pt x="1330" y="1228"/>
                    </a:lnTo>
                    <a:lnTo>
                      <a:pt x="1336" y="1232"/>
                    </a:lnTo>
                    <a:lnTo>
                      <a:pt x="1340" y="1236"/>
                    </a:lnTo>
                    <a:lnTo>
                      <a:pt x="1340" y="1240"/>
                    </a:lnTo>
                    <a:lnTo>
                      <a:pt x="1338" y="1244"/>
                    </a:lnTo>
                    <a:lnTo>
                      <a:pt x="1338" y="1244"/>
                    </a:lnTo>
                    <a:lnTo>
                      <a:pt x="1354" y="1248"/>
                    </a:lnTo>
                    <a:lnTo>
                      <a:pt x="1370" y="1250"/>
                    </a:lnTo>
                    <a:lnTo>
                      <a:pt x="1370" y="1250"/>
                    </a:lnTo>
                    <a:lnTo>
                      <a:pt x="1372" y="1248"/>
                    </a:lnTo>
                    <a:lnTo>
                      <a:pt x="1370" y="1246"/>
                    </a:lnTo>
                    <a:lnTo>
                      <a:pt x="1368" y="1244"/>
                    </a:lnTo>
                    <a:lnTo>
                      <a:pt x="1370" y="1240"/>
                    </a:lnTo>
                    <a:lnTo>
                      <a:pt x="1370" y="1240"/>
                    </a:lnTo>
                    <a:lnTo>
                      <a:pt x="1374" y="1242"/>
                    </a:lnTo>
                    <a:lnTo>
                      <a:pt x="1376" y="1244"/>
                    </a:lnTo>
                    <a:lnTo>
                      <a:pt x="1376" y="1248"/>
                    </a:lnTo>
                    <a:lnTo>
                      <a:pt x="1372" y="1250"/>
                    </a:lnTo>
                    <a:lnTo>
                      <a:pt x="1372" y="1250"/>
                    </a:lnTo>
                    <a:lnTo>
                      <a:pt x="1374" y="1254"/>
                    </a:lnTo>
                    <a:lnTo>
                      <a:pt x="1374" y="1258"/>
                    </a:lnTo>
                    <a:lnTo>
                      <a:pt x="1372" y="1262"/>
                    </a:lnTo>
                    <a:lnTo>
                      <a:pt x="1370" y="1266"/>
                    </a:lnTo>
                    <a:lnTo>
                      <a:pt x="1370" y="1266"/>
                    </a:lnTo>
                    <a:lnTo>
                      <a:pt x="1374" y="1270"/>
                    </a:lnTo>
                    <a:lnTo>
                      <a:pt x="1378" y="1268"/>
                    </a:lnTo>
                    <a:lnTo>
                      <a:pt x="1382" y="1270"/>
                    </a:lnTo>
                    <a:lnTo>
                      <a:pt x="1388" y="1272"/>
                    </a:lnTo>
                    <a:lnTo>
                      <a:pt x="1388" y="1272"/>
                    </a:lnTo>
                    <a:lnTo>
                      <a:pt x="1390" y="1268"/>
                    </a:lnTo>
                    <a:lnTo>
                      <a:pt x="1392" y="1264"/>
                    </a:lnTo>
                    <a:lnTo>
                      <a:pt x="1400" y="1258"/>
                    </a:lnTo>
                    <a:lnTo>
                      <a:pt x="1406" y="1250"/>
                    </a:lnTo>
                    <a:lnTo>
                      <a:pt x="1408" y="1246"/>
                    </a:lnTo>
                    <a:lnTo>
                      <a:pt x="1410" y="1240"/>
                    </a:lnTo>
                    <a:lnTo>
                      <a:pt x="1410" y="1240"/>
                    </a:lnTo>
                    <a:lnTo>
                      <a:pt x="1416" y="1240"/>
                    </a:lnTo>
                    <a:lnTo>
                      <a:pt x="1420" y="1240"/>
                    </a:lnTo>
                    <a:lnTo>
                      <a:pt x="1424" y="1242"/>
                    </a:lnTo>
                    <a:lnTo>
                      <a:pt x="1426" y="1246"/>
                    </a:lnTo>
                    <a:lnTo>
                      <a:pt x="1426" y="1246"/>
                    </a:lnTo>
                    <a:lnTo>
                      <a:pt x="1428" y="1244"/>
                    </a:lnTo>
                    <a:lnTo>
                      <a:pt x="1428" y="1242"/>
                    </a:lnTo>
                    <a:lnTo>
                      <a:pt x="1426" y="1238"/>
                    </a:lnTo>
                    <a:lnTo>
                      <a:pt x="1424" y="1234"/>
                    </a:lnTo>
                    <a:lnTo>
                      <a:pt x="1424" y="1232"/>
                    </a:lnTo>
                    <a:lnTo>
                      <a:pt x="1424" y="1230"/>
                    </a:lnTo>
                    <a:lnTo>
                      <a:pt x="1424" y="1230"/>
                    </a:lnTo>
                    <a:lnTo>
                      <a:pt x="1432" y="1232"/>
                    </a:lnTo>
                    <a:lnTo>
                      <a:pt x="1438" y="1238"/>
                    </a:lnTo>
                    <a:lnTo>
                      <a:pt x="1442" y="1244"/>
                    </a:lnTo>
                    <a:lnTo>
                      <a:pt x="1442" y="1246"/>
                    </a:lnTo>
                    <a:lnTo>
                      <a:pt x="1440" y="1248"/>
                    </a:lnTo>
                    <a:lnTo>
                      <a:pt x="1440" y="1248"/>
                    </a:lnTo>
                    <a:lnTo>
                      <a:pt x="1440" y="1246"/>
                    </a:lnTo>
                    <a:lnTo>
                      <a:pt x="1438" y="1244"/>
                    </a:lnTo>
                    <a:lnTo>
                      <a:pt x="1436" y="1248"/>
                    </a:lnTo>
                    <a:lnTo>
                      <a:pt x="1436" y="1252"/>
                    </a:lnTo>
                    <a:lnTo>
                      <a:pt x="1438" y="1258"/>
                    </a:lnTo>
                    <a:lnTo>
                      <a:pt x="1438" y="1258"/>
                    </a:lnTo>
                    <a:lnTo>
                      <a:pt x="1442" y="1254"/>
                    </a:lnTo>
                    <a:lnTo>
                      <a:pt x="1446" y="1254"/>
                    </a:lnTo>
                    <a:lnTo>
                      <a:pt x="1452" y="1256"/>
                    </a:lnTo>
                    <a:lnTo>
                      <a:pt x="1458" y="1262"/>
                    </a:lnTo>
                    <a:lnTo>
                      <a:pt x="1466" y="1264"/>
                    </a:lnTo>
                    <a:lnTo>
                      <a:pt x="1466" y="1264"/>
                    </a:lnTo>
                    <a:lnTo>
                      <a:pt x="1482" y="1256"/>
                    </a:lnTo>
                    <a:lnTo>
                      <a:pt x="1496" y="1246"/>
                    </a:lnTo>
                    <a:lnTo>
                      <a:pt x="1508" y="1234"/>
                    </a:lnTo>
                    <a:lnTo>
                      <a:pt x="1520" y="1220"/>
                    </a:lnTo>
                    <a:lnTo>
                      <a:pt x="1520" y="1220"/>
                    </a:lnTo>
                    <a:lnTo>
                      <a:pt x="1534" y="1252"/>
                    </a:lnTo>
                    <a:lnTo>
                      <a:pt x="1546" y="1282"/>
                    </a:lnTo>
                    <a:lnTo>
                      <a:pt x="1546" y="1282"/>
                    </a:lnTo>
                    <a:lnTo>
                      <a:pt x="1542" y="1266"/>
                    </a:lnTo>
                    <a:lnTo>
                      <a:pt x="1536" y="1250"/>
                    </a:lnTo>
                    <a:lnTo>
                      <a:pt x="1528" y="1232"/>
                    </a:lnTo>
                    <a:lnTo>
                      <a:pt x="1522" y="1214"/>
                    </a:lnTo>
                    <a:lnTo>
                      <a:pt x="1522" y="1214"/>
                    </a:lnTo>
                    <a:lnTo>
                      <a:pt x="1536" y="1210"/>
                    </a:lnTo>
                    <a:lnTo>
                      <a:pt x="1544" y="1206"/>
                    </a:lnTo>
                    <a:lnTo>
                      <a:pt x="1552" y="1206"/>
                    </a:lnTo>
                    <a:lnTo>
                      <a:pt x="1552" y="1206"/>
                    </a:lnTo>
                    <a:lnTo>
                      <a:pt x="1554" y="1212"/>
                    </a:lnTo>
                    <a:lnTo>
                      <a:pt x="1558" y="1218"/>
                    </a:lnTo>
                    <a:lnTo>
                      <a:pt x="1562" y="1222"/>
                    </a:lnTo>
                    <a:lnTo>
                      <a:pt x="1564" y="1228"/>
                    </a:lnTo>
                    <a:lnTo>
                      <a:pt x="1564" y="1228"/>
                    </a:lnTo>
                    <a:lnTo>
                      <a:pt x="1574" y="1226"/>
                    </a:lnTo>
                    <a:lnTo>
                      <a:pt x="1584" y="1224"/>
                    </a:lnTo>
                    <a:lnTo>
                      <a:pt x="1584" y="1224"/>
                    </a:lnTo>
                    <a:lnTo>
                      <a:pt x="1588" y="1218"/>
                    </a:lnTo>
                    <a:lnTo>
                      <a:pt x="1590" y="1212"/>
                    </a:lnTo>
                    <a:lnTo>
                      <a:pt x="1588" y="1204"/>
                    </a:lnTo>
                    <a:lnTo>
                      <a:pt x="1584" y="1198"/>
                    </a:lnTo>
                    <a:lnTo>
                      <a:pt x="1584" y="1198"/>
                    </a:lnTo>
                    <a:lnTo>
                      <a:pt x="1590" y="1194"/>
                    </a:lnTo>
                    <a:lnTo>
                      <a:pt x="1596" y="1192"/>
                    </a:lnTo>
                    <a:lnTo>
                      <a:pt x="1596" y="1192"/>
                    </a:lnTo>
                    <a:lnTo>
                      <a:pt x="1598" y="1182"/>
                    </a:lnTo>
                    <a:lnTo>
                      <a:pt x="1596" y="1174"/>
                    </a:lnTo>
                    <a:lnTo>
                      <a:pt x="1594" y="1166"/>
                    </a:lnTo>
                    <a:lnTo>
                      <a:pt x="1592" y="1160"/>
                    </a:lnTo>
                    <a:lnTo>
                      <a:pt x="1584" y="1148"/>
                    </a:lnTo>
                    <a:lnTo>
                      <a:pt x="1582" y="1140"/>
                    </a:lnTo>
                    <a:lnTo>
                      <a:pt x="1580" y="1134"/>
                    </a:lnTo>
                    <a:lnTo>
                      <a:pt x="1580" y="1134"/>
                    </a:lnTo>
                    <a:lnTo>
                      <a:pt x="1572" y="1128"/>
                    </a:lnTo>
                    <a:lnTo>
                      <a:pt x="1568" y="1120"/>
                    </a:lnTo>
                    <a:lnTo>
                      <a:pt x="1564" y="1112"/>
                    </a:lnTo>
                    <a:lnTo>
                      <a:pt x="1560" y="1102"/>
                    </a:lnTo>
                    <a:lnTo>
                      <a:pt x="1552" y="1060"/>
                    </a:lnTo>
                    <a:lnTo>
                      <a:pt x="1552" y="1060"/>
                    </a:lnTo>
                    <a:lnTo>
                      <a:pt x="1558" y="1056"/>
                    </a:lnTo>
                    <a:lnTo>
                      <a:pt x="1564" y="1052"/>
                    </a:lnTo>
                    <a:lnTo>
                      <a:pt x="1564" y="1052"/>
                    </a:lnTo>
                    <a:lnTo>
                      <a:pt x="1584" y="1068"/>
                    </a:lnTo>
                    <a:lnTo>
                      <a:pt x="1606" y="1082"/>
                    </a:lnTo>
                    <a:lnTo>
                      <a:pt x="1606" y="1082"/>
                    </a:lnTo>
                    <a:lnTo>
                      <a:pt x="1610" y="1074"/>
                    </a:lnTo>
                    <a:lnTo>
                      <a:pt x="1610" y="1066"/>
                    </a:lnTo>
                    <a:lnTo>
                      <a:pt x="1608" y="1058"/>
                    </a:lnTo>
                    <a:lnTo>
                      <a:pt x="1602" y="1050"/>
                    </a:lnTo>
                    <a:lnTo>
                      <a:pt x="1590" y="1034"/>
                    </a:lnTo>
                    <a:lnTo>
                      <a:pt x="1584" y="1024"/>
                    </a:lnTo>
                    <a:lnTo>
                      <a:pt x="1582" y="1016"/>
                    </a:lnTo>
                    <a:lnTo>
                      <a:pt x="1582" y="1016"/>
                    </a:lnTo>
                    <a:lnTo>
                      <a:pt x="1578" y="1018"/>
                    </a:lnTo>
                    <a:lnTo>
                      <a:pt x="1574" y="1018"/>
                    </a:lnTo>
                    <a:lnTo>
                      <a:pt x="1568" y="1018"/>
                    </a:lnTo>
                    <a:lnTo>
                      <a:pt x="1562" y="1014"/>
                    </a:lnTo>
                    <a:lnTo>
                      <a:pt x="1556" y="1010"/>
                    </a:lnTo>
                    <a:lnTo>
                      <a:pt x="1556" y="1010"/>
                    </a:lnTo>
                    <a:lnTo>
                      <a:pt x="1552" y="1012"/>
                    </a:lnTo>
                    <a:lnTo>
                      <a:pt x="1552" y="1016"/>
                    </a:lnTo>
                    <a:lnTo>
                      <a:pt x="1554" y="1018"/>
                    </a:lnTo>
                    <a:lnTo>
                      <a:pt x="1554" y="1024"/>
                    </a:lnTo>
                    <a:lnTo>
                      <a:pt x="1554" y="1024"/>
                    </a:lnTo>
                    <a:lnTo>
                      <a:pt x="1550" y="1028"/>
                    </a:lnTo>
                    <a:lnTo>
                      <a:pt x="1546" y="1028"/>
                    </a:lnTo>
                    <a:lnTo>
                      <a:pt x="1544" y="1028"/>
                    </a:lnTo>
                    <a:lnTo>
                      <a:pt x="1544" y="1028"/>
                    </a:lnTo>
                    <a:lnTo>
                      <a:pt x="1548" y="1036"/>
                    </a:lnTo>
                    <a:lnTo>
                      <a:pt x="1548" y="1040"/>
                    </a:lnTo>
                    <a:lnTo>
                      <a:pt x="1548" y="1044"/>
                    </a:lnTo>
                    <a:lnTo>
                      <a:pt x="1548" y="1044"/>
                    </a:lnTo>
                    <a:lnTo>
                      <a:pt x="1544" y="1042"/>
                    </a:lnTo>
                    <a:lnTo>
                      <a:pt x="1542" y="1040"/>
                    </a:lnTo>
                    <a:lnTo>
                      <a:pt x="1544" y="1034"/>
                    </a:lnTo>
                    <a:lnTo>
                      <a:pt x="1544" y="1034"/>
                    </a:lnTo>
                    <a:lnTo>
                      <a:pt x="1538" y="1030"/>
                    </a:lnTo>
                    <a:lnTo>
                      <a:pt x="1532" y="1026"/>
                    </a:lnTo>
                    <a:lnTo>
                      <a:pt x="1528" y="1020"/>
                    </a:lnTo>
                    <a:lnTo>
                      <a:pt x="1528" y="1018"/>
                    </a:lnTo>
                    <a:lnTo>
                      <a:pt x="1528" y="1016"/>
                    </a:lnTo>
                    <a:lnTo>
                      <a:pt x="1528" y="1016"/>
                    </a:lnTo>
                    <a:lnTo>
                      <a:pt x="1530" y="1016"/>
                    </a:lnTo>
                    <a:lnTo>
                      <a:pt x="1534" y="1016"/>
                    </a:lnTo>
                    <a:lnTo>
                      <a:pt x="1538" y="1010"/>
                    </a:lnTo>
                    <a:lnTo>
                      <a:pt x="1546" y="1006"/>
                    </a:lnTo>
                    <a:lnTo>
                      <a:pt x="1550" y="1006"/>
                    </a:lnTo>
                    <a:lnTo>
                      <a:pt x="1554" y="1008"/>
                    </a:lnTo>
                    <a:lnTo>
                      <a:pt x="1554" y="1008"/>
                    </a:lnTo>
                    <a:lnTo>
                      <a:pt x="1546" y="994"/>
                    </a:lnTo>
                    <a:lnTo>
                      <a:pt x="1542" y="988"/>
                    </a:lnTo>
                    <a:lnTo>
                      <a:pt x="1536" y="982"/>
                    </a:lnTo>
                    <a:lnTo>
                      <a:pt x="1536" y="982"/>
                    </a:lnTo>
                    <a:lnTo>
                      <a:pt x="1540" y="974"/>
                    </a:lnTo>
                    <a:lnTo>
                      <a:pt x="1544" y="966"/>
                    </a:lnTo>
                    <a:lnTo>
                      <a:pt x="1546" y="964"/>
                    </a:lnTo>
                    <a:lnTo>
                      <a:pt x="1550" y="962"/>
                    </a:lnTo>
                    <a:lnTo>
                      <a:pt x="1554" y="962"/>
                    </a:lnTo>
                    <a:lnTo>
                      <a:pt x="1562" y="962"/>
                    </a:lnTo>
                    <a:lnTo>
                      <a:pt x="1562" y="962"/>
                    </a:lnTo>
                    <a:lnTo>
                      <a:pt x="1560" y="956"/>
                    </a:lnTo>
                    <a:lnTo>
                      <a:pt x="1558" y="954"/>
                    </a:lnTo>
                    <a:lnTo>
                      <a:pt x="1558" y="954"/>
                    </a:lnTo>
                    <a:lnTo>
                      <a:pt x="1566" y="954"/>
                    </a:lnTo>
                    <a:lnTo>
                      <a:pt x="1580" y="956"/>
                    </a:lnTo>
                    <a:lnTo>
                      <a:pt x="1594" y="956"/>
                    </a:lnTo>
                    <a:lnTo>
                      <a:pt x="1608" y="956"/>
                    </a:lnTo>
                    <a:lnTo>
                      <a:pt x="1608" y="956"/>
                    </a:lnTo>
                    <a:lnTo>
                      <a:pt x="1606" y="952"/>
                    </a:lnTo>
                    <a:lnTo>
                      <a:pt x="1604" y="948"/>
                    </a:lnTo>
                    <a:lnTo>
                      <a:pt x="1602" y="944"/>
                    </a:lnTo>
                    <a:lnTo>
                      <a:pt x="1602" y="940"/>
                    </a:lnTo>
                    <a:lnTo>
                      <a:pt x="1602" y="940"/>
                    </a:lnTo>
                    <a:lnTo>
                      <a:pt x="1604" y="940"/>
                    </a:lnTo>
                    <a:lnTo>
                      <a:pt x="1606" y="936"/>
                    </a:lnTo>
                    <a:lnTo>
                      <a:pt x="1608" y="936"/>
                    </a:lnTo>
                    <a:lnTo>
                      <a:pt x="1612" y="936"/>
                    </a:lnTo>
                    <a:lnTo>
                      <a:pt x="1612" y="936"/>
                    </a:lnTo>
                    <a:lnTo>
                      <a:pt x="1612" y="934"/>
                    </a:lnTo>
                    <a:lnTo>
                      <a:pt x="1610" y="930"/>
                    </a:lnTo>
                    <a:lnTo>
                      <a:pt x="1610" y="928"/>
                    </a:lnTo>
                    <a:lnTo>
                      <a:pt x="1610" y="926"/>
                    </a:lnTo>
                    <a:lnTo>
                      <a:pt x="1610" y="926"/>
                    </a:lnTo>
                    <a:lnTo>
                      <a:pt x="1628" y="926"/>
                    </a:lnTo>
                    <a:lnTo>
                      <a:pt x="1628" y="926"/>
                    </a:lnTo>
                    <a:lnTo>
                      <a:pt x="1612" y="916"/>
                    </a:lnTo>
                    <a:lnTo>
                      <a:pt x="1612" y="916"/>
                    </a:lnTo>
                    <a:lnTo>
                      <a:pt x="1608" y="918"/>
                    </a:lnTo>
                    <a:lnTo>
                      <a:pt x="1600" y="918"/>
                    </a:lnTo>
                    <a:lnTo>
                      <a:pt x="1596" y="916"/>
                    </a:lnTo>
                    <a:lnTo>
                      <a:pt x="1590" y="914"/>
                    </a:lnTo>
                    <a:lnTo>
                      <a:pt x="1580" y="906"/>
                    </a:lnTo>
                    <a:lnTo>
                      <a:pt x="1578" y="902"/>
                    </a:lnTo>
                    <a:lnTo>
                      <a:pt x="1576" y="896"/>
                    </a:lnTo>
                    <a:lnTo>
                      <a:pt x="1576" y="896"/>
                    </a:lnTo>
                    <a:lnTo>
                      <a:pt x="1574" y="904"/>
                    </a:lnTo>
                    <a:lnTo>
                      <a:pt x="1570" y="908"/>
                    </a:lnTo>
                    <a:lnTo>
                      <a:pt x="1564" y="910"/>
                    </a:lnTo>
                    <a:lnTo>
                      <a:pt x="1556" y="910"/>
                    </a:lnTo>
                    <a:lnTo>
                      <a:pt x="1556" y="910"/>
                    </a:lnTo>
                    <a:lnTo>
                      <a:pt x="1552" y="914"/>
                    </a:lnTo>
                    <a:lnTo>
                      <a:pt x="1550" y="916"/>
                    </a:lnTo>
                    <a:lnTo>
                      <a:pt x="1544" y="918"/>
                    </a:lnTo>
                    <a:lnTo>
                      <a:pt x="1544" y="918"/>
                    </a:lnTo>
                    <a:lnTo>
                      <a:pt x="1546" y="920"/>
                    </a:lnTo>
                    <a:lnTo>
                      <a:pt x="1544" y="922"/>
                    </a:lnTo>
                    <a:lnTo>
                      <a:pt x="1544" y="924"/>
                    </a:lnTo>
                    <a:lnTo>
                      <a:pt x="1546" y="926"/>
                    </a:lnTo>
                    <a:lnTo>
                      <a:pt x="1546" y="926"/>
                    </a:lnTo>
                    <a:lnTo>
                      <a:pt x="1544" y="928"/>
                    </a:lnTo>
                    <a:lnTo>
                      <a:pt x="1542" y="926"/>
                    </a:lnTo>
                    <a:lnTo>
                      <a:pt x="1540" y="926"/>
                    </a:lnTo>
                    <a:lnTo>
                      <a:pt x="1540" y="924"/>
                    </a:lnTo>
                    <a:lnTo>
                      <a:pt x="1540" y="924"/>
                    </a:lnTo>
                    <a:lnTo>
                      <a:pt x="1534" y="930"/>
                    </a:lnTo>
                    <a:lnTo>
                      <a:pt x="1532" y="934"/>
                    </a:lnTo>
                    <a:lnTo>
                      <a:pt x="1526" y="934"/>
                    </a:lnTo>
                    <a:lnTo>
                      <a:pt x="1526" y="934"/>
                    </a:lnTo>
                    <a:lnTo>
                      <a:pt x="1528" y="940"/>
                    </a:lnTo>
                    <a:lnTo>
                      <a:pt x="1530" y="942"/>
                    </a:lnTo>
                    <a:lnTo>
                      <a:pt x="1530" y="944"/>
                    </a:lnTo>
                    <a:lnTo>
                      <a:pt x="1530" y="944"/>
                    </a:lnTo>
                    <a:lnTo>
                      <a:pt x="1528" y="942"/>
                    </a:lnTo>
                    <a:lnTo>
                      <a:pt x="1524" y="940"/>
                    </a:lnTo>
                    <a:lnTo>
                      <a:pt x="1520" y="942"/>
                    </a:lnTo>
                    <a:lnTo>
                      <a:pt x="1518" y="944"/>
                    </a:lnTo>
                    <a:lnTo>
                      <a:pt x="1512" y="950"/>
                    </a:lnTo>
                    <a:lnTo>
                      <a:pt x="1510" y="956"/>
                    </a:lnTo>
                    <a:lnTo>
                      <a:pt x="1510" y="956"/>
                    </a:lnTo>
                    <a:lnTo>
                      <a:pt x="1508" y="948"/>
                    </a:lnTo>
                    <a:lnTo>
                      <a:pt x="1504" y="944"/>
                    </a:lnTo>
                    <a:lnTo>
                      <a:pt x="1500" y="940"/>
                    </a:lnTo>
                    <a:lnTo>
                      <a:pt x="1500" y="940"/>
                    </a:lnTo>
                    <a:lnTo>
                      <a:pt x="1496" y="944"/>
                    </a:lnTo>
                    <a:lnTo>
                      <a:pt x="1494" y="948"/>
                    </a:lnTo>
                    <a:lnTo>
                      <a:pt x="1494" y="948"/>
                    </a:lnTo>
                    <a:lnTo>
                      <a:pt x="1492" y="944"/>
                    </a:lnTo>
                    <a:lnTo>
                      <a:pt x="1488" y="940"/>
                    </a:lnTo>
                    <a:lnTo>
                      <a:pt x="1486" y="936"/>
                    </a:lnTo>
                    <a:lnTo>
                      <a:pt x="1484" y="928"/>
                    </a:lnTo>
                    <a:lnTo>
                      <a:pt x="1484" y="928"/>
                    </a:lnTo>
                    <a:lnTo>
                      <a:pt x="1474" y="928"/>
                    </a:lnTo>
                    <a:lnTo>
                      <a:pt x="1468" y="926"/>
                    </a:lnTo>
                    <a:lnTo>
                      <a:pt x="1456" y="924"/>
                    </a:lnTo>
                    <a:lnTo>
                      <a:pt x="1456" y="924"/>
                    </a:lnTo>
                    <a:lnTo>
                      <a:pt x="1442" y="900"/>
                    </a:lnTo>
                    <a:lnTo>
                      <a:pt x="1428" y="878"/>
                    </a:lnTo>
                    <a:lnTo>
                      <a:pt x="1412" y="856"/>
                    </a:lnTo>
                    <a:lnTo>
                      <a:pt x="1392" y="836"/>
                    </a:lnTo>
                    <a:lnTo>
                      <a:pt x="1392" y="836"/>
                    </a:lnTo>
                    <a:lnTo>
                      <a:pt x="1392" y="820"/>
                    </a:lnTo>
                    <a:lnTo>
                      <a:pt x="1388" y="816"/>
                    </a:lnTo>
                    <a:lnTo>
                      <a:pt x="1382" y="812"/>
                    </a:lnTo>
                    <a:lnTo>
                      <a:pt x="1382" y="812"/>
                    </a:lnTo>
                    <a:lnTo>
                      <a:pt x="1384" y="810"/>
                    </a:lnTo>
                    <a:lnTo>
                      <a:pt x="1386" y="812"/>
                    </a:lnTo>
                    <a:lnTo>
                      <a:pt x="1390" y="812"/>
                    </a:lnTo>
                    <a:lnTo>
                      <a:pt x="1394" y="812"/>
                    </a:lnTo>
                    <a:lnTo>
                      <a:pt x="1394" y="812"/>
                    </a:lnTo>
                    <a:lnTo>
                      <a:pt x="1390" y="804"/>
                    </a:lnTo>
                    <a:lnTo>
                      <a:pt x="1388" y="794"/>
                    </a:lnTo>
                    <a:lnTo>
                      <a:pt x="1388" y="778"/>
                    </a:lnTo>
                    <a:lnTo>
                      <a:pt x="1386" y="762"/>
                    </a:lnTo>
                    <a:lnTo>
                      <a:pt x="1384" y="752"/>
                    </a:lnTo>
                    <a:lnTo>
                      <a:pt x="1380" y="742"/>
                    </a:lnTo>
                    <a:lnTo>
                      <a:pt x="1380" y="742"/>
                    </a:lnTo>
                    <a:lnTo>
                      <a:pt x="1380" y="740"/>
                    </a:lnTo>
                    <a:lnTo>
                      <a:pt x="1382" y="740"/>
                    </a:lnTo>
                    <a:lnTo>
                      <a:pt x="1386" y="738"/>
                    </a:lnTo>
                    <a:lnTo>
                      <a:pt x="1386" y="738"/>
                    </a:lnTo>
                    <a:lnTo>
                      <a:pt x="1380" y="728"/>
                    </a:lnTo>
                    <a:lnTo>
                      <a:pt x="1370" y="718"/>
                    </a:lnTo>
                    <a:lnTo>
                      <a:pt x="1360" y="708"/>
                    </a:lnTo>
                    <a:lnTo>
                      <a:pt x="1352" y="706"/>
                    </a:lnTo>
                    <a:lnTo>
                      <a:pt x="1346" y="704"/>
                    </a:lnTo>
                    <a:lnTo>
                      <a:pt x="1346" y="704"/>
                    </a:lnTo>
                    <a:lnTo>
                      <a:pt x="1338" y="706"/>
                    </a:lnTo>
                    <a:lnTo>
                      <a:pt x="1334" y="708"/>
                    </a:lnTo>
                    <a:lnTo>
                      <a:pt x="1330" y="710"/>
                    </a:lnTo>
                    <a:lnTo>
                      <a:pt x="1324" y="708"/>
                    </a:lnTo>
                    <a:lnTo>
                      <a:pt x="1324" y="708"/>
                    </a:lnTo>
                    <a:lnTo>
                      <a:pt x="1322" y="708"/>
                    </a:lnTo>
                    <a:lnTo>
                      <a:pt x="1322" y="710"/>
                    </a:lnTo>
                    <a:lnTo>
                      <a:pt x="1326" y="714"/>
                    </a:lnTo>
                    <a:lnTo>
                      <a:pt x="1328" y="718"/>
                    </a:lnTo>
                    <a:lnTo>
                      <a:pt x="1326" y="718"/>
                    </a:lnTo>
                    <a:lnTo>
                      <a:pt x="1324" y="720"/>
                    </a:lnTo>
                    <a:lnTo>
                      <a:pt x="1324" y="720"/>
                    </a:lnTo>
                    <a:lnTo>
                      <a:pt x="1328" y="724"/>
                    </a:lnTo>
                    <a:lnTo>
                      <a:pt x="1328" y="724"/>
                    </a:lnTo>
                    <a:lnTo>
                      <a:pt x="1328" y="724"/>
                    </a:lnTo>
                    <a:lnTo>
                      <a:pt x="1326" y="724"/>
                    </a:lnTo>
                    <a:lnTo>
                      <a:pt x="1326" y="724"/>
                    </a:lnTo>
                    <a:lnTo>
                      <a:pt x="1324" y="726"/>
                    </a:lnTo>
                    <a:lnTo>
                      <a:pt x="1324" y="726"/>
                    </a:lnTo>
                    <a:lnTo>
                      <a:pt x="1330" y="734"/>
                    </a:lnTo>
                    <a:lnTo>
                      <a:pt x="1332" y="740"/>
                    </a:lnTo>
                    <a:lnTo>
                      <a:pt x="1330" y="746"/>
                    </a:lnTo>
                    <a:lnTo>
                      <a:pt x="1330" y="746"/>
                    </a:lnTo>
                    <a:lnTo>
                      <a:pt x="1340" y="754"/>
                    </a:lnTo>
                    <a:lnTo>
                      <a:pt x="1350" y="762"/>
                    </a:lnTo>
                    <a:lnTo>
                      <a:pt x="1350" y="762"/>
                    </a:lnTo>
                    <a:lnTo>
                      <a:pt x="1352" y="778"/>
                    </a:lnTo>
                    <a:lnTo>
                      <a:pt x="1352" y="792"/>
                    </a:lnTo>
                    <a:lnTo>
                      <a:pt x="1352" y="800"/>
                    </a:lnTo>
                    <a:lnTo>
                      <a:pt x="1350" y="806"/>
                    </a:lnTo>
                    <a:lnTo>
                      <a:pt x="1346" y="814"/>
                    </a:lnTo>
                    <a:lnTo>
                      <a:pt x="1340" y="820"/>
                    </a:lnTo>
                    <a:lnTo>
                      <a:pt x="1340" y="820"/>
                    </a:lnTo>
                    <a:lnTo>
                      <a:pt x="1344" y="824"/>
                    </a:lnTo>
                    <a:lnTo>
                      <a:pt x="1344" y="828"/>
                    </a:lnTo>
                    <a:lnTo>
                      <a:pt x="1344" y="836"/>
                    </a:lnTo>
                    <a:lnTo>
                      <a:pt x="1342" y="844"/>
                    </a:lnTo>
                    <a:lnTo>
                      <a:pt x="1342" y="848"/>
                    </a:lnTo>
                    <a:lnTo>
                      <a:pt x="1344" y="852"/>
                    </a:lnTo>
                    <a:lnTo>
                      <a:pt x="1344" y="852"/>
                    </a:lnTo>
                    <a:lnTo>
                      <a:pt x="1344" y="854"/>
                    </a:lnTo>
                    <a:lnTo>
                      <a:pt x="1342" y="854"/>
                    </a:lnTo>
                    <a:lnTo>
                      <a:pt x="1338" y="852"/>
                    </a:lnTo>
                    <a:lnTo>
                      <a:pt x="1338" y="852"/>
                    </a:lnTo>
                    <a:lnTo>
                      <a:pt x="1346" y="860"/>
                    </a:lnTo>
                    <a:lnTo>
                      <a:pt x="1350" y="868"/>
                    </a:lnTo>
                    <a:lnTo>
                      <a:pt x="1360" y="888"/>
                    </a:lnTo>
                    <a:lnTo>
                      <a:pt x="1360" y="888"/>
                    </a:lnTo>
                    <a:lnTo>
                      <a:pt x="1358" y="888"/>
                    </a:lnTo>
                    <a:lnTo>
                      <a:pt x="1354" y="886"/>
                    </a:lnTo>
                    <a:lnTo>
                      <a:pt x="1354" y="886"/>
                    </a:lnTo>
                    <a:lnTo>
                      <a:pt x="1370" y="914"/>
                    </a:lnTo>
                    <a:lnTo>
                      <a:pt x="1378" y="926"/>
                    </a:lnTo>
                    <a:lnTo>
                      <a:pt x="1384" y="932"/>
                    </a:lnTo>
                    <a:lnTo>
                      <a:pt x="1390" y="936"/>
                    </a:lnTo>
                    <a:lnTo>
                      <a:pt x="1390" y="936"/>
                    </a:lnTo>
                    <a:lnTo>
                      <a:pt x="1392" y="934"/>
                    </a:lnTo>
                    <a:lnTo>
                      <a:pt x="1392" y="934"/>
                    </a:lnTo>
                    <a:lnTo>
                      <a:pt x="1394" y="932"/>
                    </a:lnTo>
                    <a:lnTo>
                      <a:pt x="1394" y="932"/>
                    </a:lnTo>
                    <a:lnTo>
                      <a:pt x="1416" y="950"/>
                    </a:lnTo>
                    <a:lnTo>
                      <a:pt x="1438" y="968"/>
                    </a:lnTo>
                    <a:lnTo>
                      <a:pt x="1438" y="968"/>
                    </a:lnTo>
                    <a:lnTo>
                      <a:pt x="1434" y="978"/>
                    </a:lnTo>
                    <a:lnTo>
                      <a:pt x="1428" y="988"/>
                    </a:lnTo>
                    <a:lnTo>
                      <a:pt x="1428" y="988"/>
                    </a:lnTo>
                    <a:lnTo>
                      <a:pt x="1432" y="990"/>
                    </a:lnTo>
                    <a:lnTo>
                      <a:pt x="1434" y="988"/>
                    </a:lnTo>
                    <a:lnTo>
                      <a:pt x="1438" y="986"/>
                    </a:lnTo>
                    <a:lnTo>
                      <a:pt x="1442" y="988"/>
                    </a:lnTo>
                    <a:lnTo>
                      <a:pt x="1442" y="988"/>
                    </a:lnTo>
                    <a:lnTo>
                      <a:pt x="1440" y="992"/>
                    </a:lnTo>
                    <a:lnTo>
                      <a:pt x="1436" y="992"/>
                    </a:lnTo>
                    <a:lnTo>
                      <a:pt x="1436" y="992"/>
                    </a:lnTo>
                    <a:lnTo>
                      <a:pt x="1440" y="994"/>
                    </a:lnTo>
                    <a:lnTo>
                      <a:pt x="1442" y="994"/>
                    </a:lnTo>
                    <a:lnTo>
                      <a:pt x="1440" y="1000"/>
                    </a:lnTo>
                    <a:lnTo>
                      <a:pt x="1438" y="1006"/>
                    </a:lnTo>
                    <a:lnTo>
                      <a:pt x="1438" y="1010"/>
                    </a:lnTo>
                    <a:lnTo>
                      <a:pt x="1438" y="1016"/>
                    </a:lnTo>
                    <a:lnTo>
                      <a:pt x="1438" y="1016"/>
                    </a:lnTo>
                    <a:lnTo>
                      <a:pt x="1436" y="1014"/>
                    </a:lnTo>
                    <a:lnTo>
                      <a:pt x="1436" y="1012"/>
                    </a:lnTo>
                    <a:lnTo>
                      <a:pt x="1434" y="1010"/>
                    </a:lnTo>
                    <a:lnTo>
                      <a:pt x="1432" y="1010"/>
                    </a:lnTo>
                    <a:lnTo>
                      <a:pt x="1432" y="1010"/>
                    </a:lnTo>
                    <a:lnTo>
                      <a:pt x="1430" y="1020"/>
                    </a:lnTo>
                    <a:lnTo>
                      <a:pt x="1428" y="1024"/>
                    </a:lnTo>
                    <a:lnTo>
                      <a:pt x="1420" y="1024"/>
                    </a:lnTo>
                    <a:lnTo>
                      <a:pt x="1420" y="1024"/>
                    </a:lnTo>
                    <a:lnTo>
                      <a:pt x="1428" y="1038"/>
                    </a:lnTo>
                    <a:lnTo>
                      <a:pt x="1432" y="1046"/>
                    </a:lnTo>
                    <a:lnTo>
                      <a:pt x="1432" y="1056"/>
                    </a:lnTo>
                    <a:lnTo>
                      <a:pt x="1432" y="1056"/>
                    </a:lnTo>
                    <a:lnTo>
                      <a:pt x="1434" y="1058"/>
                    </a:lnTo>
                    <a:lnTo>
                      <a:pt x="1438" y="1058"/>
                    </a:lnTo>
                    <a:lnTo>
                      <a:pt x="1438" y="1058"/>
                    </a:lnTo>
                    <a:lnTo>
                      <a:pt x="1438" y="1060"/>
                    </a:lnTo>
                    <a:lnTo>
                      <a:pt x="1436" y="1060"/>
                    </a:lnTo>
                    <a:lnTo>
                      <a:pt x="1432" y="1062"/>
                    </a:lnTo>
                    <a:lnTo>
                      <a:pt x="1432" y="1062"/>
                    </a:lnTo>
                    <a:lnTo>
                      <a:pt x="1444" y="1080"/>
                    </a:lnTo>
                    <a:lnTo>
                      <a:pt x="1452" y="1100"/>
                    </a:lnTo>
                    <a:lnTo>
                      <a:pt x="1456" y="1122"/>
                    </a:lnTo>
                    <a:lnTo>
                      <a:pt x="1460" y="1150"/>
                    </a:lnTo>
                    <a:lnTo>
                      <a:pt x="1460" y="1150"/>
                    </a:lnTo>
                    <a:lnTo>
                      <a:pt x="1450" y="1148"/>
                    </a:lnTo>
                    <a:lnTo>
                      <a:pt x="1438" y="1150"/>
                    </a:lnTo>
                    <a:lnTo>
                      <a:pt x="1434" y="1154"/>
                    </a:lnTo>
                    <a:lnTo>
                      <a:pt x="1430" y="1158"/>
                    </a:lnTo>
                    <a:lnTo>
                      <a:pt x="1426" y="1162"/>
                    </a:lnTo>
                    <a:lnTo>
                      <a:pt x="1424" y="1168"/>
                    </a:lnTo>
                    <a:lnTo>
                      <a:pt x="1424" y="1168"/>
                    </a:lnTo>
                    <a:lnTo>
                      <a:pt x="1428" y="1174"/>
                    </a:lnTo>
                    <a:lnTo>
                      <a:pt x="1432" y="1178"/>
                    </a:lnTo>
                    <a:lnTo>
                      <a:pt x="1436" y="1184"/>
                    </a:lnTo>
                    <a:lnTo>
                      <a:pt x="1436" y="1186"/>
                    </a:lnTo>
                    <a:lnTo>
                      <a:pt x="1434" y="1190"/>
                    </a:lnTo>
                    <a:lnTo>
                      <a:pt x="1434" y="1190"/>
                    </a:lnTo>
                    <a:lnTo>
                      <a:pt x="1426" y="1192"/>
                    </a:lnTo>
                    <a:lnTo>
                      <a:pt x="1418" y="1194"/>
                    </a:lnTo>
                    <a:lnTo>
                      <a:pt x="1410" y="1196"/>
                    </a:lnTo>
                    <a:lnTo>
                      <a:pt x="1400" y="1194"/>
                    </a:lnTo>
                    <a:lnTo>
                      <a:pt x="1400" y="1194"/>
                    </a:lnTo>
                    <a:lnTo>
                      <a:pt x="1400" y="1186"/>
                    </a:lnTo>
                    <a:lnTo>
                      <a:pt x="1398" y="1180"/>
                    </a:lnTo>
                    <a:lnTo>
                      <a:pt x="1396" y="1174"/>
                    </a:lnTo>
                    <a:lnTo>
                      <a:pt x="1392" y="1170"/>
                    </a:lnTo>
                    <a:lnTo>
                      <a:pt x="1384" y="1162"/>
                    </a:lnTo>
                    <a:lnTo>
                      <a:pt x="1374" y="1152"/>
                    </a:lnTo>
                    <a:lnTo>
                      <a:pt x="1374" y="1152"/>
                    </a:lnTo>
                    <a:lnTo>
                      <a:pt x="1376" y="1148"/>
                    </a:lnTo>
                    <a:lnTo>
                      <a:pt x="1378" y="1150"/>
                    </a:lnTo>
                    <a:lnTo>
                      <a:pt x="1380" y="1152"/>
                    </a:lnTo>
                    <a:lnTo>
                      <a:pt x="1382" y="1152"/>
                    </a:lnTo>
                    <a:lnTo>
                      <a:pt x="1382" y="1152"/>
                    </a:lnTo>
                    <a:lnTo>
                      <a:pt x="1382" y="1148"/>
                    </a:lnTo>
                    <a:lnTo>
                      <a:pt x="1378" y="1146"/>
                    </a:lnTo>
                    <a:lnTo>
                      <a:pt x="1376" y="1142"/>
                    </a:lnTo>
                    <a:lnTo>
                      <a:pt x="1374" y="1138"/>
                    </a:lnTo>
                    <a:lnTo>
                      <a:pt x="1374" y="1138"/>
                    </a:lnTo>
                    <a:lnTo>
                      <a:pt x="1378" y="1138"/>
                    </a:lnTo>
                    <a:lnTo>
                      <a:pt x="1380" y="1140"/>
                    </a:lnTo>
                    <a:lnTo>
                      <a:pt x="1380" y="1140"/>
                    </a:lnTo>
                    <a:lnTo>
                      <a:pt x="1376" y="1134"/>
                    </a:lnTo>
                    <a:lnTo>
                      <a:pt x="1372" y="1128"/>
                    </a:lnTo>
                    <a:lnTo>
                      <a:pt x="1362" y="1118"/>
                    </a:lnTo>
                    <a:lnTo>
                      <a:pt x="1352" y="1108"/>
                    </a:lnTo>
                    <a:lnTo>
                      <a:pt x="1348" y="1102"/>
                    </a:lnTo>
                    <a:lnTo>
                      <a:pt x="1344" y="1094"/>
                    </a:lnTo>
                    <a:lnTo>
                      <a:pt x="1344" y="1094"/>
                    </a:lnTo>
                    <a:lnTo>
                      <a:pt x="1342" y="1096"/>
                    </a:lnTo>
                    <a:lnTo>
                      <a:pt x="1338" y="1092"/>
                    </a:lnTo>
                    <a:lnTo>
                      <a:pt x="1332" y="1082"/>
                    </a:lnTo>
                    <a:lnTo>
                      <a:pt x="1326" y="1068"/>
                    </a:lnTo>
                    <a:lnTo>
                      <a:pt x="1320" y="1064"/>
                    </a:lnTo>
                    <a:lnTo>
                      <a:pt x="1316" y="1062"/>
                    </a:lnTo>
                    <a:lnTo>
                      <a:pt x="1316" y="1062"/>
                    </a:lnTo>
                    <a:lnTo>
                      <a:pt x="1316" y="1054"/>
                    </a:lnTo>
                    <a:lnTo>
                      <a:pt x="1316" y="1046"/>
                    </a:lnTo>
                    <a:lnTo>
                      <a:pt x="1316" y="1046"/>
                    </a:lnTo>
                    <a:lnTo>
                      <a:pt x="1314" y="1046"/>
                    </a:lnTo>
                    <a:lnTo>
                      <a:pt x="1314" y="1050"/>
                    </a:lnTo>
                    <a:lnTo>
                      <a:pt x="1312" y="1052"/>
                    </a:lnTo>
                    <a:lnTo>
                      <a:pt x="1312" y="1050"/>
                    </a:lnTo>
                    <a:lnTo>
                      <a:pt x="1312" y="1050"/>
                    </a:lnTo>
                    <a:lnTo>
                      <a:pt x="1302" y="1036"/>
                    </a:lnTo>
                    <a:lnTo>
                      <a:pt x="1298" y="1026"/>
                    </a:lnTo>
                    <a:lnTo>
                      <a:pt x="1294" y="1018"/>
                    </a:lnTo>
                    <a:lnTo>
                      <a:pt x="1294" y="1018"/>
                    </a:lnTo>
                    <a:lnTo>
                      <a:pt x="1288" y="1012"/>
                    </a:lnTo>
                    <a:lnTo>
                      <a:pt x="1282" y="1006"/>
                    </a:lnTo>
                    <a:lnTo>
                      <a:pt x="1276" y="1000"/>
                    </a:lnTo>
                    <a:lnTo>
                      <a:pt x="1274" y="990"/>
                    </a:lnTo>
                    <a:lnTo>
                      <a:pt x="1274" y="990"/>
                    </a:lnTo>
                    <a:lnTo>
                      <a:pt x="1272" y="992"/>
                    </a:lnTo>
                    <a:lnTo>
                      <a:pt x="1272" y="996"/>
                    </a:lnTo>
                    <a:lnTo>
                      <a:pt x="1274" y="1006"/>
                    </a:lnTo>
                    <a:lnTo>
                      <a:pt x="1274" y="1016"/>
                    </a:lnTo>
                    <a:lnTo>
                      <a:pt x="1274" y="1020"/>
                    </a:lnTo>
                    <a:lnTo>
                      <a:pt x="1272" y="1024"/>
                    </a:lnTo>
                    <a:lnTo>
                      <a:pt x="1272" y="1024"/>
                    </a:lnTo>
                    <a:lnTo>
                      <a:pt x="1266" y="1024"/>
                    </a:lnTo>
                    <a:lnTo>
                      <a:pt x="1266" y="1020"/>
                    </a:lnTo>
                    <a:lnTo>
                      <a:pt x="1266" y="1020"/>
                    </a:lnTo>
                    <a:lnTo>
                      <a:pt x="1252" y="1050"/>
                    </a:lnTo>
                    <a:lnTo>
                      <a:pt x="1242" y="1064"/>
                    </a:lnTo>
                    <a:lnTo>
                      <a:pt x="1238" y="1070"/>
                    </a:lnTo>
                    <a:lnTo>
                      <a:pt x="1232" y="1072"/>
                    </a:lnTo>
                    <a:lnTo>
                      <a:pt x="1232" y="1072"/>
                    </a:lnTo>
                    <a:lnTo>
                      <a:pt x="1220" y="1070"/>
                    </a:lnTo>
                    <a:lnTo>
                      <a:pt x="1208" y="1070"/>
                    </a:lnTo>
                    <a:lnTo>
                      <a:pt x="1208" y="1070"/>
                    </a:lnTo>
                    <a:lnTo>
                      <a:pt x="1208" y="1066"/>
                    </a:lnTo>
                    <a:lnTo>
                      <a:pt x="1210" y="1064"/>
                    </a:lnTo>
                    <a:lnTo>
                      <a:pt x="1210" y="1064"/>
                    </a:lnTo>
                    <a:lnTo>
                      <a:pt x="1196" y="1058"/>
                    </a:lnTo>
                    <a:lnTo>
                      <a:pt x="1186" y="1052"/>
                    </a:lnTo>
                    <a:lnTo>
                      <a:pt x="1180" y="1046"/>
                    </a:lnTo>
                    <a:lnTo>
                      <a:pt x="1178" y="1042"/>
                    </a:lnTo>
                    <a:lnTo>
                      <a:pt x="1176" y="1036"/>
                    </a:lnTo>
                    <a:lnTo>
                      <a:pt x="1176" y="1028"/>
                    </a:lnTo>
                    <a:lnTo>
                      <a:pt x="1176" y="1028"/>
                    </a:lnTo>
                    <a:lnTo>
                      <a:pt x="1180" y="1028"/>
                    </a:lnTo>
                    <a:lnTo>
                      <a:pt x="1182" y="1026"/>
                    </a:lnTo>
                    <a:lnTo>
                      <a:pt x="1182" y="1020"/>
                    </a:lnTo>
                    <a:lnTo>
                      <a:pt x="1184" y="1014"/>
                    </a:lnTo>
                    <a:lnTo>
                      <a:pt x="1184" y="1014"/>
                    </a:lnTo>
                    <a:lnTo>
                      <a:pt x="1184" y="1012"/>
                    </a:lnTo>
                    <a:lnTo>
                      <a:pt x="1182" y="1010"/>
                    </a:lnTo>
                    <a:lnTo>
                      <a:pt x="1180" y="1010"/>
                    </a:lnTo>
                    <a:lnTo>
                      <a:pt x="1180" y="1008"/>
                    </a:lnTo>
                    <a:lnTo>
                      <a:pt x="1180" y="1008"/>
                    </a:lnTo>
                    <a:lnTo>
                      <a:pt x="1176" y="1008"/>
                    </a:lnTo>
                    <a:lnTo>
                      <a:pt x="1174" y="1010"/>
                    </a:lnTo>
                    <a:lnTo>
                      <a:pt x="1172" y="1012"/>
                    </a:lnTo>
                    <a:lnTo>
                      <a:pt x="1172" y="1016"/>
                    </a:lnTo>
                    <a:lnTo>
                      <a:pt x="1172" y="1016"/>
                    </a:lnTo>
                    <a:lnTo>
                      <a:pt x="1166" y="1012"/>
                    </a:lnTo>
                    <a:lnTo>
                      <a:pt x="1164" y="1006"/>
                    </a:lnTo>
                    <a:lnTo>
                      <a:pt x="1162" y="1000"/>
                    </a:lnTo>
                    <a:lnTo>
                      <a:pt x="1164" y="994"/>
                    </a:lnTo>
                    <a:lnTo>
                      <a:pt x="1164" y="994"/>
                    </a:lnTo>
                    <a:lnTo>
                      <a:pt x="1166" y="994"/>
                    </a:lnTo>
                    <a:lnTo>
                      <a:pt x="1168" y="996"/>
                    </a:lnTo>
                    <a:lnTo>
                      <a:pt x="1174" y="998"/>
                    </a:lnTo>
                    <a:lnTo>
                      <a:pt x="1174" y="998"/>
                    </a:lnTo>
                    <a:lnTo>
                      <a:pt x="1172" y="990"/>
                    </a:lnTo>
                    <a:lnTo>
                      <a:pt x="1168" y="984"/>
                    </a:lnTo>
                    <a:lnTo>
                      <a:pt x="1168" y="984"/>
                    </a:lnTo>
                    <a:lnTo>
                      <a:pt x="1176" y="974"/>
                    </a:lnTo>
                    <a:lnTo>
                      <a:pt x="1176" y="974"/>
                    </a:lnTo>
                    <a:lnTo>
                      <a:pt x="1172" y="972"/>
                    </a:lnTo>
                    <a:lnTo>
                      <a:pt x="1170" y="972"/>
                    </a:lnTo>
                    <a:lnTo>
                      <a:pt x="1170" y="978"/>
                    </a:lnTo>
                    <a:lnTo>
                      <a:pt x="1170" y="978"/>
                    </a:lnTo>
                    <a:lnTo>
                      <a:pt x="1164" y="976"/>
                    </a:lnTo>
                    <a:lnTo>
                      <a:pt x="1162" y="972"/>
                    </a:lnTo>
                    <a:lnTo>
                      <a:pt x="1158" y="970"/>
                    </a:lnTo>
                    <a:lnTo>
                      <a:pt x="1152" y="970"/>
                    </a:lnTo>
                    <a:lnTo>
                      <a:pt x="1152" y="970"/>
                    </a:lnTo>
                    <a:lnTo>
                      <a:pt x="1152" y="956"/>
                    </a:lnTo>
                    <a:lnTo>
                      <a:pt x="1152" y="956"/>
                    </a:lnTo>
                    <a:lnTo>
                      <a:pt x="1154" y="958"/>
                    </a:lnTo>
                    <a:lnTo>
                      <a:pt x="1156" y="960"/>
                    </a:lnTo>
                    <a:lnTo>
                      <a:pt x="1158" y="960"/>
                    </a:lnTo>
                    <a:lnTo>
                      <a:pt x="1158" y="960"/>
                    </a:lnTo>
                    <a:lnTo>
                      <a:pt x="1160" y="958"/>
                    </a:lnTo>
                    <a:lnTo>
                      <a:pt x="1160" y="954"/>
                    </a:lnTo>
                    <a:lnTo>
                      <a:pt x="1158" y="946"/>
                    </a:lnTo>
                    <a:lnTo>
                      <a:pt x="1158" y="946"/>
                    </a:lnTo>
                    <a:lnTo>
                      <a:pt x="1156" y="946"/>
                    </a:lnTo>
                    <a:lnTo>
                      <a:pt x="1154" y="946"/>
                    </a:lnTo>
                    <a:lnTo>
                      <a:pt x="1154" y="950"/>
                    </a:lnTo>
                    <a:lnTo>
                      <a:pt x="1152" y="954"/>
                    </a:lnTo>
                    <a:lnTo>
                      <a:pt x="1150" y="952"/>
                    </a:lnTo>
                    <a:lnTo>
                      <a:pt x="1150" y="952"/>
                    </a:lnTo>
                    <a:lnTo>
                      <a:pt x="1146" y="950"/>
                    </a:lnTo>
                    <a:lnTo>
                      <a:pt x="1144" y="946"/>
                    </a:lnTo>
                    <a:lnTo>
                      <a:pt x="1142" y="938"/>
                    </a:lnTo>
                    <a:lnTo>
                      <a:pt x="1142" y="928"/>
                    </a:lnTo>
                    <a:lnTo>
                      <a:pt x="1140" y="926"/>
                    </a:lnTo>
                    <a:lnTo>
                      <a:pt x="1136" y="924"/>
                    </a:lnTo>
                    <a:lnTo>
                      <a:pt x="1136" y="924"/>
                    </a:lnTo>
                    <a:lnTo>
                      <a:pt x="1138" y="922"/>
                    </a:lnTo>
                    <a:lnTo>
                      <a:pt x="1142" y="922"/>
                    </a:lnTo>
                    <a:lnTo>
                      <a:pt x="1142" y="922"/>
                    </a:lnTo>
                    <a:lnTo>
                      <a:pt x="1140" y="918"/>
                    </a:lnTo>
                    <a:lnTo>
                      <a:pt x="1134" y="918"/>
                    </a:lnTo>
                    <a:lnTo>
                      <a:pt x="1134" y="918"/>
                    </a:lnTo>
                    <a:lnTo>
                      <a:pt x="1136" y="916"/>
                    </a:lnTo>
                    <a:lnTo>
                      <a:pt x="1136" y="914"/>
                    </a:lnTo>
                    <a:lnTo>
                      <a:pt x="1138" y="914"/>
                    </a:lnTo>
                    <a:lnTo>
                      <a:pt x="1138" y="912"/>
                    </a:lnTo>
                    <a:lnTo>
                      <a:pt x="1138" y="912"/>
                    </a:lnTo>
                    <a:lnTo>
                      <a:pt x="1134" y="910"/>
                    </a:lnTo>
                    <a:lnTo>
                      <a:pt x="1136" y="908"/>
                    </a:lnTo>
                    <a:lnTo>
                      <a:pt x="1136" y="904"/>
                    </a:lnTo>
                    <a:lnTo>
                      <a:pt x="1132" y="904"/>
                    </a:lnTo>
                    <a:lnTo>
                      <a:pt x="1132" y="904"/>
                    </a:lnTo>
                    <a:lnTo>
                      <a:pt x="1132" y="900"/>
                    </a:lnTo>
                    <a:lnTo>
                      <a:pt x="1134" y="900"/>
                    </a:lnTo>
                    <a:lnTo>
                      <a:pt x="1136" y="898"/>
                    </a:lnTo>
                    <a:lnTo>
                      <a:pt x="1136" y="894"/>
                    </a:lnTo>
                    <a:lnTo>
                      <a:pt x="1136" y="894"/>
                    </a:lnTo>
                    <a:lnTo>
                      <a:pt x="1134" y="892"/>
                    </a:lnTo>
                    <a:lnTo>
                      <a:pt x="1134" y="890"/>
                    </a:lnTo>
                    <a:lnTo>
                      <a:pt x="1136" y="884"/>
                    </a:lnTo>
                    <a:lnTo>
                      <a:pt x="1142" y="878"/>
                    </a:lnTo>
                    <a:lnTo>
                      <a:pt x="1150" y="874"/>
                    </a:lnTo>
                    <a:lnTo>
                      <a:pt x="1150" y="874"/>
                    </a:lnTo>
                    <a:lnTo>
                      <a:pt x="1146" y="868"/>
                    </a:lnTo>
                    <a:lnTo>
                      <a:pt x="1146" y="866"/>
                    </a:lnTo>
                    <a:lnTo>
                      <a:pt x="1144" y="862"/>
                    </a:lnTo>
                    <a:lnTo>
                      <a:pt x="1144" y="862"/>
                    </a:lnTo>
                    <a:lnTo>
                      <a:pt x="1150" y="862"/>
                    </a:lnTo>
                    <a:lnTo>
                      <a:pt x="1156" y="862"/>
                    </a:lnTo>
                    <a:lnTo>
                      <a:pt x="1162" y="860"/>
                    </a:lnTo>
                    <a:lnTo>
                      <a:pt x="1162" y="862"/>
                    </a:lnTo>
                    <a:lnTo>
                      <a:pt x="1164" y="864"/>
                    </a:lnTo>
                    <a:lnTo>
                      <a:pt x="1164" y="864"/>
                    </a:lnTo>
                    <a:lnTo>
                      <a:pt x="1166" y="862"/>
                    </a:lnTo>
                    <a:lnTo>
                      <a:pt x="1166" y="858"/>
                    </a:lnTo>
                    <a:lnTo>
                      <a:pt x="1168" y="856"/>
                    </a:lnTo>
                    <a:lnTo>
                      <a:pt x="1172" y="856"/>
                    </a:lnTo>
                    <a:lnTo>
                      <a:pt x="1172" y="856"/>
                    </a:lnTo>
                    <a:lnTo>
                      <a:pt x="1168" y="854"/>
                    </a:lnTo>
                    <a:lnTo>
                      <a:pt x="1162" y="856"/>
                    </a:lnTo>
                    <a:lnTo>
                      <a:pt x="1156" y="856"/>
                    </a:lnTo>
                    <a:lnTo>
                      <a:pt x="1154" y="856"/>
                    </a:lnTo>
                    <a:lnTo>
                      <a:pt x="1152" y="854"/>
                    </a:lnTo>
                    <a:lnTo>
                      <a:pt x="1152" y="854"/>
                    </a:lnTo>
                    <a:lnTo>
                      <a:pt x="1152" y="844"/>
                    </a:lnTo>
                    <a:lnTo>
                      <a:pt x="1152" y="844"/>
                    </a:lnTo>
                    <a:lnTo>
                      <a:pt x="1158" y="846"/>
                    </a:lnTo>
                    <a:lnTo>
                      <a:pt x="1160" y="846"/>
                    </a:lnTo>
                    <a:lnTo>
                      <a:pt x="1164" y="848"/>
                    </a:lnTo>
                    <a:lnTo>
                      <a:pt x="1170" y="846"/>
                    </a:lnTo>
                    <a:lnTo>
                      <a:pt x="1170" y="846"/>
                    </a:lnTo>
                    <a:lnTo>
                      <a:pt x="1170" y="842"/>
                    </a:lnTo>
                    <a:lnTo>
                      <a:pt x="1172" y="838"/>
                    </a:lnTo>
                    <a:lnTo>
                      <a:pt x="1174" y="834"/>
                    </a:lnTo>
                    <a:lnTo>
                      <a:pt x="1176" y="826"/>
                    </a:lnTo>
                    <a:lnTo>
                      <a:pt x="1176" y="826"/>
                    </a:lnTo>
                    <a:lnTo>
                      <a:pt x="1178" y="826"/>
                    </a:lnTo>
                    <a:lnTo>
                      <a:pt x="1182" y="824"/>
                    </a:lnTo>
                    <a:lnTo>
                      <a:pt x="1184" y="820"/>
                    </a:lnTo>
                    <a:lnTo>
                      <a:pt x="1186" y="816"/>
                    </a:lnTo>
                    <a:lnTo>
                      <a:pt x="1190" y="812"/>
                    </a:lnTo>
                    <a:lnTo>
                      <a:pt x="1190" y="812"/>
                    </a:lnTo>
                    <a:lnTo>
                      <a:pt x="1190" y="810"/>
                    </a:lnTo>
                    <a:lnTo>
                      <a:pt x="1188" y="812"/>
                    </a:lnTo>
                    <a:lnTo>
                      <a:pt x="1186" y="814"/>
                    </a:lnTo>
                    <a:lnTo>
                      <a:pt x="1184" y="812"/>
                    </a:lnTo>
                    <a:lnTo>
                      <a:pt x="1184" y="812"/>
                    </a:lnTo>
                    <a:lnTo>
                      <a:pt x="1186" y="780"/>
                    </a:lnTo>
                    <a:lnTo>
                      <a:pt x="1186" y="780"/>
                    </a:lnTo>
                    <a:lnTo>
                      <a:pt x="1192" y="778"/>
                    </a:lnTo>
                    <a:lnTo>
                      <a:pt x="1192" y="778"/>
                    </a:lnTo>
                    <a:lnTo>
                      <a:pt x="1190" y="778"/>
                    </a:lnTo>
                    <a:lnTo>
                      <a:pt x="1190" y="778"/>
                    </a:lnTo>
                    <a:lnTo>
                      <a:pt x="1192" y="776"/>
                    </a:lnTo>
                    <a:lnTo>
                      <a:pt x="1194" y="778"/>
                    </a:lnTo>
                    <a:lnTo>
                      <a:pt x="1196" y="780"/>
                    </a:lnTo>
                    <a:lnTo>
                      <a:pt x="1198" y="780"/>
                    </a:lnTo>
                    <a:lnTo>
                      <a:pt x="1198" y="780"/>
                    </a:lnTo>
                    <a:lnTo>
                      <a:pt x="1196" y="772"/>
                    </a:lnTo>
                    <a:lnTo>
                      <a:pt x="1194" y="766"/>
                    </a:lnTo>
                    <a:lnTo>
                      <a:pt x="1192" y="758"/>
                    </a:lnTo>
                    <a:lnTo>
                      <a:pt x="1192" y="750"/>
                    </a:lnTo>
                    <a:lnTo>
                      <a:pt x="1192" y="750"/>
                    </a:lnTo>
                    <a:lnTo>
                      <a:pt x="1196" y="750"/>
                    </a:lnTo>
                    <a:lnTo>
                      <a:pt x="1198" y="750"/>
                    </a:lnTo>
                    <a:lnTo>
                      <a:pt x="1200" y="750"/>
                    </a:lnTo>
                    <a:lnTo>
                      <a:pt x="1204" y="752"/>
                    </a:lnTo>
                    <a:lnTo>
                      <a:pt x="1204" y="752"/>
                    </a:lnTo>
                    <a:lnTo>
                      <a:pt x="1204" y="748"/>
                    </a:lnTo>
                    <a:lnTo>
                      <a:pt x="1200" y="748"/>
                    </a:lnTo>
                    <a:lnTo>
                      <a:pt x="1198" y="746"/>
                    </a:lnTo>
                    <a:lnTo>
                      <a:pt x="1198" y="742"/>
                    </a:lnTo>
                    <a:lnTo>
                      <a:pt x="1198" y="742"/>
                    </a:lnTo>
                    <a:lnTo>
                      <a:pt x="1196" y="746"/>
                    </a:lnTo>
                    <a:lnTo>
                      <a:pt x="1194" y="746"/>
                    </a:lnTo>
                    <a:lnTo>
                      <a:pt x="1192" y="746"/>
                    </a:lnTo>
                    <a:lnTo>
                      <a:pt x="1192" y="746"/>
                    </a:lnTo>
                    <a:lnTo>
                      <a:pt x="1192" y="732"/>
                    </a:lnTo>
                    <a:lnTo>
                      <a:pt x="1190" y="722"/>
                    </a:lnTo>
                    <a:lnTo>
                      <a:pt x="1188" y="714"/>
                    </a:lnTo>
                    <a:lnTo>
                      <a:pt x="1190" y="704"/>
                    </a:lnTo>
                    <a:lnTo>
                      <a:pt x="1190" y="704"/>
                    </a:lnTo>
                    <a:lnTo>
                      <a:pt x="1184" y="700"/>
                    </a:lnTo>
                    <a:lnTo>
                      <a:pt x="1182" y="694"/>
                    </a:lnTo>
                    <a:lnTo>
                      <a:pt x="1182" y="686"/>
                    </a:lnTo>
                    <a:lnTo>
                      <a:pt x="1180" y="680"/>
                    </a:lnTo>
                    <a:lnTo>
                      <a:pt x="1180" y="680"/>
                    </a:lnTo>
                    <a:lnTo>
                      <a:pt x="1184" y="676"/>
                    </a:lnTo>
                    <a:lnTo>
                      <a:pt x="1186" y="676"/>
                    </a:lnTo>
                    <a:lnTo>
                      <a:pt x="1188" y="678"/>
                    </a:lnTo>
                    <a:lnTo>
                      <a:pt x="1188" y="678"/>
                    </a:lnTo>
                    <a:lnTo>
                      <a:pt x="1186" y="668"/>
                    </a:lnTo>
                    <a:lnTo>
                      <a:pt x="1182" y="656"/>
                    </a:lnTo>
                    <a:lnTo>
                      <a:pt x="1182" y="656"/>
                    </a:lnTo>
                    <a:lnTo>
                      <a:pt x="1186" y="656"/>
                    </a:lnTo>
                    <a:lnTo>
                      <a:pt x="1190" y="656"/>
                    </a:lnTo>
                    <a:lnTo>
                      <a:pt x="1192" y="658"/>
                    </a:lnTo>
                    <a:lnTo>
                      <a:pt x="1192" y="656"/>
                    </a:lnTo>
                    <a:lnTo>
                      <a:pt x="1192" y="656"/>
                    </a:lnTo>
                    <a:lnTo>
                      <a:pt x="1190" y="654"/>
                    </a:lnTo>
                    <a:lnTo>
                      <a:pt x="1188" y="652"/>
                    </a:lnTo>
                    <a:lnTo>
                      <a:pt x="1186" y="650"/>
                    </a:lnTo>
                    <a:lnTo>
                      <a:pt x="1184" y="644"/>
                    </a:lnTo>
                    <a:lnTo>
                      <a:pt x="1184" y="644"/>
                    </a:lnTo>
                    <a:lnTo>
                      <a:pt x="1180" y="650"/>
                    </a:lnTo>
                    <a:lnTo>
                      <a:pt x="1178" y="650"/>
                    </a:lnTo>
                    <a:lnTo>
                      <a:pt x="1178" y="646"/>
                    </a:lnTo>
                    <a:lnTo>
                      <a:pt x="1178" y="646"/>
                    </a:lnTo>
                    <a:lnTo>
                      <a:pt x="1176" y="644"/>
                    </a:lnTo>
                    <a:lnTo>
                      <a:pt x="1176" y="644"/>
                    </a:lnTo>
                    <a:lnTo>
                      <a:pt x="1180" y="642"/>
                    </a:lnTo>
                    <a:lnTo>
                      <a:pt x="1184" y="640"/>
                    </a:lnTo>
                    <a:lnTo>
                      <a:pt x="1184" y="640"/>
                    </a:lnTo>
                    <a:lnTo>
                      <a:pt x="1184" y="638"/>
                    </a:lnTo>
                    <a:lnTo>
                      <a:pt x="1184" y="638"/>
                    </a:lnTo>
                    <a:lnTo>
                      <a:pt x="1182" y="634"/>
                    </a:lnTo>
                    <a:lnTo>
                      <a:pt x="1180" y="636"/>
                    </a:lnTo>
                    <a:lnTo>
                      <a:pt x="1180" y="638"/>
                    </a:lnTo>
                    <a:lnTo>
                      <a:pt x="1178" y="638"/>
                    </a:lnTo>
                    <a:lnTo>
                      <a:pt x="1178" y="638"/>
                    </a:lnTo>
                    <a:lnTo>
                      <a:pt x="1178" y="632"/>
                    </a:lnTo>
                    <a:lnTo>
                      <a:pt x="1182" y="632"/>
                    </a:lnTo>
                    <a:lnTo>
                      <a:pt x="1190" y="636"/>
                    </a:lnTo>
                    <a:lnTo>
                      <a:pt x="1190" y="636"/>
                    </a:lnTo>
                    <a:lnTo>
                      <a:pt x="1188" y="634"/>
                    </a:lnTo>
                    <a:lnTo>
                      <a:pt x="1186" y="630"/>
                    </a:lnTo>
                    <a:lnTo>
                      <a:pt x="1186" y="628"/>
                    </a:lnTo>
                    <a:lnTo>
                      <a:pt x="1182" y="626"/>
                    </a:lnTo>
                    <a:lnTo>
                      <a:pt x="1182" y="626"/>
                    </a:lnTo>
                    <a:lnTo>
                      <a:pt x="1184" y="624"/>
                    </a:lnTo>
                    <a:lnTo>
                      <a:pt x="1188" y="624"/>
                    </a:lnTo>
                    <a:lnTo>
                      <a:pt x="1190" y="624"/>
                    </a:lnTo>
                    <a:lnTo>
                      <a:pt x="1192" y="622"/>
                    </a:lnTo>
                    <a:lnTo>
                      <a:pt x="1192" y="622"/>
                    </a:lnTo>
                    <a:lnTo>
                      <a:pt x="1188" y="620"/>
                    </a:lnTo>
                    <a:lnTo>
                      <a:pt x="1184" y="620"/>
                    </a:lnTo>
                    <a:lnTo>
                      <a:pt x="1182" y="618"/>
                    </a:lnTo>
                    <a:lnTo>
                      <a:pt x="1180" y="614"/>
                    </a:lnTo>
                    <a:lnTo>
                      <a:pt x="1180" y="614"/>
                    </a:lnTo>
                    <a:lnTo>
                      <a:pt x="1176" y="616"/>
                    </a:lnTo>
                    <a:lnTo>
                      <a:pt x="1176" y="620"/>
                    </a:lnTo>
                    <a:lnTo>
                      <a:pt x="1176" y="624"/>
                    </a:lnTo>
                    <a:lnTo>
                      <a:pt x="1176" y="628"/>
                    </a:lnTo>
                    <a:lnTo>
                      <a:pt x="1176" y="628"/>
                    </a:lnTo>
                    <a:lnTo>
                      <a:pt x="1172" y="626"/>
                    </a:lnTo>
                    <a:lnTo>
                      <a:pt x="1170" y="626"/>
                    </a:lnTo>
                    <a:lnTo>
                      <a:pt x="1166" y="628"/>
                    </a:lnTo>
                    <a:lnTo>
                      <a:pt x="1162" y="634"/>
                    </a:lnTo>
                    <a:lnTo>
                      <a:pt x="1156" y="638"/>
                    </a:lnTo>
                    <a:lnTo>
                      <a:pt x="1156" y="638"/>
                    </a:lnTo>
                    <a:lnTo>
                      <a:pt x="1154" y="632"/>
                    </a:lnTo>
                    <a:lnTo>
                      <a:pt x="1152" y="628"/>
                    </a:lnTo>
                    <a:lnTo>
                      <a:pt x="1152" y="628"/>
                    </a:lnTo>
                    <a:lnTo>
                      <a:pt x="1156" y="628"/>
                    </a:lnTo>
                    <a:lnTo>
                      <a:pt x="1158" y="628"/>
                    </a:lnTo>
                    <a:lnTo>
                      <a:pt x="1162" y="626"/>
                    </a:lnTo>
                    <a:lnTo>
                      <a:pt x="1164" y="620"/>
                    </a:lnTo>
                    <a:lnTo>
                      <a:pt x="1166" y="612"/>
                    </a:lnTo>
                    <a:lnTo>
                      <a:pt x="1166" y="612"/>
                    </a:lnTo>
                    <a:lnTo>
                      <a:pt x="1164" y="616"/>
                    </a:lnTo>
                    <a:lnTo>
                      <a:pt x="1162" y="618"/>
                    </a:lnTo>
                    <a:lnTo>
                      <a:pt x="1154" y="618"/>
                    </a:lnTo>
                    <a:lnTo>
                      <a:pt x="1154" y="618"/>
                    </a:lnTo>
                    <a:lnTo>
                      <a:pt x="1152" y="614"/>
                    </a:lnTo>
                    <a:lnTo>
                      <a:pt x="1154" y="610"/>
                    </a:lnTo>
                    <a:lnTo>
                      <a:pt x="1156" y="608"/>
                    </a:lnTo>
                    <a:lnTo>
                      <a:pt x="1152" y="604"/>
                    </a:lnTo>
                    <a:lnTo>
                      <a:pt x="1152" y="604"/>
                    </a:lnTo>
                    <a:lnTo>
                      <a:pt x="1156" y="602"/>
                    </a:lnTo>
                    <a:lnTo>
                      <a:pt x="1158" y="606"/>
                    </a:lnTo>
                    <a:lnTo>
                      <a:pt x="1160" y="608"/>
                    </a:lnTo>
                    <a:lnTo>
                      <a:pt x="1164" y="610"/>
                    </a:lnTo>
                    <a:lnTo>
                      <a:pt x="1164" y="610"/>
                    </a:lnTo>
                    <a:lnTo>
                      <a:pt x="1160" y="606"/>
                    </a:lnTo>
                    <a:lnTo>
                      <a:pt x="1160" y="604"/>
                    </a:lnTo>
                    <a:lnTo>
                      <a:pt x="1162" y="602"/>
                    </a:lnTo>
                    <a:lnTo>
                      <a:pt x="1162" y="602"/>
                    </a:lnTo>
                    <a:lnTo>
                      <a:pt x="1164" y="604"/>
                    </a:lnTo>
                    <a:lnTo>
                      <a:pt x="1166" y="606"/>
                    </a:lnTo>
                    <a:lnTo>
                      <a:pt x="1168" y="610"/>
                    </a:lnTo>
                    <a:lnTo>
                      <a:pt x="1168" y="610"/>
                    </a:lnTo>
                    <a:lnTo>
                      <a:pt x="1170" y="606"/>
                    </a:lnTo>
                    <a:lnTo>
                      <a:pt x="1172" y="606"/>
                    </a:lnTo>
                    <a:lnTo>
                      <a:pt x="1176" y="610"/>
                    </a:lnTo>
                    <a:lnTo>
                      <a:pt x="1182" y="612"/>
                    </a:lnTo>
                    <a:lnTo>
                      <a:pt x="1182" y="612"/>
                    </a:lnTo>
                    <a:lnTo>
                      <a:pt x="1184" y="608"/>
                    </a:lnTo>
                    <a:lnTo>
                      <a:pt x="1182" y="604"/>
                    </a:lnTo>
                    <a:lnTo>
                      <a:pt x="1180" y="600"/>
                    </a:lnTo>
                    <a:lnTo>
                      <a:pt x="1180" y="594"/>
                    </a:lnTo>
                    <a:lnTo>
                      <a:pt x="1180" y="594"/>
                    </a:lnTo>
                    <a:lnTo>
                      <a:pt x="1176" y="598"/>
                    </a:lnTo>
                    <a:lnTo>
                      <a:pt x="1172" y="598"/>
                    </a:lnTo>
                    <a:lnTo>
                      <a:pt x="1170" y="598"/>
                    </a:lnTo>
                    <a:lnTo>
                      <a:pt x="1168" y="594"/>
                    </a:lnTo>
                    <a:lnTo>
                      <a:pt x="1166" y="586"/>
                    </a:lnTo>
                    <a:lnTo>
                      <a:pt x="1164" y="578"/>
                    </a:lnTo>
                    <a:lnTo>
                      <a:pt x="1164" y="578"/>
                    </a:lnTo>
                    <a:lnTo>
                      <a:pt x="1172" y="582"/>
                    </a:lnTo>
                    <a:lnTo>
                      <a:pt x="1172" y="582"/>
                    </a:lnTo>
                    <a:lnTo>
                      <a:pt x="1168" y="574"/>
                    </a:lnTo>
                    <a:lnTo>
                      <a:pt x="1168" y="570"/>
                    </a:lnTo>
                    <a:lnTo>
                      <a:pt x="1168" y="564"/>
                    </a:lnTo>
                    <a:lnTo>
                      <a:pt x="1166" y="558"/>
                    </a:lnTo>
                    <a:lnTo>
                      <a:pt x="1166" y="558"/>
                    </a:lnTo>
                    <a:lnTo>
                      <a:pt x="1168" y="558"/>
                    </a:lnTo>
                    <a:lnTo>
                      <a:pt x="1168" y="560"/>
                    </a:lnTo>
                    <a:lnTo>
                      <a:pt x="1170" y="562"/>
                    </a:lnTo>
                    <a:lnTo>
                      <a:pt x="1172" y="562"/>
                    </a:lnTo>
                    <a:lnTo>
                      <a:pt x="1172" y="562"/>
                    </a:lnTo>
                    <a:lnTo>
                      <a:pt x="1172" y="562"/>
                    </a:lnTo>
                    <a:lnTo>
                      <a:pt x="1172" y="560"/>
                    </a:lnTo>
                    <a:lnTo>
                      <a:pt x="1168" y="556"/>
                    </a:lnTo>
                    <a:lnTo>
                      <a:pt x="1168" y="556"/>
                    </a:lnTo>
                    <a:lnTo>
                      <a:pt x="1172" y="556"/>
                    </a:lnTo>
                    <a:lnTo>
                      <a:pt x="1174" y="558"/>
                    </a:lnTo>
                    <a:lnTo>
                      <a:pt x="1176" y="560"/>
                    </a:lnTo>
                    <a:lnTo>
                      <a:pt x="1176" y="564"/>
                    </a:lnTo>
                    <a:lnTo>
                      <a:pt x="1176" y="574"/>
                    </a:lnTo>
                    <a:lnTo>
                      <a:pt x="1176" y="578"/>
                    </a:lnTo>
                    <a:lnTo>
                      <a:pt x="1180" y="582"/>
                    </a:lnTo>
                    <a:lnTo>
                      <a:pt x="1180" y="582"/>
                    </a:lnTo>
                    <a:lnTo>
                      <a:pt x="1180" y="574"/>
                    </a:lnTo>
                    <a:lnTo>
                      <a:pt x="1182" y="564"/>
                    </a:lnTo>
                    <a:lnTo>
                      <a:pt x="1182" y="564"/>
                    </a:lnTo>
                    <a:lnTo>
                      <a:pt x="1186" y="566"/>
                    </a:lnTo>
                    <a:lnTo>
                      <a:pt x="1186" y="568"/>
                    </a:lnTo>
                    <a:lnTo>
                      <a:pt x="1188" y="570"/>
                    </a:lnTo>
                    <a:lnTo>
                      <a:pt x="1190" y="572"/>
                    </a:lnTo>
                    <a:lnTo>
                      <a:pt x="1190" y="572"/>
                    </a:lnTo>
                    <a:lnTo>
                      <a:pt x="1188" y="568"/>
                    </a:lnTo>
                    <a:lnTo>
                      <a:pt x="1188" y="564"/>
                    </a:lnTo>
                    <a:lnTo>
                      <a:pt x="1190" y="562"/>
                    </a:lnTo>
                    <a:lnTo>
                      <a:pt x="1196" y="562"/>
                    </a:lnTo>
                    <a:lnTo>
                      <a:pt x="1196" y="562"/>
                    </a:lnTo>
                    <a:lnTo>
                      <a:pt x="1196" y="560"/>
                    </a:lnTo>
                    <a:lnTo>
                      <a:pt x="1194" y="558"/>
                    </a:lnTo>
                    <a:lnTo>
                      <a:pt x="1188" y="558"/>
                    </a:lnTo>
                    <a:lnTo>
                      <a:pt x="1184" y="556"/>
                    </a:lnTo>
                    <a:lnTo>
                      <a:pt x="1184" y="554"/>
                    </a:lnTo>
                    <a:lnTo>
                      <a:pt x="1182" y="550"/>
                    </a:lnTo>
                    <a:lnTo>
                      <a:pt x="1182" y="550"/>
                    </a:lnTo>
                    <a:lnTo>
                      <a:pt x="1186" y="552"/>
                    </a:lnTo>
                    <a:lnTo>
                      <a:pt x="1188" y="550"/>
                    </a:lnTo>
                    <a:lnTo>
                      <a:pt x="1190" y="548"/>
                    </a:lnTo>
                    <a:lnTo>
                      <a:pt x="1192" y="550"/>
                    </a:lnTo>
                    <a:lnTo>
                      <a:pt x="1192" y="550"/>
                    </a:lnTo>
                    <a:lnTo>
                      <a:pt x="1190" y="536"/>
                    </a:lnTo>
                    <a:lnTo>
                      <a:pt x="1190" y="536"/>
                    </a:lnTo>
                    <a:lnTo>
                      <a:pt x="1198" y="536"/>
                    </a:lnTo>
                    <a:lnTo>
                      <a:pt x="1198" y="536"/>
                    </a:lnTo>
                    <a:lnTo>
                      <a:pt x="1198" y="532"/>
                    </a:lnTo>
                    <a:lnTo>
                      <a:pt x="1196" y="532"/>
                    </a:lnTo>
                    <a:lnTo>
                      <a:pt x="1192" y="530"/>
                    </a:lnTo>
                    <a:lnTo>
                      <a:pt x="1192" y="528"/>
                    </a:lnTo>
                    <a:lnTo>
                      <a:pt x="1192" y="528"/>
                    </a:lnTo>
                    <a:lnTo>
                      <a:pt x="1192" y="524"/>
                    </a:lnTo>
                    <a:lnTo>
                      <a:pt x="1194" y="524"/>
                    </a:lnTo>
                    <a:lnTo>
                      <a:pt x="1196" y="526"/>
                    </a:lnTo>
                    <a:lnTo>
                      <a:pt x="1198" y="528"/>
                    </a:lnTo>
                    <a:lnTo>
                      <a:pt x="1198" y="528"/>
                    </a:lnTo>
                    <a:lnTo>
                      <a:pt x="1196" y="522"/>
                    </a:lnTo>
                    <a:lnTo>
                      <a:pt x="1192" y="518"/>
                    </a:lnTo>
                    <a:lnTo>
                      <a:pt x="1192" y="518"/>
                    </a:lnTo>
                    <a:lnTo>
                      <a:pt x="1196" y="518"/>
                    </a:lnTo>
                    <a:lnTo>
                      <a:pt x="1200" y="522"/>
                    </a:lnTo>
                    <a:lnTo>
                      <a:pt x="1206" y="530"/>
                    </a:lnTo>
                    <a:lnTo>
                      <a:pt x="1212" y="542"/>
                    </a:lnTo>
                    <a:lnTo>
                      <a:pt x="1214" y="546"/>
                    </a:lnTo>
                    <a:lnTo>
                      <a:pt x="1220" y="550"/>
                    </a:lnTo>
                    <a:lnTo>
                      <a:pt x="1220" y="550"/>
                    </a:lnTo>
                    <a:lnTo>
                      <a:pt x="1214" y="536"/>
                    </a:lnTo>
                    <a:lnTo>
                      <a:pt x="1206" y="524"/>
                    </a:lnTo>
                    <a:lnTo>
                      <a:pt x="1206" y="524"/>
                    </a:lnTo>
                    <a:lnTo>
                      <a:pt x="1208" y="524"/>
                    </a:lnTo>
                    <a:lnTo>
                      <a:pt x="1210" y="524"/>
                    </a:lnTo>
                    <a:lnTo>
                      <a:pt x="1214" y="528"/>
                    </a:lnTo>
                    <a:lnTo>
                      <a:pt x="1218" y="534"/>
                    </a:lnTo>
                    <a:lnTo>
                      <a:pt x="1224" y="538"/>
                    </a:lnTo>
                    <a:lnTo>
                      <a:pt x="1224" y="538"/>
                    </a:lnTo>
                    <a:lnTo>
                      <a:pt x="1220" y="532"/>
                    </a:lnTo>
                    <a:lnTo>
                      <a:pt x="1216" y="526"/>
                    </a:lnTo>
                    <a:lnTo>
                      <a:pt x="1212" y="522"/>
                    </a:lnTo>
                    <a:lnTo>
                      <a:pt x="1210" y="516"/>
                    </a:lnTo>
                    <a:lnTo>
                      <a:pt x="1210" y="516"/>
                    </a:lnTo>
                    <a:lnTo>
                      <a:pt x="1214" y="516"/>
                    </a:lnTo>
                    <a:lnTo>
                      <a:pt x="1218" y="518"/>
                    </a:lnTo>
                    <a:lnTo>
                      <a:pt x="1222" y="522"/>
                    </a:lnTo>
                    <a:lnTo>
                      <a:pt x="1226" y="528"/>
                    </a:lnTo>
                    <a:lnTo>
                      <a:pt x="1230" y="534"/>
                    </a:lnTo>
                    <a:lnTo>
                      <a:pt x="1230" y="534"/>
                    </a:lnTo>
                    <a:lnTo>
                      <a:pt x="1234" y="530"/>
                    </a:lnTo>
                    <a:lnTo>
                      <a:pt x="1232" y="528"/>
                    </a:lnTo>
                    <a:lnTo>
                      <a:pt x="1230" y="526"/>
                    </a:lnTo>
                    <a:lnTo>
                      <a:pt x="1228" y="522"/>
                    </a:lnTo>
                    <a:lnTo>
                      <a:pt x="1228" y="522"/>
                    </a:lnTo>
                    <a:lnTo>
                      <a:pt x="1238" y="524"/>
                    </a:lnTo>
                    <a:lnTo>
                      <a:pt x="1246" y="528"/>
                    </a:lnTo>
                    <a:lnTo>
                      <a:pt x="1264" y="534"/>
                    </a:lnTo>
                    <a:lnTo>
                      <a:pt x="1264" y="534"/>
                    </a:lnTo>
                    <a:lnTo>
                      <a:pt x="1264" y="540"/>
                    </a:lnTo>
                    <a:lnTo>
                      <a:pt x="1264" y="542"/>
                    </a:lnTo>
                    <a:lnTo>
                      <a:pt x="1266" y="542"/>
                    </a:lnTo>
                    <a:lnTo>
                      <a:pt x="1266" y="542"/>
                    </a:lnTo>
                    <a:lnTo>
                      <a:pt x="1264" y="544"/>
                    </a:lnTo>
                    <a:lnTo>
                      <a:pt x="1260" y="546"/>
                    </a:lnTo>
                    <a:lnTo>
                      <a:pt x="1252" y="544"/>
                    </a:lnTo>
                    <a:lnTo>
                      <a:pt x="1252" y="544"/>
                    </a:lnTo>
                    <a:lnTo>
                      <a:pt x="1264" y="550"/>
                    </a:lnTo>
                    <a:lnTo>
                      <a:pt x="1270" y="552"/>
                    </a:lnTo>
                    <a:lnTo>
                      <a:pt x="1274" y="556"/>
                    </a:lnTo>
                    <a:lnTo>
                      <a:pt x="1274" y="556"/>
                    </a:lnTo>
                    <a:lnTo>
                      <a:pt x="1272" y="552"/>
                    </a:lnTo>
                    <a:lnTo>
                      <a:pt x="1276" y="552"/>
                    </a:lnTo>
                    <a:lnTo>
                      <a:pt x="1288" y="554"/>
                    </a:lnTo>
                    <a:lnTo>
                      <a:pt x="1288" y="554"/>
                    </a:lnTo>
                    <a:lnTo>
                      <a:pt x="1288" y="552"/>
                    </a:lnTo>
                    <a:lnTo>
                      <a:pt x="1288" y="550"/>
                    </a:lnTo>
                    <a:lnTo>
                      <a:pt x="1286" y="548"/>
                    </a:lnTo>
                    <a:lnTo>
                      <a:pt x="1286" y="544"/>
                    </a:lnTo>
                    <a:lnTo>
                      <a:pt x="1286" y="544"/>
                    </a:lnTo>
                    <a:lnTo>
                      <a:pt x="1292" y="548"/>
                    </a:lnTo>
                    <a:lnTo>
                      <a:pt x="1296" y="548"/>
                    </a:lnTo>
                    <a:lnTo>
                      <a:pt x="1300" y="550"/>
                    </a:lnTo>
                    <a:lnTo>
                      <a:pt x="1304" y="552"/>
                    </a:lnTo>
                    <a:lnTo>
                      <a:pt x="1304" y="552"/>
                    </a:lnTo>
                    <a:lnTo>
                      <a:pt x="1302" y="554"/>
                    </a:lnTo>
                    <a:lnTo>
                      <a:pt x="1300" y="556"/>
                    </a:lnTo>
                    <a:lnTo>
                      <a:pt x="1300" y="556"/>
                    </a:lnTo>
                    <a:lnTo>
                      <a:pt x="1300" y="556"/>
                    </a:lnTo>
                    <a:lnTo>
                      <a:pt x="1312" y="560"/>
                    </a:lnTo>
                    <a:lnTo>
                      <a:pt x="1318" y="562"/>
                    </a:lnTo>
                    <a:lnTo>
                      <a:pt x="1324" y="566"/>
                    </a:lnTo>
                    <a:lnTo>
                      <a:pt x="1324" y="566"/>
                    </a:lnTo>
                    <a:lnTo>
                      <a:pt x="1322" y="564"/>
                    </a:lnTo>
                    <a:lnTo>
                      <a:pt x="1322" y="560"/>
                    </a:lnTo>
                    <a:lnTo>
                      <a:pt x="1322" y="560"/>
                    </a:lnTo>
                    <a:lnTo>
                      <a:pt x="1336" y="560"/>
                    </a:lnTo>
                    <a:lnTo>
                      <a:pt x="1348" y="562"/>
                    </a:lnTo>
                    <a:lnTo>
                      <a:pt x="1374" y="570"/>
                    </a:lnTo>
                    <a:lnTo>
                      <a:pt x="1398" y="580"/>
                    </a:lnTo>
                    <a:lnTo>
                      <a:pt x="1410" y="584"/>
                    </a:lnTo>
                    <a:lnTo>
                      <a:pt x="1422" y="586"/>
                    </a:lnTo>
                    <a:lnTo>
                      <a:pt x="1422" y="586"/>
                    </a:lnTo>
                    <a:lnTo>
                      <a:pt x="1448" y="598"/>
                    </a:lnTo>
                    <a:lnTo>
                      <a:pt x="1460" y="604"/>
                    </a:lnTo>
                    <a:lnTo>
                      <a:pt x="1472" y="610"/>
                    </a:lnTo>
                    <a:lnTo>
                      <a:pt x="1482" y="618"/>
                    </a:lnTo>
                    <a:lnTo>
                      <a:pt x="1492" y="628"/>
                    </a:lnTo>
                    <a:lnTo>
                      <a:pt x="1498" y="640"/>
                    </a:lnTo>
                    <a:lnTo>
                      <a:pt x="1500" y="656"/>
                    </a:lnTo>
                    <a:lnTo>
                      <a:pt x="1500" y="656"/>
                    </a:lnTo>
                    <a:lnTo>
                      <a:pt x="1468" y="654"/>
                    </a:lnTo>
                    <a:lnTo>
                      <a:pt x="1438" y="652"/>
                    </a:lnTo>
                    <a:lnTo>
                      <a:pt x="1426" y="650"/>
                    </a:lnTo>
                    <a:lnTo>
                      <a:pt x="1412" y="646"/>
                    </a:lnTo>
                    <a:lnTo>
                      <a:pt x="1400" y="642"/>
                    </a:lnTo>
                    <a:lnTo>
                      <a:pt x="1390" y="636"/>
                    </a:lnTo>
                    <a:lnTo>
                      <a:pt x="1390" y="636"/>
                    </a:lnTo>
                    <a:lnTo>
                      <a:pt x="1394" y="640"/>
                    </a:lnTo>
                    <a:lnTo>
                      <a:pt x="1400" y="644"/>
                    </a:lnTo>
                    <a:lnTo>
                      <a:pt x="1412" y="650"/>
                    </a:lnTo>
                    <a:lnTo>
                      <a:pt x="1424" y="656"/>
                    </a:lnTo>
                    <a:lnTo>
                      <a:pt x="1434" y="664"/>
                    </a:lnTo>
                    <a:lnTo>
                      <a:pt x="1434" y="664"/>
                    </a:lnTo>
                    <a:lnTo>
                      <a:pt x="1450" y="668"/>
                    </a:lnTo>
                    <a:lnTo>
                      <a:pt x="1462" y="674"/>
                    </a:lnTo>
                    <a:lnTo>
                      <a:pt x="1472" y="682"/>
                    </a:lnTo>
                    <a:lnTo>
                      <a:pt x="1482" y="692"/>
                    </a:lnTo>
                    <a:lnTo>
                      <a:pt x="1502" y="710"/>
                    </a:lnTo>
                    <a:lnTo>
                      <a:pt x="1512" y="720"/>
                    </a:lnTo>
                    <a:lnTo>
                      <a:pt x="1522" y="728"/>
                    </a:lnTo>
                    <a:lnTo>
                      <a:pt x="1522" y="728"/>
                    </a:lnTo>
                    <a:lnTo>
                      <a:pt x="1532" y="728"/>
                    </a:lnTo>
                    <a:lnTo>
                      <a:pt x="1538" y="728"/>
                    </a:lnTo>
                    <a:lnTo>
                      <a:pt x="1550" y="734"/>
                    </a:lnTo>
                    <a:lnTo>
                      <a:pt x="1562" y="740"/>
                    </a:lnTo>
                    <a:lnTo>
                      <a:pt x="1568" y="740"/>
                    </a:lnTo>
                    <a:lnTo>
                      <a:pt x="1574" y="740"/>
                    </a:lnTo>
                    <a:lnTo>
                      <a:pt x="1574" y="740"/>
                    </a:lnTo>
                    <a:lnTo>
                      <a:pt x="1574" y="736"/>
                    </a:lnTo>
                    <a:lnTo>
                      <a:pt x="1572" y="732"/>
                    </a:lnTo>
                    <a:lnTo>
                      <a:pt x="1566" y="726"/>
                    </a:lnTo>
                    <a:lnTo>
                      <a:pt x="1556" y="722"/>
                    </a:lnTo>
                    <a:lnTo>
                      <a:pt x="1546" y="716"/>
                    </a:lnTo>
                    <a:lnTo>
                      <a:pt x="1536" y="712"/>
                    </a:lnTo>
                    <a:lnTo>
                      <a:pt x="1526" y="708"/>
                    </a:lnTo>
                    <a:lnTo>
                      <a:pt x="1518" y="702"/>
                    </a:lnTo>
                    <a:lnTo>
                      <a:pt x="1516" y="698"/>
                    </a:lnTo>
                    <a:lnTo>
                      <a:pt x="1516" y="692"/>
                    </a:lnTo>
                    <a:lnTo>
                      <a:pt x="1516" y="692"/>
                    </a:lnTo>
                    <a:lnTo>
                      <a:pt x="1534" y="696"/>
                    </a:lnTo>
                    <a:lnTo>
                      <a:pt x="1542" y="700"/>
                    </a:lnTo>
                    <a:lnTo>
                      <a:pt x="1544" y="702"/>
                    </a:lnTo>
                    <a:lnTo>
                      <a:pt x="1546" y="706"/>
                    </a:lnTo>
                    <a:lnTo>
                      <a:pt x="1546" y="706"/>
                    </a:lnTo>
                    <a:lnTo>
                      <a:pt x="1548" y="704"/>
                    </a:lnTo>
                    <a:lnTo>
                      <a:pt x="1550" y="702"/>
                    </a:lnTo>
                    <a:lnTo>
                      <a:pt x="1556" y="702"/>
                    </a:lnTo>
                    <a:lnTo>
                      <a:pt x="1562" y="704"/>
                    </a:lnTo>
                    <a:lnTo>
                      <a:pt x="1566" y="706"/>
                    </a:lnTo>
                    <a:lnTo>
                      <a:pt x="1566" y="706"/>
                    </a:lnTo>
                    <a:lnTo>
                      <a:pt x="1568" y="702"/>
                    </a:lnTo>
                    <a:lnTo>
                      <a:pt x="1576" y="702"/>
                    </a:lnTo>
                    <a:lnTo>
                      <a:pt x="1576" y="702"/>
                    </a:lnTo>
                    <a:lnTo>
                      <a:pt x="1554" y="690"/>
                    </a:lnTo>
                    <a:lnTo>
                      <a:pt x="1544" y="682"/>
                    </a:lnTo>
                    <a:lnTo>
                      <a:pt x="1534" y="674"/>
                    </a:lnTo>
                    <a:lnTo>
                      <a:pt x="1526" y="666"/>
                    </a:lnTo>
                    <a:lnTo>
                      <a:pt x="1518" y="656"/>
                    </a:lnTo>
                    <a:lnTo>
                      <a:pt x="1514" y="644"/>
                    </a:lnTo>
                    <a:lnTo>
                      <a:pt x="1510" y="630"/>
                    </a:lnTo>
                    <a:lnTo>
                      <a:pt x="1510" y="630"/>
                    </a:lnTo>
                    <a:lnTo>
                      <a:pt x="1518" y="630"/>
                    </a:lnTo>
                    <a:lnTo>
                      <a:pt x="1526" y="632"/>
                    </a:lnTo>
                    <a:lnTo>
                      <a:pt x="1544" y="638"/>
                    </a:lnTo>
                    <a:lnTo>
                      <a:pt x="1544" y="638"/>
                    </a:lnTo>
                    <a:lnTo>
                      <a:pt x="1532" y="626"/>
                    </a:lnTo>
                    <a:lnTo>
                      <a:pt x="1520" y="616"/>
                    </a:lnTo>
                    <a:lnTo>
                      <a:pt x="1508" y="608"/>
                    </a:lnTo>
                    <a:lnTo>
                      <a:pt x="1500" y="604"/>
                    </a:lnTo>
                    <a:lnTo>
                      <a:pt x="1490" y="602"/>
                    </a:lnTo>
                    <a:lnTo>
                      <a:pt x="1490" y="602"/>
                    </a:lnTo>
                    <a:lnTo>
                      <a:pt x="1476" y="590"/>
                    </a:lnTo>
                    <a:lnTo>
                      <a:pt x="1462" y="578"/>
                    </a:lnTo>
                    <a:lnTo>
                      <a:pt x="1444" y="568"/>
                    </a:lnTo>
                    <a:lnTo>
                      <a:pt x="1436" y="564"/>
                    </a:lnTo>
                    <a:lnTo>
                      <a:pt x="1424" y="560"/>
                    </a:lnTo>
                    <a:lnTo>
                      <a:pt x="1424" y="560"/>
                    </a:lnTo>
                    <a:lnTo>
                      <a:pt x="1432" y="558"/>
                    </a:lnTo>
                    <a:lnTo>
                      <a:pt x="1440" y="556"/>
                    </a:lnTo>
                    <a:lnTo>
                      <a:pt x="1448" y="558"/>
                    </a:lnTo>
                    <a:lnTo>
                      <a:pt x="1456" y="560"/>
                    </a:lnTo>
                    <a:lnTo>
                      <a:pt x="1472" y="566"/>
                    </a:lnTo>
                    <a:lnTo>
                      <a:pt x="1486" y="574"/>
                    </a:lnTo>
                    <a:lnTo>
                      <a:pt x="1486" y="574"/>
                    </a:lnTo>
                    <a:lnTo>
                      <a:pt x="1484" y="578"/>
                    </a:lnTo>
                    <a:lnTo>
                      <a:pt x="1484" y="580"/>
                    </a:lnTo>
                    <a:lnTo>
                      <a:pt x="1480" y="580"/>
                    </a:lnTo>
                    <a:lnTo>
                      <a:pt x="1480" y="580"/>
                    </a:lnTo>
                    <a:lnTo>
                      <a:pt x="1490" y="590"/>
                    </a:lnTo>
                    <a:lnTo>
                      <a:pt x="1502" y="596"/>
                    </a:lnTo>
                    <a:lnTo>
                      <a:pt x="1516" y="602"/>
                    </a:lnTo>
                    <a:lnTo>
                      <a:pt x="1532" y="606"/>
                    </a:lnTo>
                    <a:lnTo>
                      <a:pt x="1532" y="606"/>
                    </a:lnTo>
                    <a:lnTo>
                      <a:pt x="1534" y="606"/>
                    </a:lnTo>
                    <a:lnTo>
                      <a:pt x="1534" y="604"/>
                    </a:lnTo>
                    <a:lnTo>
                      <a:pt x="1536" y="602"/>
                    </a:lnTo>
                    <a:lnTo>
                      <a:pt x="1538" y="600"/>
                    </a:lnTo>
                    <a:lnTo>
                      <a:pt x="1538" y="600"/>
                    </a:lnTo>
                    <a:lnTo>
                      <a:pt x="1526" y="592"/>
                    </a:lnTo>
                    <a:lnTo>
                      <a:pt x="1516" y="584"/>
                    </a:lnTo>
                    <a:lnTo>
                      <a:pt x="1508" y="574"/>
                    </a:lnTo>
                    <a:lnTo>
                      <a:pt x="1502" y="564"/>
                    </a:lnTo>
                    <a:lnTo>
                      <a:pt x="1492" y="540"/>
                    </a:lnTo>
                    <a:lnTo>
                      <a:pt x="1482" y="516"/>
                    </a:lnTo>
                    <a:lnTo>
                      <a:pt x="1482" y="516"/>
                    </a:lnTo>
                    <a:lnTo>
                      <a:pt x="1486" y="520"/>
                    </a:lnTo>
                    <a:lnTo>
                      <a:pt x="1490" y="522"/>
                    </a:lnTo>
                    <a:lnTo>
                      <a:pt x="1498" y="528"/>
                    </a:lnTo>
                    <a:lnTo>
                      <a:pt x="1506" y="532"/>
                    </a:lnTo>
                    <a:lnTo>
                      <a:pt x="1508" y="536"/>
                    </a:lnTo>
                    <a:lnTo>
                      <a:pt x="1510" y="540"/>
                    </a:lnTo>
                    <a:lnTo>
                      <a:pt x="1510" y="540"/>
                    </a:lnTo>
                    <a:lnTo>
                      <a:pt x="1514" y="540"/>
                    </a:lnTo>
                    <a:lnTo>
                      <a:pt x="1516" y="538"/>
                    </a:lnTo>
                    <a:lnTo>
                      <a:pt x="1520" y="536"/>
                    </a:lnTo>
                    <a:lnTo>
                      <a:pt x="1522" y="536"/>
                    </a:lnTo>
                    <a:lnTo>
                      <a:pt x="1522" y="536"/>
                    </a:lnTo>
                    <a:lnTo>
                      <a:pt x="1520" y="532"/>
                    </a:lnTo>
                    <a:lnTo>
                      <a:pt x="1514" y="530"/>
                    </a:lnTo>
                    <a:lnTo>
                      <a:pt x="1512" y="526"/>
                    </a:lnTo>
                    <a:lnTo>
                      <a:pt x="1510" y="526"/>
                    </a:lnTo>
                    <a:lnTo>
                      <a:pt x="1512" y="524"/>
                    </a:lnTo>
                    <a:lnTo>
                      <a:pt x="1512" y="524"/>
                    </a:lnTo>
                    <a:lnTo>
                      <a:pt x="1512" y="520"/>
                    </a:lnTo>
                    <a:lnTo>
                      <a:pt x="1514" y="520"/>
                    </a:lnTo>
                    <a:lnTo>
                      <a:pt x="1518" y="520"/>
                    </a:lnTo>
                    <a:lnTo>
                      <a:pt x="1520" y="518"/>
                    </a:lnTo>
                    <a:lnTo>
                      <a:pt x="1520" y="518"/>
                    </a:lnTo>
                    <a:lnTo>
                      <a:pt x="1514" y="510"/>
                    </a:lnTo>
                    <a:lnTo>
                      <a:pt x="1510" y="502"/>
                    </a:lnTo>
                    <a:lnTo>
                      <a:pt x="1510" y="502"/>
                    </a:lnTo>
                    <a:lnTo>
                      <a:pt x="1518" y="504"/>
                    </a:lnTo>
                    <a:lnTo>
                      <a:pt x="1526" y="508"/>
                    </a:lnTo>
                    <a:lnTo>
                      <a:pt x="1534" y="512"/>
                    </a:lnTo>
                    <a:lnTo>
                      <a:pt x="1544" y="516"/>
                    </a:lnTo>
                    <a:lnTo>
                      <a:pt x="1544" y="516"/>
                    </a:lnTo>
                    <a:lnTo>
                      <a:pt x="1534" y="504"/>
                    </a:lnTo>
                    <a:lnTo>
                      <a:pt x="1522" y="496"/>
                    </a:lnTo>
                    <a:lnTo>
                      <a:pt x="1508" y="490"/>
                    </a:lnTo>
                    <a:lnTo>
                      <a:pt x="1494" y="486"/>
                    </a:lnTo>
                    <a:lnTo>
                      <a:pt x="1464" y="478"/>
                    </a:lnTo>
                    <a:lnTo>
                      <a:pt x="1450" y="472"/>
                    </a:lnTo>
                    <a:lnTo>
                      <a:pt x="1436" y="464"/>
                    </a:lnTo>
                    <a:lnTo>
                      <a:pt x="1436" y="464"/>
                    </a:lnTo>
                    <a:lnTo>
                      <a:pt x="1458" y="470"/>
                    </a:lnTo>
                    <a:lnTo>
                      <a:pt x="1468" y="474"/>
                    </a:lnTo>
                    <a:lnTo>
                      <a:pt x="1478" y="478"/>
                    </a:lnTo>
                    <a:lnTo>
                      <a:pt x="1478" y="478"/>
                    </a:lnTo>
                    <a:lnTo>
                      <a:pt x="1480" y="476"/>
                    </a:lnTo>
                    <a:lnTo>
                      <a:pt x="1480" y="476"/>
                    </a:lnTo>
                    <a:lnTo>
                      <a:pt x="1478" y="472"/>
                    </a:lnTo>
                    <a:lnTo>
                      <a:pt x="1478" y="472"/>
                    </a:lnTo>
                    <a:lnTo>
                      <a:pt x="1510" y="472"/>
                    </a:lnTo>
                    <a:lnTo>
                      <a:pt x="1540" y="474"/>
                    </a:lnTo>
                    <a:lnTo>
                      <a:pt x="1568" y="480"/>
                    </a:lnTo>
                    <a:lnTo>
                      <a:pt x="1594" y="486"/>
                    </a:lnTo>
                    <a:lnTo>
                      <a:pt x="1594" y="486"/>
                    </a:lnTo>
                    <a:lnTo>
                      <a:pt x="1586" y="480"/>
                    </a:lnTo>
                    <a:lnTo>
                      <a:pt x="1578" y="476"/>
                    </a:lnTo>
                    <a:lnTo>
                      <a:pt x="1562" y="470"/>
                    </a:lnTo>
                    <a:lnTo>
                      <a:pt x="1544" y="464"/>
                    </a:lnTo>
                    <a:lnTo>
                      <a:pt x="1526" y="458"/>
                    </a:lnTo>
                    <a:lnTo>
                      <a:pt x="1526" y="458"/>
                    </a:lnTo>
                    <a:lnTo>
                      <a:pt x="1514" y="458"/>
                    </a:lnTo>
                    <a:lnTo>
                      <a:pt x="1504" y="456"/>
                    </a:lnTo>
                    <a:lnTo>
                      <a:pt x="1486" y="448"/>
                    </a:lnTo>
                    <a:lnTo>
                      <a:pt x="1468" y="440"/>
                    </a:lnTo>
                    <a:lnTo>
                      <a:pt x="1446" y="434"/>
                    </a:lnTo>
                    <a:lnTo>
                      <a:pt x="1446" y="434"/>
                    </a:lnTo>
                    <a:lnTo>
                      <a:pt x="1430" y="428"/>
                    </a:lnTo>
                    <a:lnTo>
                      <a:pt x="1416" y="418"/>
                    </a:lnTo>
                    <a:lnTo>
                      <a:pt x="1400" y="408"/>
                    </a:lnTo>
                    <a:lnTo>
                      <a:pt x="1384" y="398"/>
                    </a:lnTo>
                    <a:lnTo>
                      <a:pt x="1384" y="398"/>
                    </a:lnTo>
                    <a:lnTo>
                      <a:pt x="1350" y="384"/>
                    </a:lnTo>
                    <a:lnTo>
                      <a:pt x="1318" y="370"/>
                    </a:lnTo>
                    <a:lnTo>
                      <a:pt x="1318" y="370"/>
                    </a:lnTo>
                    <a:lnTo>
                      <a:pt x="1326" y="370"/>
                    </a:lnTo>
                    <a:lnTo>
                      <a:pt x="1334" y="372"/>
                    </a:lnTo>
                    <a:lnTo>
                      <a:pt x="1340" y="376"/>
                    </a:lnTo>
                    <a:lnTo>
                      <a:pt x="1346" y="382"/>
                    </a:lnTo>
                    <a:lnTo>
                      <a:pt x="1346" y="382"/>
                    </a:lnTo>
                    <a:lnTo>
                      <a:pt x="1348" y="384"/>
                    </a:lnTo>
                    <a:lnTo>
                      <a:pt x="1350" y="382"/>
                    </a:lnTo>
                    <a:lnTo>
                      <a:pt x="1352" y="380"/>
                    </a:lnTo>
                    <a:lnTo>
                      <a:pt x="1356" y="378"/>
                    </a:lnTo>
                    <a:lnTo>
                      <a:pt x="1356" y="378"/>
                    </a:lnTo>
                    <a:lnTo>
                      <a:pt x="1436" y="404"/>
                    </a:lnTo>
                    <a:lnTo>
                      <a:pt x="1520" y="432"/>
                    </a:lnTo>
                    <a:lnTo>
                      <a:pt x="1562" y="446"/>
                    </a:lnTo>
                    <a:lnTo>
                      <a:pt x="1602" y="462"/>
                    </a:lnTo>
                    <a:lnTo>
                      <a:pt x="1642" y="480"/>
                    </a:lnTo>
                    <a:lnTo>
                      <a:pt x="1678" y="498"/>
                    </a:lnTo>
                    <a:lnTo>
                      <a:pt x="1678" y="498"/>
                    </a:lnTo>
                    <a:lnTo>
                      <a:pt x="1680" y="504"/>
                    </a:lnTo>
                    <a:lnTo>
                      <a:pt x="1684" y="508"/>
                    </a:lnTo>
                    <a:lnTo>
                      <a:pt x="1688" y="512"/>
                    </a:lnTo>
                    <a:lnTo>
                      <a:pt x="1690" y="516"/>
                    </a:lnTo>
                    <a:lnTo>
                      <a:pt x="1690" y="516"/>
                    </a:lnTo>
                    <a:lnTo>
                      <a:pt x="1684" y="514"/>
                    </a:lnTo>
                    <a:lnTo>
                      <a:pt x="1676" y="512"/>
                    </a:lnTo>
                    <a:lnTo>
                      <a:pt x="1676" y="512"/>
                    </a:lnTo>
                    <a:lnTo>
                      <a:pt x="1680" y="518"/>
                    </a:lnTo>
                    <a:lnTo>
                      <a:pt x="1686" y="520"/>
                    </a:lnTo>
                    <a:lnTo>
                      <a:pt x="1690" y="522"/>
                    </a:lnTo>
                    <a:lnTo>
                      <a:pt x="1696" y="522"/>
                    </a:lnTo>
                    <a:lnTo>
                      <a:pt x="1710" y="520"/>
                    </a:lnTo>
                    <a:lnTo>
                      <a:pt x="1720" y="516"/>
                    </a:lnTo>
                    <a:lnTo>
                      <a:pt x="1720" y="516"/>
                    </a:lnTo>
                    <a:lnTo>
                      <a:pt x="1698" y="502"/>
                    </a:lnTo>
                    <a:lnTo>
                      <a:pt x="1676" y="488"/>
                    </a:lnTo>
                    <a:lnTo>
                      <a:pt x="1654" y="474"/>
                    </a:lnTo>
                    <a:lnTo>
                      <a:pt x="1642" y="468"/>
                    </a:lnTo>
                    <a:lnTo>
                      <a:pt x="1628" y="462"/>
                    </a:lnTo>
                    <a:lnTo>
                      <a:pt x="1628" y="462"/>
                    </a:lnTo>
                    <a:lnTo>
                      <a:pt x="1612" y="458"/>
                    </a:lnTo>
                    <a:lnTo>
                      <a:pt x="1598" y="454"/>
                    </a:lnTo>
                    <a:lnTo>
                      <a:pt x="1592" y="452"/>
                    </a:lnTo>
                    <a:lnTo>
                      <a:pt x="1586" y="450"/>
                    </a:lnTo>
                    <a:lnTo>
                      <a:pt x="1584" y="444"/>
                    </a:lnTo>
                    <a:lnTo>
                      <a:pt x="1580" y="438"/>
                    </a:lnTo>
                    <a:lnTo>
                      <a:pt x="1580" y="438"/>
                    </a:lnTo>
                    <a:lnTo>
                      <a:pt x="1608" y="444"/>
                    </a:lnTo>
                    <a:lnTo>
                      <a:pt x="1622" y="448"/>
                    </a:lnTo>
                    <a:lnTo>
                      <a:pt x="1636" y="452"/>
                    </a:lnTo>
                    <a:lnTo>
                      <a:pt x="1636" y="452"/>
                    </a:lnTo>
                    <a:lnTo>
                      <a:pt x="1622" y="446"/>
                    </a:lnTo>
                    <a:lnTo>
                      <a:pt x="1608" y="440"/>
                    </a:lnTo>
                    <a:lnTo>
                      <a:pt x="1590" y="436"/>
                    </a:lnTo>
                    <a:lnTo>
                      <a:pt x="1570" y="436"/>
                    </a:lnTo>
                    <a:lnTo>
                      <a:pt x="1570" y="436"/>
                    </a:lnTo>
                    <a:lnTo>
                      <a:pt x="1568" y="438"/>
                    </a:lnTo>
                    <a:lnTo>
                      <a:pt x="1570" y="440"/>
                    </a:lnTo>
                    <a:lnTo>
                      <a:pt x="1570" y="442"/>
                    </a:lnTo>
                    <a:lnTo>
                      <a:pt x="1568" y="446"/>
                    </a:lnTo>
                    <a:lnTo>
                      <a:pt x="1568" y="446"/>
                    </a:lnTo>
                    <a:lnTo>
                      <a:pt x="1552" y="440"/>
                    </a:lnTo>
                    <a:lnTo>
                      <a:pt x="1536" y="436"/>
                    </a:lnTo>
                    <a:lnTo>
                      <a:pt x="1504" y="422"/>
                    </a:lnTo>
                    <a:lnTo>
                      <a:pt x="1504" y="422"/>
                    </a:lnTo>
                    <a:lnTo>
                      <a:pt x="1486" y="416"/>
                    </a:lnTo>
                    <a:lnTo>
                      <a:pt x="1470" y="412"/>
                    </a:lnTo>
                    <a:lnTo>
                      <a:pt x="1454" y="408"/>
                    </a:lnTo>
                    <a:lnTo>
                      <a:pt x="1436" y="402"/>
                    </a:lnTo>
                    <a:lnTo>
                      <a:pt x="1436" y="402"/>
                    </a:lnTo>
                    <a:lnTo>
                      <a:pt x="1420" y="396"/>
                    </a:lnTo>
                    <a:lnTo>
                      <a:pt x="1404" y="386"/>
                    </a:lnTo>
                    <a:lnTo>
                      <a:pt x="1388" y="376"/>
                    </a:lnTo>
                    <a:lnTo>
                      <a:pt x="1378" y="374"/>
                    </a:lnTo>
                    <a:lnTo>
                      <a:pt x="1370" y="372"/>
                    </a:lnTo>
                    <a:lnTo>
                      <a:pt x="1370" y="372"/>
                    </a:lnTo>
                    <a:lnTo>
                      <a:pt x="1366" y="372"/>
                    </a:lnTo>
                    <a:lnTo>
                      <a:pt x="1366" y="372"/>
                    </a:lnTo>
                    <a:lnTo>
                      <a:pt x="1370" y="370"/>
                    </a:lnTo>
                    <a:lnTo>
                      <a:pt x="1370" y="370"/>
                    </a:lnTo>
                    <a:lnTo>
                      <a:pt x="1382" y="374"/>
                    </a:lnTo>
                    <a:lnTo>
                      <a:pt x="1394" y="378"/>
                    </a:lnTo>
                    <a:lnTo>
                      <a:pt x="1418" y="388"/>
                    </a:lnTo>
                    <a:lnTo>
                      <a:pt x="1430" y="392"/>
                    </a:lnTo>
                    <a:lnTo>
                      <a:pt x="1442" y="394"/>
                    </a:lnTo>
                    <a:lnTo>
                      <a:pt x="1456" y="394"/>
                    </a:lnTo>
                    <a:lnTo>
                      <a:pt x="1468" y="394"/>
                    </a:lnTo>
                    <a:lnTo>
                      <a:pt x="1468" y="394"/>
                    </a:lnTo>
                    <a:lnTo>
                      <a:pt x="1456" y="390"/>
                    </a:lnTo>
                    <a:lnTo>
                      <a:pt x="1440" y="390"/>
                    </a:lnTo>
                    <a:lnTo>
                      <a:pt x="1426" y="388"/>
                    </a:lnTo>
                    <a:lnTo>
                      <a:pt x="1420" y="384"/>
                    </a:lnTo>
                    <a:lnTo>
                      <a:pt x="1414" y="382"/>
                    </a:lnTo>
                    <a:lnTo>
                      <a:pt x="1414" y="382"/>
                    </a:lnTo>
                    <a:lnTo>
                      <a:pt x="1414" y="380"/>
                    </a:lnTo>
                    <a:lnTo>
                      <a:pt x="1416" y="380"/>
                    </a:lnTo>
                    <a:lnTo>
                      <a:pt x="1422" y="380"/>
                    </a:lnTo>
                    <a:lnTo>
                      <a:pt x="1422" y="380"/>
                    </a:lnTo>
                    <a:lnTo>
                      <a:pt x="1418" y="376"/>
                    </a:lnTo>
                    <a:lnTo>
                      <a:pt x="1410" y="376"/>
                    </a:lnTo>
                    <a:lnTo>
                      <a:pt x="1404" y="374"/>
                    </a:lnTo>
                    <a:lnTo>
                      <a:pt x="1398" y="370"/>
                    </a:lnTo>
                    <a:lnTo>
                      <a:pt x="1398" y="370"/>
                    </a:lnTo>
                    <a:lnTo>
                      <a:pt x="1402" y="368"/>
                    </a:lnTo>
                    <a:lnTo>
                      <a:pt x="1408" y="368"/>
                    </a:lnTo>
                    <a:lnTo>
                      <a:pt x="1418" y="368"/>
                    </a:lnTo>
                    <a:lnTo>
                      <a:pt x="1430" y="370"/>
                    </a:lnTo>
                    <a:lnTo>
                      <a:pt x="1440" y="370"/>
                    </a:lnTo>
                    <a:lnTo>
                      <a:pt x="1440" y="370"/>
                    </a:lnTo>
                    <a:lnTo>
                      <a:pt x="1414" y="362"/>
                    </a:lnTo>
                    <a:lnTo>
                      <a:pt x="1386" y="358"/>
                    </a:lnTo>
                    <a:lnTo>
                      <a:pt x="1360" y="352"/>
                    </a:lnTo>
                    <a:lnTo>
                      <a:pt x="1346" y="348"/>
                    </a:lnTo>
                    <a:lnTo>
                      <a:pt x="1334" y="344"/>
                    </a:lnTo>
                    <a:lnTo>
                      <a:pt x="1334" y="344"/>
                    </a:lnTo>
                    <a:lnTo>
                      <a:pt x="1336" y="336"/>
                    </a:lnTo>
                    <a:lnTo>
                      <a:pt x="1334" y="332"/>
                    </a:lnTo>
                    <a:lnTo>
                      <a:pt x="1330" y="328"/>
                    </a:lnTo>
                    <a:lnTo>
                      <a:pt x="1330" y="324"/>
                    </a:lnTo>
                    <a:lnTo>
                      <a:pt x="1330" y="324"/>
                    </a:lnTo>
                    <a:lnTo>
                      <a:pt x="1316" y="322"/>
                    </a:lnTo>
                    <a:lnTo>
                      <a:pt x="1304" y="320"/>
                    </a:lnTo>
                    <a:lnTo>
                      <a:pt x="1292" y="318"/>
                    </a:lnTo>
                    <a:lnTo>
                      <a:pt x="1278" y="316"/>
                    </a:lnTo>
                    <a:lnTo>
                      <a:pt x="1278" y="316"/>
                    </a:lnTo>
                    <a:lnTo>
                      <a:pt x="1280" y="314"/>
                    </a:lnTo>
                    <a:lnTo>
                      <a:pt x="1280" y="312"/>
                    </a:lnTo>
                    <a:lnTo>
                      <a:pt x="1280" y="312"/>
                    </a:lnTo>
                    <a:lnTo>
                      <a:pt x="1272" y="310"/>
                    </a:lnTo>
                    <a:lnTo>
                      <a:pt x="1262" y="308"/>
                    </a:lnTo>
                    <a:lnTo>
                      <a:pt x="1246" y="300"/>
                    </a:lnTo>
                    <a:lnTo>
                      <a:pt x="1232" y="292"/>
                    </a:lnTo>
                    <a:lnTo>
                      <a:pt x="1216" y="286"/>
                    </a:lnTo>
                    <a:lnTo>
                      <a:pt x="1216" y="286"/>
                    </a:lnTo>
                    <a:lnTo>
                      <a:pt x="1216" y="282"/>
                    </a:lnTo>
                    <a:lnTo>
                      <a:pt x="1218" y="282"/>
                    </a:lnTo>
                    <a:lnTo>
                      <a:pt x="1224" y="282"/>
                    </a:lnTo>
                    <a:lnTo>
                      <a:pt x="1224" y="282"/>
                    </a:lnTo>
                    <a:lnTo>
                      <a:pt x="1214" y="278"/>
                    </a:lnTo>
                    <a:lnTo>
                      <a:pt x="1204" y="274"/>
                    </a:lnTo>
                    <a:lnTo>
                      <a:pt x="1180" y="268"/>
                    </a:lnTo>
                    <a:lnTo>
                      <a:pt x="1156" y="262"/>
                    </a:lnTo>
                    <a:lnTo>
                      <a:pt x="1132" y="256"/>
                    </a:lnTo>
                    <a:lnTo>
                      <a:pt x="1132" y="256"/>
                    </a:lnTo>
                    <a:lnTo>
                      <a:pt x="1162" y="256"/>
                    </a:lnTo>
                    <a:lnTo>
                      <a:pt x="1192" y="258"/>
                    </a:lnTo>
                    <a:lnTo>
                      <a:pt x="1192" y="258"/>
                    </a:lnTo>
                    <a:lnTo>
                      <a:pt x="1190" y="256"/>
                    </a:lnTo>
                    <a:lnTo>
                      <a:pt x="1186" y="256"/>
                    </a:lnTo>
                    <a:lnTo>
                      <a:pt x="1182" y="254"/>
                    </a:lnTo>
                    <a:lnTo>
                      <a:pt x="1180" y="252"/>
                    </a:lnTo>
                    <a:lnTo>
                      <a:pt x="1180" y="252"/>
                    </a:lnTo>
                    <a:lnTo>
                      <a:pt x="1206" y="248"/>
                    </a:lnTo>
                    <a:lnTo>
                      <a:pt x="1230" y="248"/>
                    </a:lnTo>
                    <a:lnTo>
                      <a:pt x="1256" y="252"/>
                    </a:lnTo>
                    <a:lnTo>
                      <a:pt x="1282" y="256"/>
                    </a:lnTo>
                    <a:lnTo>
                      <a:pt x="1330" y="270"/>
                    </a:lnTo>
                    <a:lnTo>
                      <a:pt x="1378" y="282"/>
                    </a:lnTo>
                    <a:lnTo>
                      <a:pt x="1378" y="282"/>
                    </a:lnTo>
                    <a:lnTo>
                      <a:pt x="1360" y="272"/>
                    </a:lnTo>
                    <a:lnTo>
                      <a:pt x="1350" y="268"/>
                    </a:lnTo>
                    <a:lnTo>
                      <a:pt x="1338" y="264"/>
                    </a:lnTo>
                    <a:lnTo>
                      <a:pt x="1338" y="264"/>
                    </a:lnTo>
                    <a:lnTo>
                      <a:pt x="1342" y="268"/>
                    </a:lnTo>
                    <a:lnTo>
                      <a:pt x="1338" y="268"/>
                    </a:lnTo>
                    <a:lnTo>
                      <a:pt x="1332" y="266"/>
                    </a:lnTo>
                    <a:lnTo>
                      <a:pt x="1326" y="266"/>
                    </a:lnTo>
                    <a:lnTo>
                      <a:pt x="1326" y="266"/>
                    </a:lnTo>
                    <a:lnTo>
                      <a:pt x="1332" y="262"/>
                    </a:lnTo>
                    <a:lnTo>
                      <a:pt x="1334" y="260"/>
                    </a:lnTo>
                    <a:lnTo>
                      <a:pt x="1338" y="258"/>
                    </a:lnTo>
                    <a:lnTo>
                      <a:pt x="1342" y="258"/>
                    </a:lnTo>
                    <a:lnTo>
                      <a:pt x="1342" y="258"/>
                    </a:lnTo>
                    <a:lnTo>
                      <a:pt x="1342" y="256"/>
                    </a:lnTo>
                    <a:lnTo>
                      <a:pt x="1338" y="252"/>
                    </a:lnTo>
                    <a:lnTo>
                      <a:pt x="1336" y="248"/>
                    </a:lnTo>
                    <a:lnTo>
                      <a:pt x="1336" y="244"/>
                    </a:lnTo>
                    <a:lnTo>
                      <a:pt x="1336" y="244"/>
                    </a:lnTo>
                    <a:lnTo>
                      <a:pt x="1342" y="244"/>
                    </a:lnTo>
                    <a:lnTo>
                      <a:pt x="1348" y="244"/>
                    </a:lnTo>
                    <a:lnTo>
                      <a:pt x="1354" y="244"/>
                    </a:lnTo>
                    <a:lnTo>
                      <a:pt x="1362" y="242"/>
                    </a:lnTo>
                    <a:lnTo>
                      <a:pt x="1362" y="242"/>
                    </a:lnTo>
                    <a:lnTo>
                      <a:pt x="1360" y="236"/>
                    </a:lnTo>
                    <a:lnTo>
                      <a:pt x="1356" y="232"/>
                    </a:lnTo>
                    <a:lnTo>
                      <a:pt x="1350" y="230"/>
                    </a:lnTo>
                    <a:lnTo>
                      <a:pt x="1342" y="230"/>
                    </a:lnTo>
                    <a:lnTo>
                      <a:pt x="1328" y="230"/>
                    </a:lnTo>
                    <a:lnTo>
                      <a:pt x="1314" y="228"/>
                    </a:lnTo>
                    <a:lnTo>
                      <a:pt x="1314" y="228"/>
                    </a:lnTo>
                    <a:lnTo>
                      <a:pt x="1320" y="224"/>
                    </a:lnTo>
                    <a:lnTo>
                      <a:pt x="1320" y="222"/>
                    </a:lnTo>
                    <a:lnTo>
                      <a:pt x="1316" y="218"/>
                    </a:lnTo>
                    <a:lnTo>
                      <a:pt x="1316" y="218"/>
                    </a:lnTo>
                    <a:lnTo>
                      <a:pt x="1328" y="214"/>
                    </a:lnTo>
                    <a:lnTo>
                      <a:pt x="1342" y="214"/>
                    </a:lnTo>
                    <a:lnTo>
                      <a:pt x="1368" y="212"/>
                    </a:lnTo>
                    <a:lnTo>
                      <a:pt x="1394" y="212"/>
                    </a:lnTo>
                    <a:lnTo>
                      <a:pt x="1408" y="210"/>
                    </a:lnTo>
                    <a:lnTo>
                      <a:pt x="1420" y="206"/>
                    </a:lnTo>
                    <a:lnTo>
                      <a:pt x="1420" y="206"/>
                    </a:lnTo>
                    <a:lnTo>
                      <a:pt x="1416" y="202"/>
                    </a:lnTo>
                    <a:lnTo>
                      <a:pt x="1412" y="202"/>
                    </a:lnTo>
                    <a:lnTo>
                      <a:pt x="1398" y="200"/>
                    </a:lnTo>
                    <a:lnTo>
                      <a:pt x="1384" y="202"/>
                    </a:lnTo>
                    <a:lnTo>
                      <a:pt x="1372" y="202"/>
                    </a:lnTo>
                    <a:lnTo>
                      <a:pt x="1372" y="202"/>
                    </a:lnTo>
                    <a:lnTo>
                      <a:pt x="1370" y="200"/>
                    </a:lnTo>
                    <a:lnTo>
                      <a:pt x="1370" y="200"/>
                    </a:lnTo>
                    <a:lnTo>
                      <a:pt x="1374" y="200"/>
                    </a:lnTo>
                    <a:lnTo>
                      <a:pt x="1382" y="198"/>
                    </a:lnTo>
                    <a:lnTo>
                      <a:pt x="1382" y="198"/>
                    </a:lnTo>
                    <a:lnTo>
                      <a:pt x="1380" y="192"/>
                    </a:lnTo>
                    <a:lnTo>
                      <a:pt x="1376" y="190"/>
                    </a:lnTo>
                    <a:lnTo>
                      <a:pt x="1366" y="190"/>
                    </a:lnTo>
                    <a:lnTo>
                      <a:pt x="1366" y="190"/>
                    </a:lnTo>
                    <a:lnTo>
                      <a:pt x="1366" y="188"/>
                    </a:lnTo>
                    <a:lnTo>
                      <a:pt x="1366" y="186"/>
                    </a:lnTo>
                    <a:lnTo>
                      <a:pt x="1362" y="184"/>
                    </a:lnTo>
                    <a:lnTo>
                      <a:pt x="1354" y="182"/>
                    </a:lnTo>
                    <a:lnTo>
                      <a:pt x="1352" y="180"/>
                    </a:lnTo>
                    <a:lnTo>
                      <a:pt x="1350" y="176"/>
                    </a:lnTo>
                    <a:lnTo>
                      <a:pt x="1350" y="176"/>
                    </a:lnTo>
                    <a:lnTo>
                      <a:pt x="1336" y="178"/>
                    </a:lnTo>
                    <a:lnTo>
                      <a:pt x="1324" y="180"/>
                    </a:lnTo>
                    <a:lnTo>
                      <a:pt x="1294" y="178"/>
                    </a:lnTo>
                    <a:lnTo>
                      <a:pt x="1294" y="178"/>
                    </a:lnTo>
                    <a:lnTo>
                      <a:pt x="1290" y="170"/>
                    </a:lnTo>
                    <a:lnTo>
                      <a:pt x="1286" y="164"/>
                    </a:lnTo>
                    <a:lnTo>
                      <a:pt x="1282" y="158"/>
                    </a:lnTo>
                    <a:lnTo>
                      <a:pt x="1276" y="152"/>
                    </a:lnTo>
                    <a:lnTo>
                      <a:pt x="1276" y="152"/>
                    </a:lnTo>
                    <a:lnTo>
                      <a:pt x="1280" y="150"/>
                    </a:lnTo>
                    <a:lnTo>
                      <a:pt x="1284" y="148"/>
                    </a:lnTo>
                    <a:lnTo>
                      <a:pt x="1292" y="152"/>
                    </a:lnTo>
                    <a:lnTo>
                      <a:pt x="1292" y="152"/>
                    </a:lnTo>
                    <a:lnTo>
                      <a:pt x="1290" y="142"/>
                    </a:lnTo>
                    <a:lnTo>
                      <a:pt x="1290" y="138"/>
                    </a:lnTo>
                    <a:lnTo>
                      <a:pt x="1296" y="136"/>
                    </a:lnTo>
                    <a:lnTo>
                      <a:pt x="1296" y="136"/>
                    </a:lnTo>
                    <a:lnTo>
                      <a:pt x="1290" y="132"/>
                    </a:lnTo>
                    <a:lnTo>
                      <a:pt x="1284" y="130"/>
                    </a:lnTo>
                    <a:lnTo>
                      <a:pt x="1268" y="128"/>
                    </a:lnTo>
                    <a:lnTo>
                      <a:pt x="1262" y="126"/>
                    </a:lnTo>
                    <a:lnTo>
                      <a:pt x="1256" y="122"/>
                    </a:lnTo>
                    <a:lnTo>
                      <a:pt x="1250" y="118"/>
                    </a:lnTo>
                    <a:lnTo>
                      <a:pt x="1248" y="110"/>
                    </a:lnTo>
                    <a:lnTo>
                      <a:pt x="1248" y="110"/>
                    </a:lnTo>
                    <a:lnTo>
                      <a:pt x="1250" y="108"/>
                    </a:lnTo>
                    <a:lnTo>
                      <a:pt x="1254" y="108"/>
                    </a:lnTo>
                    <a:lnTo>
                      <a:pt x="1258" y="106"/>
                    </a:lnTo>
                    <a:lnTo>
                      <a:pt x="1262" y="106"/>
                    </a:lnTo>
                    <a:lnTo>
                      <a:pt x="1262" y="106"/>
                    </a:lnTo>
                    <a:lnTo>
                      <a:pt x="1242" y="96"/>
                    </a:lnTo>
                    <a:lnTo>
                      <a:pt x="1222" y="90"/>
                    </a:lnTo>
                    <a:lnTo>
                      <a:pt x="1202" y="84"/>
                    </a:lnTo>
                    <a:lnTo>
                      <a:pt x="1180" y="80"/>
                    </a:lnTo>
                    <a:lnTo>
                      <a:pt x="1180" y="80"/>
                    </a:lnTo>
                    <a:lnTo>
                      <a:pt x="1182" y="78"/>
                    </a:lnTo>
                    <a:lnTo>
                      <a:pt x="1184" y="78"/>
                    </a:lnTo>
                    <a:lnTo>
                      <a:pt x="1188" y="80"/>
                    </a:lnTo>
                    <a:lnTo>
                      <a:pt x="1192" y="80"/>
                    </a:lnTo>
                    <a:lnTo>
                      <a:pt x="1194" y="78"/>
                    </a:lnTo>
                    <a:lnTo>
                      <a:pt x="1194" y="78"/>
                    </a:lnTo>
                    <a:lnTo>
                      <a:pt x="1184" y="70"/>
                    </a:lnTo>
                    <a:lnTo>
                      <a:pt x="1178" y="68"/>
                    </a:lnTo>
                    <a:lnTo>
                      <a:pt x="1174" y="68"/>
                    </a:lnTo>
                    <a:lnTo>
                      <a:pt x="1172" y="68"/>
                    </a:lnTo>
                    <a:lnTo>
                      <a:pt x="1172" y="68"/>
                    </a:lnTo>
                    <a:lnTo>
                      <a:pt x="1170" y="72"/>
                    </a:lnTo>
                    <a:lnTo>
                      <a:pt x="1170" y="74"/>
                    </a:lnTo>
                    <a:lnTo>
                      <a:pt x="1170" y="78"/>
                    </a:lnTo>
                    <a:lnTo>
                      <a:pt x="1168" y="80"/>
                    </a:lnTo>
                    <a:lnTo>
                      <a:pt x="1168" y="80"/>
                    </a:lnTo>
                    <a:lnTo>
                      <a:pt x="1120" y="64"/>
                    </a:lnTo>
                    <a:lnTo>
                      <a:pt x="1076" y="48"/>
                    </a:lnTo>
                    <a:lnTo>
                      <a:pt x="1032" y="32"/>
                    </a:lnTo>
                    <a:lnTo>
                      <a:pt x="986" y="14"/>
                    </a:lnTo>
                    <a:lnTo>
                      <a:pt x="986" y="14"/>
                    </a:lnTo>
                    <a:lnTo>
                      <a:pt x="988" y="16"/>
                    </a:lnTo>
                    <a:lnTo>
                      <a:pt x="990" y="16"/>
                    </a:lnTo>
                    <a:lnTo>
                      <a:pt x="990" y="16"/>
                    </a:lnTo>
                    <a:lnTo>
                      <a:pt x="974" y="16"/>
                    </a:lnTo>
                    <a:lnTo>
                      <a:pt x="956" y="12"/>
                    </a:lnTo>
                    <a:lnTo>
                      <a:pt x="938" y="8"/>
                    </a:lnTo>
                    <a:lnTo>
                      <a:pt x="918" y="6"/>
                    </a:lnTo>
                    <a:lnTo>
                      <a:pt x="918" y="6"/>
                    </a:lnTo>
                    <a:lnTo>
                      <a:pt x="922" y="2"/>
                    </a:lnTo>
                    <a:lnTo>
                      <a:pt x="926" y="0"/>
                    </a:lnTo>
                    <a:lnTo>
                      <a:pt x="940" y="0"/>
                    </a:lnTo>
                    <a:lnTo>
                      <a:pt x="958" y="2"/>
                    </a:lnTo>
                    <a:lnTo>
                      <a:pt x="978" y="4"/>
                    </a:lnTo>
                    <a:lnTo>
                      <a:pt x="1016" y="14"/>
                    </a:lnTo>
                    <a:lnTo>
                      <a:pt x="1046" y="20"/>
                    </a:lnTo>
                    <a:lnTo>
                      <a:pt x="1046" y="20"/>
                    </a:lnTo>
                    <a:lnTo>
                      <a:pt x="1044" y="18"/>
                    </a:lnTo>
                    <a:lnTo>
                      <a:pt x="1042" y="18"/>
                    </a:lnTo>
                    <a:lnTo>
                      <a:pt x="1036" y="14"/>
                    </a:lnTo>
                    <a:lnTo>
                      <a:pt x="1036" y="14"/>
                    </a:lnTo>
                    <a:lnTo>
                      <a:pt x="1038" y="14"/>
                    </a:lnTo>
                    <a:lnTo>
                      <a:pt x="1042" y="12"/>
                    </a:lnTo>
                    <a:lnTo>
                      <a:pt x="1050" y="14"/>
                    </a:lnTo>
                    <a:lnTo>
                      <a:pt x="1050" y="14"/>
                    </a:lnTo>
                    <a:lnTo>
                      <a:pt x="1036" y="8"/>
                    </a:lnTo>
                    <a:lnTo>
                      <a:pt x="1022" y="6"/>
                    </a:lnTo>
                    <a:lnTo>
                      <a:pt x="1022" y="6"/>
                    </a:lnTo>
                    <a:lnTo>
                      <a:pt x="1018" y="6"/>
                    </a:lnTo>
                    <a:lnTo>
                      <a:pt x="1018" y="4"/>
                    </a:lnTo>
                    <a:lnTo>
                      <a:pt x="1020" y="4"/>
                    </a:lnTo>
                    <a:lnTo>
                      <a:pt x="1024" y="4"/>
                    </a:lnTo>
                    <a:lnTo>
                      <a:pt x="1024" y="4"/>
                    </a:lnTo>
                    <a:lnTo>
                      <a:pt x="1082" y="12"/>
                    </a:lnTo>
                    <a:lnTo>
                      <a:pt x="1140" y="20"/>
                    </a:lnTo>
                    <a:lnTo>
                      <a:pt x="1252" y="40"/>
                    </a:lnTo>
                    <a:lnTo>
                      <a:pt x="1252" y="40"/>
                    </a:lnTo>
                    <a:lnTo>
                      <a:pt x="1252" y="44"/>
                    </a:lnTo>
                    <a:lnTo>
                      <a:pt x="1254" y="44"/>
                    </a:lnTo>
                    <a:lnTo>
                      <a:pt x="1258" y="44"/>
                    </a:lnTo>
                    <a:lnTo>
                      <a:pt x="1260" y="46"/>
                    </a:lnTo>
                    <a:lnTo>
                      <a:pt x="1260" y="46"/>
                    </a:lnTo>
                    <a:lnTo>
                      <a:pt x="1272" y="46"/>
                    </a:lnTo>
                    <a:lnTo>
                      <a:pt x="1284" y="48"/>
                    </a:lnTo>
                    <a:lnTo>
                      <a:pt x="1310" y="54"/>
                    </a:lnTo>
                    <a:lnTo>
                      <a:pt x="1336" y="62"/>
                    </a:lnTo>
                    <a:lnTo>
                      <a:pt x="1364" y="68"/>
                    </a:lnTo>
                    <a:lnTo>
                      <a:pt x="1364" y="68"/>
                    </a:lnTo>
                    <a:lnTo>
                      <a:pt x="1414" y="80"/>
                    </a:lnTo>
                    <a:lnTo>
                      <a:pt x="1464" y="92"/>
                    </a:lnTo>
                    <a:lnTo>
                      <a:pt x="1514" y="106"/>
                    </a:lnTo>
                    <a:lnTo>
                      <a:pt x="1564" y="120"/>
                    </a:lnTo>
                    <a:lnTo>
                      <a:pt x="1564" y="120"/>
                    </a:lnTo>
                    <a:lnTo>
                      <a:pt x="1652" y="152"/>
                    </a:lnTo>
                    <a:lnTo>
                      <a:pt x="1738" y="184"/>
                    </a:lnTo>
                    <a:lnTo>
                      <a:pt x="1822" y="218"/>
                    </a:lnTo>
                    <a:lnTo>
                      <a:pt x="1904" y="254"/>
                    </a:lnTo>
                    <a:lnTo>
                      <a:pt x="1984" y="292"/>
                    </a:lnTo>
                    <a:lnTo>
                      <a:pt x="2062" y="332"/>
                    </a:lnTo>
                    <a:lnTo>
                      <a:pt x="2138" y="372"/>
                    </a:lnTo>
                    <a:lnTo>
                      <a:pt x="2212" y="416"/>
                    </a:lnTo>
                    <a:lnTo>
                      <a:pt x="2286" y="460"/>
                    </a:lnTo>
                    <a:lnTo>
                      <a:pt x="2356" y="506"/>
                    </a:lnTo>
                    <a:lnTo>
                      <a:pt x="2426" y="554"/>
                    </a:lnTo>
                    <a:lnTo>
                      <a:pt x="2494" y="604"/>
                    </a:lnTo>
                    <a:lnTo>
                      <a:pt x="2562" y="656"/>
                    </a:lnTo>
                    <a:lnTo>
                      <a:pt x="2628" y="710"/>
                    </a:lnTo>
                    <a:lnTo>
                      <a:pt x="2692" y="764"/>
                    </a:lnTo>
                    <a:lnTo>
                      <a:pt x="2756" y="822"/>
                    </a:lnTo>
                    <a:lnTo>
                      <a:pt x="2756" y="822"/>
                    </a:lnTo>
                    <a:lnTo>
                      <a:pt x="2798" y="862"/>
                    </a:lnTo>
                    <a:lnTo>
                      <a:pt x="2840" y="904"/>
                    </a:lnTo>
                    <a:lnTo>
                      <a:pt x="2884" y="948"/>
                    </a:lnTo>
                    <a:lnTo>
                      <a:pt x="2924" y="992"/>
                    </a:lnTo>
                    <a:lnTo>
                      <a:pt x="2924" y="992"/>
                    </a:lnTo>
                    <a:lnTo>
                      <a:pt x="2972" y="1046"/>
                    </a:lnTo>
                    <a:lnTo>
                      <a:pt x="3018" y="1100"/>
                    </a:lnTo>
                    <a:lnTo>
                      <a:pt x="3062" y="1156"/>
                    </a:lnTo>
                    <a:lnTo>
                      <a:pt x="3106" y="1214"/>
                    </a:lnTo>
                    <a:lnTo>
                      <a:pt x="3150" y="1274"/>
                    </a:lnTo>
                    <a:lnTo>
                      <a:pt x="3190" y="1334"/>
                    </a:lnTo>
                    <a:lnTo>
                      <a:pt x="3232" y="1394"/>
                    </a:lnTo>
                    <a:lnTo>
                      <a:pt x="3270" y="1456"/>
                    </a:lnTo>
                    <a:lnTo>
                      <a:pt x="3270" y="1456"/>
                    </a:lnTo>
                    <a:lnTo>
                      <a:pt x="3308" y="1522"/>
                    </a:lnTo>
                    <a:lnTo>
                      <a:pt x="3346" y="1586"/>
                    </a:lnTo>
                    <a:lnTo>
                      <a:pt x="3384" y="1654"/>
                    </a:lnTo>
                    <a:lnTo>
                      <a:pt x="3420" y="1722"/>
                    </a:lnTo>
                    <a:lnTo>
                      <a:pt x="3454" y="1792"/>
                    </a:lnTo>
                    <a:lnTo>
                      <a:pt x="3486" y="1864"/>
                    </a:lnTo>
                    <a:lnTo>
                      <a:pt x="3516" y="1938"/>
                    </a:lnTo>
                    <a:lnTo>
                      <a:pt x="3542" y="2014"/>
                    </a:lnTo>
                    <a:lnTo>
                      <a:pt x="3542" y="2014"/>
                    </a:lnTo>
                    <a:lnTo>
                      <a:pt x="3588" y="2150"/>
                    </a:lnTo>
                    <a:lnTo>
                      <a:pt x="3610" y="2220"/>
                    </a:lnTo>
                    <a:lnTo>
                      <a:pt x="3630" y="2290"/>
                    </a:lnTo>
                    <a:lnTo>
                      <a:pt x="3650" y="2364"/>
                    </a:lnTo>
                    <a:lnTo>
                      <a:pt x="3666" y="2438"/>
                    </a:lnTo>
                    <a:lnTo>
                      <a:pt x="3682" y="2514"/>
                    </a:lnTo>
                    <a:lnTo>
                      <a:pt x="3692" y="2594"/>
                    </a:lnTo>
                    <a:lnTo>
                      <a:pt x="3692" y="2594"/>
                    </a:lnTo>
                    <a:lnTo>
                      <a:pt x="3662" y="2468"/>
                    </a:lnTo>
                    <a:lnTo>
                      <a:pt x="3646" y="2408"/>
                    </a:lnTo>
                    <a:lnTo>
                      <a:pt x="3628" y="2348"/>
                    </a:lnTo>
                    <a:lnTo>
                      <a:pt x="3628" y="2348"/>
                    </a:lnTo>
                    <a:lnTo>
                      <a:pt x="3634" y="2374"/>
                    </a:lnTo>
                    <a:lnTo>
                      <a:pt x="3640" y="2402"/>
                    </a:lnTo>
                    <a:lnTo>
                      <a:pt x="3646" y="2434"/>
                    </a:lnTo>
                    <a:lnTo>
                      <a:pt x="3650" y="2464"/>
                    </a:lnTo>
                    <a:lnTo>
                      <a:pt x="3650" y="2464"/>
                    </a:lnTo>
                    <a:lnTo>
                      <a:pt x="3638" y="2456"/>
                    </a:lnTo>
                    <a:lnTo>
                      <a:pt x="3630" y="2444"/>
                    </a:lnTo>
                    <a:lnTo>
                      <a:pt x="3624" y="2430"/>
                    </a:lnTo>
                    <a:lnTo>
                      <a:pt x="3620" y="2414"/>
                    </a:lnTo>
                    <a:lnTo>
                      <a:pt x="3614" y="2380"/>
                    </a:lnTo>
                    <a:lnTo>
                      <a:pt x="3610" y="2344"/>
                    </a:lnTo>
                    <a:lnTo>
                      <a:pt x="3610" y="2344"/>
                    </a:lnTo>
                    <a:lnTo>
                      <a:pt x="3608" y="2350"/>
                    </a:lnTo>
                    <a:lnTo>
                      <a:pt x="3608" y="2358"/>
                    </a:lnTo>
                    <a:lnTo>
                      <a:pt x="3608" y="2372"/>
                    </a:lnTo>
                    <a:lnTo>
                      <a:pt x="3608" y="2372"/>
                    </a:lnTo>
                    <a:lnTo>
                      <a:pt x="3602" y="2372"/>
                    </a:lnTo>
                    <a:lnTo>
                      <a:pt x="3598" y="2370"/>
                    </a:lnTo>
                    <a:lnTo>
                      <a:pt x="3592" y="2362"/>
                    </a:lnTo>
                    <a:lnTo>
                      <a:pt x="3588" y="2352"/>
                    </a:lnTo>
                    <a:lnTo>
                      <a:pt x="3586" y="2348"/>
                    </a:lnTo>
                    <a:lnTo>
                      <a:pt x="3580" y="2346"/>
                    </a:lnTo>
                    <a:lnTo>
                      <a:pt x="3580" y="2346"/>
                    </a:lnTo>
                    <a:lnTo>
                      <a:pt x="3580" y="2346"/>
                    </a:lnTo>
                    <a:lnTo>
                      <a:pt x="3580" y="2348"/>
                    </a:lnTo>
                    <a:lnTo>
                      <a:pt x="3580" y="2350"/>
                    </a:lnTo>
                    <a:lnTo>
                      <a:pt x="3580" y="2350"/>
                    </a:lnTo>
                    <a:lnTo>
                      <a:pt x="3576" y="2348"/>
                    </a:lnTo>
                    <a:lnTo>
                      <a:pt x="3572" y="2344"/>
                    </a:lnTo>
                    <a:lnTo>
                      <a:pt x="3566" y="2332"/>
                    </a:lnTo>
                    <a:lnTo>
                      <a:pt x="3556" y="2306"/>
                    </a:lnTo>
                    <a:lnTo>
                      <a:pt x="3556" y="2306"/>
                    </a:lnTo>
                    <a:lnTo>
                      <a:pt x="3552" y="2306"/>
                    </a:lnTo>
                    <a:lnTo>
                      <a:pt x="3550" y="2310"/>
                    </a:lnTo>
                    <a:lnTo>
                      <a:pt x="3550" y="2310"/>
                    </a:lnTo>
                    <a:lnTo>
                      <a:pt x="3546" y="2302"/>
                    </a:lnTo>
                    <a:lnTo>
                      <a:pt x="3544" y="2296"/>
                    </a:lnTo>
                    <a:lnTo>
                      <a:pt x="3542" y="2288"/>
                    </a:lnTo>
                    <a:lnTo>
                      <a:pt x="3536" y="2282"/>
                    </a:lnTo>
                    <a:lnTo>
                      <a:pt x="3536" y="2282"/>
                    </a:lnTo>
                    <a:lnTo>
                      <a:pt x="3532" y="2294"/>
                    </a:lnTo>
                    <a:lnTo>
                      <a:pt x="3528" y="2308"/>
                    </a:lnTo>
                    <a:lnTo>
                      <a:pt x="3526" y="2324"/>
                    </a:lnTo>
                    <a:lnTo>
                      <a:pt x="3528" y="2338"/>
                    </a:lnTo>
                    <a:lnTo>
                      <a:pt x="3528" y="2338"/>
                    </a:lnTo>
                    <a:lnTo>
                      <a:pt x="3524" y="2336"/>
                    </a:lnTo>
                    <a:lnTo>
                      <a:pt x="3520" y="2336"/>
                    </a:lnTo>
                    <a:lnTo>
                      <a:pt x="3512" y="2340"/>
                    </a:lnTo>
                    <a:lnTo>
                      <a:pt x="3512" y="2340"/>
                    </a:lnTo>
                    <a:lnTo>
                      <a:pt x="3514" y="2348"/>
                    </a:lnTo>
                    <a:lnTo>
                      <a:pt x="3512" y="2356"/>
                    </a:lnTo>
                    <a:lnTo>
                      <a:pt x="3508" y="2372"/>
                    </a:lnTo>
                    <a:lnTo>
                      <a:pt x="3502" y="2384"/>
                    </a:lnTo>
                    <a:lnTo>
                      <a:pt x="3500" y="2392"/>
                    </a:lnTo>
                    <a:lnTo>
                      <a:pt x="3500" y="2400"/>
                    </a:lnTo>
                    <a:lnTo>
                      <a:pt x="3500" y="2400"/>
                    </a:lnTo>
                    <a:lnTo>
                      <a:pt x="3498" y="2398"/>
                    </a:lnTo>
                    <a:lnTo>
                      <a:pt x="3498" y="2396"/>
                    </a:lnTo>
                    <a:lnTo>
                      <a:pt x="3496" y="2394"/>
                    </a:lnTo>
                    <a:lnTo>
                      <a:pt x="3494" y="2392"/>
                    </a:lnTo>
                    <a:lnTo>
                      <a:pt x="3494" y="2392"/>
                    </a:lnTo>
                    <a:lnTo>
                      <a:pt x="3492" y="2394"/>
                    </a:lnTo>
                    <a:lnTo>
                      <a:pt x="3490" y="2398"/>
                    </a:lnTo>
                    <a:lnTo>
                      <a:pt x="3490" y="2408"/>
                    </a:lnTo>
                    <a:lnTo>
                      <a:pt x="3490" y="2408"/>
                    </a:lnTo>
                    <a:lnTo>
                      <a:pt x="3484" y="2408"/>
                    </a:lnTo>
                    <a:lnTo>
                      <a:pt x="3480" y="2410"/>
                    </a:lnTo>
                    <a:lnTo>
                      <a:pt x="3476" y="2412"/>
                    </a:lnTo>
                    <a:lnTo>
                      <a:pt x="3472" y="2412"/>
                    </a:lnTo>
                    <a:lnTo>
                      <a:pt x="3472" y="2412"/>
                    </a:lnTo>
                    <a:lnTo>
                      <a:pt x="3456" y="2432"/>
                    </a:lnTo>
                    <a:lnTo>
                      <a:pt x="3456" y="2432"/>
                    </a:lnTo>
                    <a:lnTo>
                      <a:pt x="3454" y="2432"/>
                    </a:lnTo>
                    <a:lnTo>
                      <a:pt x="3452" y="2430"/>
                    </a:lnTo>
                    <a:lnTo>
                      <a:pt x="3448" y="2426"/>
                    </a:lnTo>
                    <a:lnTo>
                      <a:pt x="3448" y="2426"/>
                    </a:lnTo>
                    <a:lnTo>
                      <a:pt x="3442" y="2432"/>
                    </a:lnTo>
                    <a:lnTo>
                      <a:pt x="3436" y="2436"/>
                    </a:lnTo>
                    <a:lnTo>
                      <a:pt x="3430" y="2438"/>
                    </a:lnTo>
                    <a:lnTo>
                      <a:pt x="3424" y="2438"/>
                    </a:lnTo>
                    <a:lnTo>
                      <a:pt x="3420" y="2436"/>
                    </a:lnTo>
                    <a:lnTo>
                      <a:pt x="3414" y="2432"/>
                    </a:lnTo>
                    <a:lnTo>
                      <a:pt x="3406" y="2422"/>
                    </a:lnTo>
                    <a:lnTo>
                      <a:pt x="3398" y="2408"/>
                    </a:lnTo>
                    <a:lnTo>
                      <a:pt x="3392" y="2394"/>
                    </a:lnTo>
                    <a:lnTo>
                      <a:pt x="3384" y="2382"/>
                    </a:lnTo>
                    <a:lnTo>
                      <a:pt x="3378" y="2372"/>
                    </a:lnTo>
                    <a:lnTo>
                      <a:pt x="3378" y="2372"/>
                    </a:lnTo>
                    <a:lnTo>
                      <a:pt x="3372" y="2378"/>
                    </a:lnTo>
                    <a:lnTo>
                      <a:pt x="3366" y="2386"/>
                    </a:lnTo>
                    <a:lnTo>
                      <a:pt x="3364" y="2394"/>
                    </a:lnTo>
                    <a:lnTo>
                      <a:pt x="3366" y="2404"/>
                    </a:lnTo>
                    <a:lnTo>
                      <a:pt x="3366" y="2404"/>
                    </a:lnTo>
                    <a:lnTo>
                      <a:pt x="3368" y="2400"/>
                    </a:lnTo>
                    <a:lnTo>
                      <a:pt x="3368" y="2398"/>
                    </a:lnTo>
                    <a:lnTo>
                      <a:pt x="3370" y="2390"/>
                    </a:lnTo>
                    <a:lnTo>
                      <a:pt x="3370" y="2390"/>
                    </a:lnTo>
                    <a:lnTo>
                      <a:pt x="3372" y="2396"/>
                    </a:lnTo>
                    <a:lnTo>
                      <a:pt x="3374" y="2402"/>
                    </a:lnTo>
                    <a:lnTo>
                      <a:pt x="3372" y="2412"/>
                    </a:lnTo>
                    <a:lnTo>
                      <a:pt x="3368" y="2424"/>
                    </a:lnTo>
                    <a:lnTo>
                      <a:pt x="3366" y="2436"/>
                    </a:lnTo>
                    <a:lnTo>
                      <a:pt x="3366" y="2436"/>
                    </a:lnTo>
                    <a:lnTo>
                      <a:pt x="3364" y="2434"/>
                    </a:lnTo>
                    <a:lnTo>
                      <a:pt x="3362" y="2430"/>
                    </a:lnTo>
                    <a:lnTo>
                      <a:pt x="3366" y="2422"/>
                    </a:lnTo>
                    <a:lnTo>
                      <a:pt x="3368" y="2412"/>
                    </a:lnTo>
                    <a:lnTo>
                      <a:pt x="3366" y="2408"/>
                    </a:lnTo>
                    <a:lnTo>
                      <a:pt x="3364" y="2406"/>
                    </a:lnTo>
                    <a:lnTo>
                      <a:pt x="3364" y="2406"/>
                    </a:lnTo>
                    <a:lnTo>
                      <a:pt x="3354" y="2450"/>
                    </a:lnTo>
                    <a:lnTo>
                      <a:pt x="3354" y="2450"/>
                    </a:lnTo>
                    <a:lnTo>
                      <a:pt x="3352" y="2450"/>
                    </a:lnTo>
                    <a:lnTo>
                      <a:pt x="3350" y="2448"/>
                    </a:lnTo>
                    <a:lnTo>
                      <a:pt x="3348" y="2446"/>
                    </a:lnTo>
                    <a:lnTo>
                      <a:pt x="3344" y="2444"/>
                    </a:lnTo>
                    <a:lnTo>
                      <a:pt x="3344" y="2444"/>
                    </a:lnTo>
                    <a:lnTo>
                      <a:pt x="3336" y="2446"/>
                    </a:lnTo>
                    <a:lnTo>
                      <a:pt x="3330" y="2446"/>
                    </a:lnTo>
                    <a:lnTo>
                      <a:pt x="3322" y="2446"/>
                    </a:lnTo>
                    <a:lnTo>
                      <a:pt x="3316" y="2444"/>
                    </a:lnTo>
                    <a:lnTo>
                      <a:pt x="3306" y="2438"/>
                    </a:lnTo>
                    <a:lnTo>
                      <a:pt x="3296" y="2432"/>
                    </a:lnTo>
                    <a:lnTo>
                      <a:pt x="3288" y="2424"/>
                    </a:lnTo>
                    <a:lnTo>
                      <a:pt x="3278" y="2420"/>
                    </a:lnTo>
                    <a:lnTo>
                      <a:pt x="3272" y="2418"/>
                    </a:lnTo>
                    <a:lnTo>
                      <a:pt x="3266" y="2418"/>
                    </a:lnTo>
                    <a:lnTo>
                      <a:pt x="3260" y="2418"/>
                    </a:lnTo>
                    <a:lnTo>
                      <a:pt x="3252" y="2420"/>
                    </a:lnTo>
                    <a:lnTo>
                      <a:pt x="3252" y="2420"/>
                    </a:lnTo>
                    <a:lnTo>
                      <a:pt x="3236" y="2400"/>
                    </a:lnTo>
                    <a:lnTo>
                      <a:pt x="3228" y="2390"/>
                    </a:lnTo>
                    <a:lnTo>
                      <a:pt x="3222" y="2378"/>
                    </a:lnTo>
                    <a:lnTo>
                      <a:pt x="3222" y="2378"/>
                    </a:lnTo>
                    <a:lnTo>
                      <a:pt x="3214" y="2372"/>
                    </a:lnTo>
                    <a:lnTo>
                      <a:pt x="3208" y="2364"/>
                    </a:lnTo>
                    <a:lnTo>
                      <a:pt x="3202" y="2356"/>
                    </a:lnTo>
                    <a:lnTo>
                      <a:pt x="3196" y="2346"/>
                    </a:lnTo>
                    <a:lnTo>
                      <a:pt x="3196" y="2346"/>
                    </a:lnTo>
                    <a:lnTo>
                      <a:pt x="3190" y="2338"/>
                    </a:lnTo>
                    <a:lnTo>
                      <a:pt x="3184" y="2332"/>
                    </a:lnTo>
                    <a:lnTo>
                      <a:pt x="3176" y="2328"/>
                    </a:lnTo>
                    <a:lnTo>
                      <a:pt x="3166" y="2324"/>
                    </a:lnTo>
                    <a:lnTo>
                      <a:pt x="3148" y="2318"/>
                    </a:lnTo>
                    <a:lnTo>
                      <a:pt x="3130" y="2318"/>
                    </a:lnTo>
                    <a:lnTo>
                      <a:pt x="3130" y="2318"/>
                    </a:lnTo>
                    <a:lnTo>
                      <a:pt x="3130" y="2330"/>
                    </a:lnTo>
                    <a:lnTo>
                      <a:pt x="3132" y="2342"/>
                    </a:lnTo>
                    <a:lnTo>
                      <a:pt x="3132" y="2342"/>
                    </a:lnTo>
                    <a:lnTo>
                      <a:pt x="3124" y="2348"/>
                    </a:lnTo>
                    <a:lnTo>
                      <a:pt x="3120" y="2354"/>
                    </a:lnTo>
                    <a:lnTo>
                      <a:pt x="3120" y="2356"/>
                    </a:lnTo>
                    <a:lnTo>
                      <a:pt x="3120" y="2360"/>
                    </a:lnTo>
                    <a:lnTo>
                      <a:pt x="3128" y="2366"/>
                    </a:lnTo>
                    <a:lnTo>
                      <a:pt x="3128" y="2366"/>
                    </a:lnTo>
                    <a:lnTo>
                      <a:pt x="3128" y="2380"/>
                    </a:lnTo>
                    <a:lnTo>
                      <a:pt x="3128" y="2392"/>
                    </a:lnTo>
                    <a:lnTo>
                      <a:pt x="3128" y="2392"/>
                    </a:lnTo>
                    <a:lnTo>
                      <a:pt x="3132" y="2392"/>
                    </a:lnTo>
                    <a:lnTo>
                      <a:pt x="3134" y="2388"/>
                    </a:lnTo>
                    <a:lnTo>
                      <a:pt x="3134" y="2388"/>
                    </a:lnTo>
                    <a:lnTo>
                      <a:pt x="3168" y="2434"/>
                    </a:lnTo>
                    <a:lnTo>
                      <a:pt x="3186" y="2458"/>
                    </a:lnTo>
                    <a:lnTo>
                      <a:pt x="3200" y="2484"/>
                    </a:lnTo>
                    <a:lnTo>
                      <a:pt x="3200" y="2484"/>
                    </a:lnTo>
                    <a:lnTo>
                      <a:pt x="3204" y="2486"/>
                    </a:lnTo>
                    <a:lnTo>
                      <a:pt x="3206" y="2484"/>
                    </a:lnTo>
                    <a:lnTo>
                      <a:pt x="3210" y="2480"/>
                    </a:lnTo>
                    <a:lnTo>
                      <a:pt x="3210" y="2480"/>
                    </a:lnTo>
                    <a:lnTo>
                      <a:pt x="3214" y="2488"/>
                    </a:lnTo>
                    <a:lnTo>
                      <a:pt x="3216" y="2494"/>
                    </a:lnTo>
                    <a:lnTo>
                      <a:pt x="3226" y="2504"/>
                    </a:lnTo>
                    <a:lnTo>
                      <a:pt x="3236" y="2510"/>
                    </a:lnTo>
                    <a:lnTo>
                      <a:pt x="3250" y="2516"/>
                    </a:lnTo>
                    <a:lnTo>
                      <a:pt x="3250" y="2516"/>
                    </a:lnTo>
                    <a:lnTo>
                      <a:pt x="3252" y="2524"/>
                    </a:lnTo>
                    <a:lnTo>
                      <a:pt x="3256" y="2532"/>
                    </a:lnTo>
                    <a:lnTo>
                      <a:pt x="3268" y="2546"/>
                    </a:lnTo>
                    <a:lnTo>
                      <a:pt x="3268" y="2546"/>
                    </a:lnTo>
                    <a:lnTo>
                      <a:pt x="3266" y="2550"/>
                    </a:lnTo>
                    <a:lnTo>
                      <a:pt x="3268" y="2554"/>
                    </a:lnTo>
                    <a:lnTo>
                      <a:pt x="3268" y="2556"/>
                    </a:lnTo>
                    <a:lnTo>
                      <a:pt x="3264" y="2556"/>
                    </a:lnTo>
                    <a:lnTo>
                      <a:pt x="3264" y="2556"/>
                    </a:lnTo>
                    <a:lnTo>
                      <a:pt x="3276" y="2574"/>
                    </a:lnTo>
                    <a:lnTo>
                      <a:pt x="3288" y="2590"/>
                    </a:lnTo>
                    <a:lnTo>
                      <a:pt x="3300" y="2608"/>
                    </a:lnTo>
                    <a:lnTo>
                      <a:pt x="3310" y="2626"/>
                    </a:lnTo>
                    <a:lnTo>
                      <a:pt x="3310" y="2626"/>
                    </a:lnTo>
                    <a:lnTo>
                      <a:pt x="3308" y="2616"/>
                    </a:lnTo>
                    <a:lnTo>
                      <a:pt x="3306" y="2606"/>
                    </a:lnTo>
                    <a:lnTo>
                      <a:pt x="3298" y="2584"/>
                    </a:lnTo>
                    <a:lnTo>
                      <a:pt x="3294" y="2574"/>
                    </a:lnTo>
                    <a:lnTo>
                      <a:pt x="3294" y="2562"/>
                    </a:lnTo>
                    <a:lnTo>
                      <a:pt x="3294" y="2550"/>
                    </a:lnTo>
                    <a:lnTo>
                      <a:pt x="3296" y="2540"/>
                    </a:lnTo>
                    <a:lnTo>
                      <a:pt x="3296" y="2540"/>
                    </a:lnTo>
                    <a:lnTo>
                      <a:pt x="3298" y="2540"/>
                    </a:lnTo>
                    <a:lnTo>
                      <a:pt x="3300" y="2542"/>
                    </a:lnTo>
                    <a:lnTo>
                      <a:pt x="3302" y="2544"/>
                    </a:lnTo>
                    <a:lnTo>
                      <a:pt x="3302" y="2542"/>
                    </a:lnTo>
                    <a:lnTo>
                      <a:pt x="3302" y="2542"/>
                    </a:lnTo>
                    <a:lnTo>
                      <a:pt x="3312" y="2562"/>
                    </a:lnTo>
                    <a:lnTo>
                      <a:pt x="3320" y="2584"/>
                    </a:lnTo>
                    <a:lnTo>
                      <a:pt x="3334" y="2630"/>
                    </a:lnTo>
                    <a:lnTo>
                      <a:pt x="3334" y="2630"/>
                    </a:lnTo>
                    <a:lnTo>
                      <a:pt x="3332" y="2628"/>
                    </a:lnTo>
                    <a:lnTo>
                      <a:pt x="3330" y="2626"/>
                    </a:lnTo>
                    <a:lnTo>
                      <a:pt x="3330" y="2626"/>
                    </a:lnTo>
                    <a:lnTo>
                      <a:pt x="3330" y="2626"/>
                    </a:lnTo>
                    <a:lnTo>
                      <a:pt x="3328" y="2628"/>
                    </a:lnTo>
                    <a:lnTo>
                      <a:pt x="3330" y="2630"/>
                    </a:lnTo>
                    <a:lnTo>
                      <a:pt x="3332" y="2634"/>
                    </a:lnTo>
                    <a:lnTo>
                      <a:pt x="3336" y="2640"/>
                    </a:lnTo>
                    <a:lnTo>
                      <a:pt x="3340" y="2646"/>
                    </a:lnTo>
                    <a:lnTo>
                      <a:pt x="3340" y="2646"/>
                    </a:lnTo>
                    <a:lnTo>
                      <a:pt x="3342" y="2646"/>
                    </a:lnTo>
                    <a:lnTo>
                      <a:pt x="3342" y="2644"/>
                    </a:lnTo>
                    <a:lnTo>
                      <a:pt x="3344" y="2642"/>
                    </a:lnTo>
                    <a:lnTo>
                      <a:pt x="3346" y="2642"/>
                    </a:lnTo>
                    <a:lnTo>
                      <a:pt x="3346" y="2642"/>
                    </a:lnTo>
                    <a:lnTo>
                      <a:pt x="3346" y="2646"/>
                    </a:lnTo>
                    <a:lnTo>
                      <a:pt x="3348" y="2648"/>
                    </a:lnTo>
                    <a:lnTo>
                      <a:pt x="3350" y="2654"/>
                    </a:lnTo>
                    <a:lnTo>
                      <a:pt x="3350" y="2654"/>
                    </a:lnTo>
                    <a:lnTo>
                      <a:pt x="3356" y="2652"/>
                    </a:lnTo>
                    <a:lnTo>
                      <a:pt x="3358" y="2648"/>
                    </a:lnTo>
                    <a:lnTo>
                      <a:pt x="3362" y="2640"/>
                    </a:lnTo>
                    <a:lnTo>
                      <a:pt x="3364" y="2632"/>
                    </a:lnTo>
                    <a:lnTo>
                      <a:pt x="3366" y="2628"/>
                    </a:lnTo>
                    <a:lnTo>
                      <a:pt x="3370" y="2624"/>
                    </a:lnTo>
                    <a:lnTo>
                      <a:pt x="3370" y="2624"/>
                    </a:lnTo>
                    <a:lnTo>
                      <a:pt x="3374" y="2624"/>
                    </a:lnTo>
                    <a:lnTo>
                      <a:pt x="3378" y="2624"/>
                    </a:lnTo>
                    <a:lnTo>
                      <a:pt x="3386" y="2620"/>
                    </a:lnTo>
                    <a:lnTo>
                      <a:pt x="3392" y="2612"/>
                    </a:lnTo>
                    <a:lnTo>
                      <a:pt x="3398" y="2604"/>
                    </a:lnTo>
                    <a:lnTo>
                      <a:pt x="3398" y="2604"/>
                    </a:lnTo>
                    <a:lnTo>
                      <a:pt x="3398" y="2600"/>
                    </a:lnTo>
                    <a:lnTo>
                      <a:pt x="3394" y="2598"/>
                    </a:lnTo>
                    <a:lnTo>
                      <a:pt x="3392" y="2596"/>
                    </a:lnTo>
                    <a:lnTo>
                      <a:pt x="3392" y="2592"/>
                    </a:lnTo>
                    <a:lnTo>
                      <a:pt x="3392" y="2592"/>
                    </a:lnTo>
                    <a:lnTo>
                      <a:pt x="3398" y="2592"/>
                    </a:lnTo>
                    <a:lnTo>
                      <a:pt x="3398" y="2592"/>
                    </a:lnTo>
                    <a:lnTo>
                      <a:pt x="3400" y="2592"/>
                    </a:lnTo>
                    <a:lnTo>
                      <a:pt x="3400" y="2592"/>
                    </a:lnTo>
                    <a:lnTo>
                      <a:pt x="3398" y="2576"/>
                    </a:lnTo>
                    <a:lnTo>
                      <a:pt x="3396" y="2560"/>
                    </a:lnTo>
                    <a:lnTo>
                      <a:pt x="3396" y="2522"/>
                    </a:lnTo>
                    <a:lnTo>
                      <a:pt x="3394" y="2484"/>
                    </a:lnTo>
                    <a:lnTo>
                      <a:pt x="3394" y="2464"/>
                    </a:lnTo>
                    <a:lnTo>
                      <a:pt x="3390" y="2446"/>
                    </a:lnTo>
                    <a:lnTo>
                      <a:pt x="3390" y="2446"/>
                    </a:lnTo>
                    <a:lnTo>
                      <a:pt x="3398" y="2460"/>
                    </a:lnTo>
                    <a:lnTo>
                      <a:pt x="3406" y="2476"/>
                    </a:lnTo>
                    <a:lnTo>
                      <a:pt x="3420" y="2508"/>
                    </a:lnTo>
                    <a:lnTo>
                      <a:pt x="3428" y="2524"/>
                    </a:lnTo>
                    <a:lnTo>
                      <a:pt x="3438" y="2536"/>
                    </a:lnTo>
                    <a:lnTo>
                      <a:pt x="3448" y="2550"/>
                    </a:lnTo>
                    <a:lnTo>
                      <a:pt x="3462" y="2558"/>
                    </a:lnTo>
                    <a:lnTo>
                      <a:pt x="3462" y="2558"/>
                    </a:lnTo>
                    <a:lnTo>
                      <a:pt x="3470" y="2558"/>
                    </a:lnTo>
                    <a:lnTo>
                      <a:pt x="3476" y="2554"/>
                    </a:lnTo>
                    <a:lnTo>
                      <a:pt x="3482" y="2550"/>
                    </a:lnTo>
                    <a:lnTo>
                      <a:pt x="3486" y="2550"/>
                    </a:lnTo>
                    <a:lnTo>
                      <a:pt x="3486" y="2550"/>
                    </a:lnTo>
                    <a:lnTo>
                      <a:pt x="3496" y="2560"/>
                    </a:lnTo>
                    <a:lnTo>
                      <a:pt x="3504" y="2570"/>
                    </a:lnTo>
                    <a:lnTo>
                      <a:pt x="3518" y="2594"/>
                    </a:lnTo>
                    <a:lnTo>
                      <a:pt x="3518" y="2594"/>
                    </a:lnTo>
                    <a:lnTo>
                      <a:pt x="3522" y="2594"/>
                    </a:lnTo>
                    <a:lnTo>
                      <a:pt x="3524" y="2592"/>
                    </a:lnTo>
                    <a:lnTo>
                      <a:pt x="3526" y="2592"/>
                    </a:lnTo>
                    <a:lnTo>
                      <a:pt x="3530" y="2594"/>
                    </a:lnTo>
                    <a:lnTo>
                      <a:pt x="3530" y="2594"/>
                    </a:lnTo>
                    <a:lnTo>
                      <a:pt x="3536" y="2632"/>
                    </a:lnTo>
                    <a:lnTo>
                      <a:pt x="3538" y="2674"/>
                    </a:lnTo>
                    <a:lnTo>
                      <a:pt x="3542" y="2756"/>
                    </a:lnTo>
                    <a:lnTo>
                      <a:pt x="3542" y="2756"/>
                    </a:lnTo>
                    <a:lnTo>
                      <a:pt x="3540" y="2756"/>
                    </a:lnTo>
                    <a:lnTo>
                      <a:pt x="3538" y="2754"/>
                    </a:lnTo>
                    <a:lnTo>
                      <a:pt x="3538" y="2750"/>
                    </a:lnTo>
                    <a:lnTo>
                      <a:pt x="3534" y="2750"/>
                    </a:lnTo>
                    <a:lnTo>
                      <a:pt x="3534" y="2750"/>
                    </a:lnTo>
                    <a:lnTo>
                      <a:pt x="3542" y="2802"/>
                    </a:lnTo>
                    <a:lnTo>
                      <a:pt x="3548" y="2830"/>
                    </a:lnTo>
                    <a:lnTo>
                      <a:pt x="3556" y="2852"/>
                    </a:lnTo>
                    <a:lnTo>
                      <a:pt x="3556" y="2852"/>
                    </a:lnTo>
                    <a:lnTo>
                      <a:pt x="3548" y="2864"/>
                    </a:lnTo>
                    <a:lnTo>
                      <a:pt x="3544" y="2874"/>
                    </a:lnTo>
                    <a:lnTo>
                      <a:pt x="3542" y="2886"/>
                    </a:lnTo>
                    <a:lnTo>
                      <a:pt x="3542" y="2898"/>
                    </a:lnTo>
                    <a:lnTo>
                      <a:pt x="3544" y="2924"/>
                    </a:lnTo>
                    <a:lnTo>
                      <a:pt x="3544" y="2936"/>
                    </a:lnTo>
                    <a:lnTo>
                      <a:pt x="3542" y="2948"/>
                    </a:lnTo>
                    <a:lnTo>
                      <a:pt x="3542" y="2948"/>
                    </a:lnTo>
                    <a:lnTo>
                      <a:pt x="3540" y="2960"/>
                    </a:lnTo>
                    <a:lnTo>
                      <a:pt x="3534" y="2968"/>
                    </a:lnTo>
                    <a:lnTo>
                      <a:pt x="3530" y="2978"/>
                    </a:lnTo>
                    <a:lnTo>
                      <a:pt x="3528" y="2988"/>
                    </a:lnTo>
                    <a:lnTo>
                      <a:pt x="3528" y="2988"/>
                    </a:lnTo>
                    <a:lnTo>
                      <a:pt x="3528" y="2996"/>
                    </a:lnTo>
                    <a:lnTo>
                      <a:pt x="3530" y="3006"/>
                    </a:lnTo>
                    <a:lnTo>
                      <a:pt x="3530" y="3016"/>
                    </a:lnTo>
                    <a:lnTo>
                      <a:pt x="3532" y="3026"/>
                    </a:lnTo>
                    <a:lnTo>
                      <a:pt x="3532" y="3026"/>
                    </a:lnTo>
                    <a:lnTo>
                      <a:pt x="3528" y="3036"/>
                    </a:lnTo>
                    <a:lnTo>
                      <a:pt x="3522" y="3042"/>
                    </a:lnTo>
                    <a:lnTo>
                      <a:pt x="3516" y="3050"/>
                    </a:lnTo>
                    <a:lnTo>
                      <a:pt x="3510" y="3058"/>
                    </a:lnTo>
                    <a:lnTo>
                      <a:pt x="3510" y="3058"/>
                    </a:lnTo>
                    <a:lnTo>
                      <a:pt x="3504" y="3068"/>
                    </a:lnTo>
                    <a:lnTo>
                      <a:pt x="3502" y="3082"/>
                    </a:lnTo>
                    <a:lnTo>
                      <a:pt x="3498" y="3094"/>
                    </a:lnTo>
                    <a:lnTo>
                      <a:pt x="3492" y="3106"/>
                    </a:lnTo>
                    <a:lnTo>
                      <a:pt x="3492" y="3106"/>
                    </a:lnTo>
                    <a:lnTo>
                      <a:pt x="3486" y="3120"/>
                    </a:lnTo>
                    <a:lnTo>
                      <a:pt x="3482" y="3132"/>
                    </a:lnTo>
                    <a:lnTo>
                      <a:pt x="3478" y="3146"/>
                    </a:lnTo>
                    <a:lnTo>
                      <a:pt x="3480" y="3164"/>
                    </a:lnTo>
                    <a:lnTo>
                      <a:pt x="3480" y="3164"/>
                    </a:lnTo>
                    <a:lnTo>
                      <a:pt x="3482" y="3172"/>
                    </a:lnTo>
                    <a:lnTo>
                      <a:pt x="3484" y="3180"/>
                    </a:lnTo>
                    <a:lnTo>
                      <a:pt x="3484" y="3180"/>
                    </a:lnTo>
                    <a:lnTo>
                      <a:pt x="3482" y="3188"/>
                    </a:lnTo>
                    <a:lnTo>
                      <a:pt x="3478" y="3200"/>
                    </a:lnTo>
                    <a:lnTo>
                      <a:pt x="3466" y="3224"/>
                    </a:lnTo>
                    <a:lnTo>
                      <a:pt x="3454" y="3248"/>
                    </a:lnTo>
                    <a:lnTo>
                      <a:pt x="3448" y="3260"/>
                    </a:lnTo>
                    <a:lnTo>
                      <a:pt x="3444" y="3272"/>
                    </a:lnTo>
                    <a:lnTo>
                      <a:pt x="3444" y="3272"/>
                    </a:lnTo>
                    <a:lnTo>
                      <a:pt x="3442" y="3274"/>
                    </a:lnTo>
                    <a:lnTo>
                      <a:pt x="3438" y="3278"/>
                    </a:lnTo>
                    <a:lnTo>
                      <a:pt x="3432" y="3284"/>
                    </a:lnTo>
                    <a:lnTo>
                      <a:pt x="3432" y="3284"/>
                    </a:lnTo>
                    <a:lnTo>
                      <a:pt x="3422" y="3302"/>
                    </a:lnTo>
                    <a:lnTo>
                      <a:pt x="3416" y="3322"/>
                    </a:lnTo>
                    <a:lnTo>
                      <a:pt x="3408" y="3358"/>
                    </a:lnTo>
                    <a:lnTo>
                      <a:pt x="3408" y="3358"/>
                    </a:lnTo>
                    <a:lnTo>
                      <a:pt x="3402" y="3360"/>
                    </a:lnTo>
                    <a:lnTo>
                      <a:pt x="3396" y="3366"/>
                    </a:lnTo>
                    <a:lnTo>
                      <a:pt x="3390" y="3370"/>
                    </a:lnTo>
                    <a:lnTo>
                      <a:pt x="3386" y="3374"/>
                    </a:lnTo>
                    <a:lnTo>
                      <a:pt x="3386" y="3374"/>
                    </a:lnTo>
                    <a:lnTo>
                      <a:pt x="3382" y="3386"/>
                    </a:lnTo>
                    <a:lnTo>
                      <a:pt x="3378" y="3394"/>
                    </a:lnTo>
                    <a:lnTo>
                      <a:pt x="3370" y="3412"/>
                    </a:lnTo>
                    <a:lnTo>
                      <a:pt x="3358" y="3426"/>
                    </a:lnTo>
                    <a:lnTo>
                      <a:pt x="3346" y="3440"/>
                    </a:lnTo>
                    <a:lnTo>
                      <a:pt x="3334" y="3454"/>
                    </a:lnTo>
                    <a:lnTo>
                      <a:pt x="3324" y="3470"/>
                    </a:lnTo>
                    <a:lnTo>
                      <a:pt x="3316" y="3488"/>
                    </a:lnTo>
                    <a:lnTo>
                      <a:pt x="3314" y="3498"/>
                    </a:lnTo>
                    <a:lnTo>
                      <a:pt x="3312" y="3510"/>
                    </a:lnTo>
                    <a:lnTo>
                      <a:pt x="3312" y="3510"/>
                    </a:lnTo>
                    <a:lnTo>
                      <a:pt x="3308" y="3508"/>
                    </a:lnTo>
                    <a:lnTo>
                      <a:pt x="3306" y="3510"/>
                    </a:lnTo>
                    <a:lnTo>
                      <a:pt x="3304" y="3516"/>
                    </a:lnTo>
                    <a:lnTo>
                      <a:pt x="3304" y="3516"/>
                    </a:lnTo>
                    <a:lnTo>
                      <a:pt x="3300" y="3514"/>
                    </a:lnTo>
                    <a:lnTo>
                      <a:pt x="3298" y="3512"/>
                    </a:lnTo>
                    <a:lnTo>
                      <a:pt x="3298" y="3512"/>
                    </a:lnTo>
                    <a:lnTo>
                      <a:pt x="3292" y="3520"/>
                    </a:lnTo>
                    <a:lnTo>
                      <a:pt x="3286" y="3530"/>
                    </a:lnTo>
                    <a:lnTo>
                      <a:pt x="3282" y="3534"/>
                    </a:lnTo>
                    <a:lnTo>
                      <a:pt x="3276" y="3536"/>
                    </a:lnTo>
                    <a:lnTo>
                      <a:pt x="3270" y="3538"/>
                    </a:lnTo>
                    <a:lnTo>
                      <a:pt x="3264" y="3536"/>
                    </a:lnTo>
                    <a:lnTo>
                      <a:pt x="3264" y="3536"/>
                    </a:lnTo>
                    <a:lnTo>
                      <a:pt x="3256" y="3526"/>
                    </a:lnTo>
                    <a:lnTo>
                      <a:pt x="3252" y="3512"/>
                    </a:lnTo>
                    <a:lnTo>
                      <a:pt x="3250" y="3496"/>
                    </a:lnTo>
                    <a:lnTo>
                      <a:pt x="3250" y="3476"/>
                    </a:lnTo>
                    <a:lnTo>
                      <a:pt x="3250" y="3476"/>
                    </a:lnTo>
                    <a:lnTo>
                      <a:pt x="3246" y="3468"/>
                    </a:lnTo>
                    <a:lnTo>
                      <a:pt x="3242" y="3458"/>
                    </a:lnTo>
                    <a:lnTo>
                      <a:pt x="3238" y="3434"/>
                    </a:lnTo>
                    <a:lnTo>
                      <a:pt x="3234" y="3412"/>
                    </a:lnTo>
                    <a:lnTo>
                      <a:pt x="3228" y="3390"/>
                    </a:lnTo>
                    <a:lnTo>
                      <a:pt x="3228" y="3390"/>
                    </a:lnTo>
                    <a:lnTo>
                      <a:pt x="3224" y="3390"/>
                    </a:lnTo>
                    <a:lnTo>
                      <a:pt x="3222" y="3392"/>
                    </a:lnTo>
                    <a:lnTo>
                      <a:pt x="3220" y="3392"/>
                    </a:lnTo>
                    <a:lnTo>
                      <a:pt x="3220" y="3390"/>
                    </a:lnTo>
                    <a:lnTo>
                      <a:pt x="3220" y="3390"/>
                    </a:lnTo>
                    <a:lnTo>
                      <a:pt x="3220" y="3388"/>
                    </a:lnTo>
                    <a:lnTo>
                      <a:pt x="3222" y="3386"/>
                    </a:lnTo>
                    <a:lnTo>
                      <a:pt x="3224" y="3384"/>
                    </a:lnTo>
                    <a:lnTo>
                      <a:pt x="3226" y="3382"/>
                    </a:lnTo>
                    <a:lnTo>
                      <a:pt x="3226" y="3382"/>
                    </a:lnTo>
                    <a:lnTo>
                      <a:pt x="3222" y="3354"/>
                    </a:lnTo>
                    <a:lnTo>
                      <a:pt x="3218" y="3324"/>
                    </a:lnTo>
                    <a:lnTo>
                      <a:pt x="3212" y="3296"/>
                    </a:lnTo>
                    <a:lnTo>
                      <a:pt x="3208" y="3284"/>
                    </a:lnTo>
                    <a:lnTo>
                      <a:pt x="3202" y="3274"/>
                    </a:lnTo>
                    <a:lnTo>
                      <a:pt x="3202" y="3274"/>
                    </a:lnTo>
                    <a:lnTo>
                      <a:pt x="3202" y="3270"/>
                    </a:lnTo>
                    <a:lnTo>
                      <a:pt x="3200" y="3270"/>
                    </a:lnTo>
                    <a:lnTo>
                      <a:pt x="3196" y="3272"/>
                    </a:lnTo>
                    <a:lnTo>
                      <a:pt x="3196" y="3272"/>
                    </a:lnTo>
                    <a:lnTo>
                      <a:pt x="3194" y="3266"/>
                    </a:lnTo>
                    <a:lnTo>
                      <a:pt x="3194" y="3262"/>
                    </a:lnTo>
                    <a:lnTo>
                      <a:pt x="3192" y="3258"/>
                    </a:lnTo>
                    <a:lnTo>
                      <a:pt x="3194" y="3252"/>
                    </a:lnTo>
                    <a:lnTo>
                      <a:pt x="3194" y="3252"/>
                    </a:lnTo>
                    <a:lnTo>
                      <a:pt x="3180" y="3238"/>
                    </a:lnTo>
                    <a:lnTo>
                      <a:pt x="3166" y="3222"/>
                    </a:lnTo>
                    <a:lnTo>
                      <a:pt x="3142" y="3188"/>
                    </a:lnTo>
                    <a:lnTo>
                      <a:pt x="3142" y="3188"/>
                    </a:lnTo>
                    <a:lnTo>
                      <a:pt x="3140" y="3178"/>
                    </a:lnTo>
                    <a:lnTo>
                      <a:pt x="3138" y="3170"/>
                    </a:lnTo>
                    <a:lnTo>
                      <a:pt x="3130" y="3154"/>
                    </a:lnTo>
                    <a:lnTo>
                      <a:pt x="3122" y="3140"/>
                    </a:lnTo>
                    <a:lnTo>
                      <a:pt x="3114" y="3126"/>
                    </a:lnTo>
                    <a:lnTo>
                      <a:pt x="3114" y="3126"/>
                    </a:lnTo>
                    <a:lnTo>
                      <a:pt x="3104" y="3114"/>
                    </a:lnTo>
                    <a:lnTo>
                      <a:pt x="3094" y="3106"/>
                    </a:lnTo>
                    <a:lnTo>
                      <a:pt x="3082" y="3098"/>
                    </a:lnTo>
                    <a:lnTo>
                      <a:pt x="3074" y="3096"/>
                    </a:lnTo>
                    <a:lnTo>
                      <a:pt x="3064" y="3094"/>
                    </a:lnTo>
                    <a:lnTo>
                      <a:pt x="3064" y="3094"/>
                    </a:lnTo>
                    <a:lnTo>
                      <a:pt x="3064" y="3090"/>
                    </a:lnTo>
                    <a:lnTo>
                      <a:pt x="3062" y="3088"/>
                    </a:lnTo>
                    <a:lnTo>
                      <a:pt x="3060" y="3084"/>
                    </a:lnTo>
                    <a:lnTo>
                      <a:pt x="3058" y="3080"/>
                    </a:lnTo>
                    <a:lnTo>
                      <a:pt x="3058" y="3080"/>
                    </a:lnTo>
                    <a:lnTo>
                      <a:pt x="3052" y="3074"/>
                    </a:lnTo>
                    <a:lnTo>
                      <a:pt x="3046" y="3068"/>
                    </a:lnTo>
                    <a:lnTo>
                      <a:pt x="3042" y="3060"/>
                    </a:lnTo>
                    <a:lnTo>
                      <a:pt x="3040" y="3054"/>
                    </a:lnTo>
                    <a:lnTo>
                      <a:pt x="3036" y="3036"/>
                    </a:lnTo>
                    <a:lnTo>
                      <a:pt x="3028" y="3016"/>
                    </a:lnTo>
                    <a:lnTo>
                      <a:pt x="3028" y="3016"/>
                    </a:lnTo>
                    <a:lnTo>
                      <a:pt x="3022" y="3010"/>
                    </a:lnTo>
                    <a:lnTo>
                      <a:pt x="3022" y="3010"/>
                    </a:lnTo>
                    <a:lnTo>
                      <a:pt x="3022" y="3000"/>
                    </a:lnTo>
                    <a:lnTo>
                      <a:pt x="3022" y="2988"/>
                    </a:lnTo>
                    <a:lnTo>
                      <a:pt x="3020" y="2976"/>
                    </a:lnTo>
                    <a:lnTo>
                      <a:pt x="3018" y="2966"/>
                    </a:lnTo>
                    <a:lnTo>
                      <a:pt x="3018" y="2966"/>
                    </a:lnTo>
                    <a:lnTo>
                      <a:pt x="3014" y="2956"/>
                    </a:lnTo>
                    <a:lnTo>
                      <a:pt x="3008" y="2946"/>
                    </a:lnTo>
                    <a:lnTo>
                      <a:pt x="2996" y="2928"/>
                    </a:lnTo>
                    <a:lnTo>
                      <a:pt x="2984" y="2910"/>
                    </a:lnTo>
                    <a:lnTo>
                      <a:pt x="2980" y="2902"/>
                    </a:lnTo>
                    <a:lnTo>
                      <a:pt x="2976" y="2892"/>
                    </a:lnTo>
                    <a:lnTo>
                      <a:pt x="2976" y="2892"/>
                    </a:lnTo>
                    <a:lnTo>
                      <a:pt x="2972" y="2890"/>
                    </a:lnTo>
                    <a:lnTo>
                      <a:pt x="2968" y="2888"/>
                    </a:lnTo>
                    <a:lnTo>
                      <a:pt x="2958" y="2880"/>
                    </a:lnTo>
                    <a:lnTo>
                      <a:pt x="2948" y="2874"/>
                    </a:lnTo>
                    <a:lnTo>
                      <a:pt x="2944" y="2874"/>
                    </a:lnTo>
                    <a:lnTo>
                      <a:pt x="2938" y="2874"/>
                    </a:lnTo>
                    <a:lnTo>
                      <a:pt x="2938" y="2874"/>
                    </a:lnTo>
                    <a:lnTo>
                      <a:pt x="2924" y="2858"/>
                    </a:lnTo>
                    <a:lnTo>
                      <a:pt x="2908" y="2842"/>
                    </a:lnTo>
                    <a:lnTo>
                      <a:pt x="2908" y="2842"/>
                    </a:lnTo>
                    <a:lnTo>
                      <a:pt x="2910" y="2836"/>
                    </a:lnTo>
                    <a:lnTo>
                      <a:pt x="2910" y="2830"/>
                    </a:lnTo>
                    <a:lnTo>
                      <a:pt x="2910" y="2830"/>
                    </a:lnTo>
                    <a:lnTo>
                      <a:pt x="2896" y="2806"/>
                    </a:lnTo>
                    <a:lnTo>
                      <a:pt x="2880" y="2786"/>
                    </a:lnTo>
                    <a:lnTo>
                      <a:pt x="2846" y="2744"/>
                    </a:lnTo>
                    <a:lnTo>
                      <a:pt x="2810" y="2702"/>
                    </a:lnTo>
                    <a:lnTo>
                      <a:pt x="2794" y="2682"/>
                    </a:lnTo>
                    <a:lnTo>
                      <a:pt x="2778" y="2658"/>
                    </a:lnTo>
                    <a:lnTo>
                      <a:pt x="2778" y="2658"/>
                    </a:lnTo>
                    <a:lnTo>
                      <a:pt x="2768" y="2662"/>
                    </a:lnTo>
                    <a:lnTo>
                      <a:pt x="2762" y="2664"/>
                    </a:lnTo>
                    <a:lnTo>
                      <a:pt x="2756" y="2664"/>
                    </a:lnTo>
                    <a:lnTo>
                      <a:pt x="2756" y="2664"/>
                    </a:lnTo>
                    <a:lnTo>
                      <a:pt x="2756" y="2650"/>
                    </a:lnTo>
                    <a:lnTo>
                      <a:pt x="2754" y="2638"/>
                    </a:lnTo>
                    <a:lnTo>
                      <a:pt x="2750" y="2612"/>
                    </a:lnTo>
                    <a:lnTo>
                      <a:pt x="2744" y="2590"/>
                    </a:lnTo>
                    <a:lnTo>
                      <a:pt x="2740" y="2568"/>
                    </a:lnTo>
                    <a:lnTo>
                      <a:pt x="2740" y="2568"/>
                    </a:lnTo>
                    <a:lnTo>
                      <a:pt x="2740" y="2584"/>
                    </a:lnTo>
                    <a:lnTo>
                      <a:pt x="2740" y="2598"/>
                    </a:lnTo>
                    <a:lnTo>
                      <a:pt x="2742" y="2626"/>
                    </a:lnTo>
                    <a:lnTo>
                      <a:pt x="2748" y="2654"/>
                    </a:lnTo>
                    <a:lnTo>
                      <a:pt x="2752" y="2684"/>
                    </a:lnTo>
                    <a:lnTo>
                      <a:pt x="2752" y="2684"/>
                    </a:lnTo>
                    <a:lnTo>
                      <a:pt x="2750" y="2684"/>
                    </a:lnTo>
                    <a:lnTo>
                      <a:pt x="2748" y="2686"/>
                    </a:lnTo>
                    <a:lnTo>
                      <a:pt x="2746" y="2688"/>
                    </a:lnTo>
                    <a:lnTo>
                      <a:pt x="2744" y="2690"/>
                    </a:lnTo>
                    <a:lnTo>
                      <a:pt x="2744" y="2690"/>
                    </a:lnTo>
                    <a:lnTo>
                      <a:pt x="2736" y="2686"/>
                    </a:lnTo>
                    <a:lnTo>
                      <a:pt x="2730" y="2682"/>
                    </a:lnTo>
                    <a:lnTo>
                      <a:pt x="2720" y="2674"/>
                    </a:lnTo>
                    <a:lnTo>
                      <a:pt x="2710" y="2664"/>
                    </a:lnTo>
                    <a:lnTo>
                      <a:pt x="2704" y="2660"/>
                    </a:lnTo>
                    <a:lnTo>
                      <a:pt x="2696" y="2656"/>
                    </a:lnTo>
                    <a:lnTo>
                      <a:pt x="2696" y="2656"/>
                    </a:lnTo>
                    <a:lnTo>
                      <a:pt x="2692" y="2644"/>
                    </a:lnTo>
                    <a:lnTo>
                      <a:pt x="2686" y="2632"/>
                    </a:lnTo>
                    <a:lnTo>
                      <a:pt x="2680" y="2622"/>
                    </a:lnTo>
                    <a:lnTo>
                      <a:pt x="2672" y="2612"/>
                    </a:lnTo>
                    <a:lnTo>
                      <a:pt x="2656" y="2594"/>
                    </a:lnTo>
                    <a:lnTo>
                      <a:pt x="2648" y="2586"/>
                    </a:lnTo>
                    <a:lnTo>
                      <a:pt x="2642" y="2574"/>
                    </a:lnTo>
                    <a:lnTo>
                      <a:pt x="2642" y="2574"/>
                    </a:lnTo>
                    <a:lnTo>
                      <a:pt x="2648" y="2592"/>
                    </a:lnTo>
                    <a:lnTo>
                      <a:pt x="2656" y="2610"/>
                    </a:lnTo>
                    <a:lnTo>
                      <a:pt x="2664" y="2626"/>
                    </a:lnTo>
                    <a:lnTo>
                      <a:pt x="2674" y="2642"/>
                    </a:lnTo>
                    <a:lnTo>
                      <a:pt x="2686" y="2656"/>
                    </a:lnTo>
                    <a:lnTo>
                      <a:pt x="2698" y="2670"/>
                    </a:lnTo>
                    <a:lnTo>
                      <a:pt x="2724" y="2696"/>
                    </a:lnTo>
                    <a:lnTo>
                      <a:pt x="2724" y="2696"/>
                    </a:lnTo>
                    <a:lnTo>
                      <a:pt x="2726" y="2704"/>
                    </a:lnTo>
                    <a:lnTo>
                      <a:pt x="2728" y="2714"/>
                    </a:lnTo>
                    <a:lnTo>
                      <a:pt x="2728" y="2714"/>
                    </a:lnTo>
                    <a:lnTo>
                      <a:pt x="2738" y="2724"/>
                    </a:lnTo>
                    <a:lnTo>
                      <a:pt x="2746" y="2734"/>
                    </a:lnTo>
                    <a:lnTo>
                      <a:pt x="2754" y="2748"/>
                    </a:lnTo>
                    <a:lnTo>
                      <a:pt x="2758" y="2762"/>
                    </a:lnTo>
                    <a:lnTo>
                      <a:pt x="2758" y="2762"/>
                    </a:lnTo>
                    <a:lnTo>
                      <a:pt x="2784" y="2798"/>
                    </a:lnTo>
                    <a:lnTo>
                      <a:pt x="2810" y="2834"/>
                    </a:lnTo>
                    <a:lnTo>
                      <a:pt x="2834" y="2872"/>
                    </a:lnTo>
                    <a:lnTo>
                      <a:pt x="2860" y="2910"/>
                    </a:lnTo>
                    <a:lnTo>
                      <a:pt x="2860" y="2910"/>
                    </a:lnTo>
                    <a:lnTo>
                      <a:pt x="2868" y="2914"/>
                    </a:lnTo>
                    <a:lnTo>
                      <a:pt x="2872" y="2916"/>
                    </a:lnTo>
                    <a:lnTo>
                      <a:pt x="2876" y="2918"/>
                    </a:lnTo>
                    <a:lnTo>
                      <a:pt x="2876" y="2918"/>
                    </a:lnTo>
                    <a:lnTo>
                      <a:pt x="2874" y="2922"/>
                    </a:lnTo>
                    <a:lnTo>
                      <a:pt x="2872" y="2924"/>
                    </a:lnTo>
                    <a:lnTo>
                      <a:pt x="2868" y="2924"/>
                    </a:lnTo>
                    <a:lnTo>
                      <a:pt x="2864" y="2926"/>
                    </a:lnTo>
                    <a:lnTo>
                      <a:pt x="2864" y="2926"/>
                    </a:lnTo>
                    <a:lnTo>
                      <a:pt x="2872" y="2940"/>
                    </a:lnTo>
                    <a:lnTo>
                      <a:pt x="2876" y="2956"/>
                    </a:lnTo>
                    <a:lnTo>
                      <a:pt x="2880" y="2972"/>
                    </a:lnTo>
                    <a:lnTo>
                      <a:pt x="2888" y="2986"/>
                    </a:lnTo>
                    <a:lnTo>
                      <a:pt x="2888" y="2986"/>
                    </a:lnTo>
                    <a:lnTo>
                      <a:pt x="2898" y="2994"/>
                    </a:lnTo>
                    <a:lnTo>
                      <a:pt x="2910" y="3000"/>
                    </a:lnTo>
                    <a:lnTo>
                      <a:pt x="2920" y="3008"/>
                    </a:lnTo>
                    <a:lnTo>
                      <a:pt x="2924" y="3014"/>
                    </a:lnTo>
                    <a:lnTo>
                      <a:pt x="2926" y="3020"/>
                    </a:lnTo>
                    <a:lnTo>
                      <a:pt x="2926" y="3020"/>
                    </a:lnTo>
                    <a:lnTo>
                      <a:pt x="2932" y="3020"/>
                    </a:lnTo>
                    <a:lnTo>
                      <a:pt x="2936" y="3022"/>
                    </a:lnTo>
                    <a:lnTo>
                      <a:pt x="2940" y="3024"/>
                    </a:lnTo>
                    <a:lnTo>
                      <a:pt x="2946" y="3026"/>
                    </a:lnTo>
                    <a:lnTo>
                      <a:pt x="2946" y="3026"/>
                    </a:lnTo>
                    <a:lnTo>
                      <a:pt x="2946" y="3036"/>
                    </a:lnTo>
                    <a:lnTo>
                      <a:pt x="2950" y="3046"/>
                    </a:lnTo>
                    <a:lnTo>
                      <a:pt x="2952" y="3056"/>
                    </a:lnTo>
                    <a:lnTo>
                      <a:pt x="2958" y="3064"/>
                    </a:lnTo>
                    <a:lnTo>
                      <a:pt x="2968" y="3078"/>
                    </a:lnTo>
                    <a:lnTo>
                      <a:pt x="2976" y="3094"/>
                    </a:lnTo>
                    <a:lnTo>
                      <a:pt x="2976" y="3094"/>
                    </a:lnTo>
                    <a:lnTo>
                      <a:pt x="2974" y="3096"/>
                    </a:lnTo>
                    <a:lnTo>
                      <a:pt x="2972" y="3094"/>
                    </a:lnTo>
                    <a:lnTo>
                      <a:pt x="2972" y="3090"/>
                    </a:lnTo>
                    <a:lnTo>
                      <a:pt x="2972" y="3086"/>
                    </a:lnTo>
                    <a:lnTo>
                      <a:pt x="2972" y="3086"/>
                    </a:lnTo>
                    <a:lnTo>
                      <a:pt x="2970" y="3086"/>
                    </a:lnTo>
                    <a:lnTo>
                      <a:pt x="2970" y="3086"/>
                    </a:lnTo>
                    <a:lnTo>
                      <a:pt x="2978" y="3124"/>
                    </a:lnTo>
                    <a:lnTo>
                      <a:pt x="2986" y="3164"/>
                    </a:lnTo>
                    <a:lnTo>
                      <a:pt x="2998" y="3202"/>
                    </a:lnTo>
                    <a:lnTo>
                      <a:pt x="3010" y="3238"/>
                    </a:lnTo>
                    <a:lnTo>
                      <a:pt x="3010" y="3238"/>
                    </a:lnTo>
                    <a:lnTo>
                      <a:pt x="3020" y="3240"/>
                    </a:lnTo>
                    <a:lnTo>
                      <a:pt x="3028" y="3246"/>
                    </a:lnTo>
                    <a:lnTo>
                      <a:pt x="3036" y="3254"/>
                    </a:lnTo>
                    <a:lnTo>
                      <a:pt x="3040" y="3264"/>
                    </a:lnTo>
                    <a:lnTo>
                      <a:pt x="3040" y="3264"/>
                    </a:lnTo>
                    <a:lnTo>
                      <a:pt x="3044" y="3262"/>
                    </a:lnTo>
                    <a:lnTo>
                      <a:pt x="3046" y="3262"/>
                    </a:lnTo>
                    <a:lnTo>
                      <a:pt x="3050" y="3264"/>
                    </a:lnTo>
                    <a:lnTo>
                      <a:pt x="3054" y="3268"/>
                    </a:lnTo>
                    <a:lnTo>
                      <a:pt x="3056" y="3268"/>
                    </a:lnTo>
                    <a:lnTo>
                      <a:pt x="3058" y="3268"/>
                    </a:lnTo>
                    <a:lnTo>
                      <a:pt x="3058" y="3268"/>
                    </a:lnTo>
                    <a:lnTo>
                      <a:pt x="3068" y="3288"/>
                    </a:lnTo>
                    <a:lnTo>
                      <a:pt x="3076" y="3310"/>
                    </a:lnTo>
                    <a:lnTo>
                      <a:pt x="3092" y="3356"/>
                    </a:lnTo>
                    <a:lnTo>
                      <a:pt x="3106" y="3404"/>
                    </a:lnTo>
                    <a:lnTo>
                      <a:pt x="3114" y="3426"/>
                    </a:lnTo>
                    <a:lnTo>
                      <a:pt x="3124" y="3446"/>
                    </a:lnTo>
                    <a:lnTo>
                      <a:pt x="3124" y="3446"/>
                    </a:lnTo>
                    <a:lnTo>
                      <a:pt x="3126" y="3442"/>
                    </a:lnTo>
                    <a:lnTo>
                      <a:pt x="3126" y="3440"/>
                    </a:lnTo>
                    <a:lnTo>
                      <a:pt x="3124" y="3432"/>
                    </a:lnTo>
                    <a:lnTo>
                      <a:pt x="3122" y="3426"/>
                    </a:lnTo>
                    <a:lnTo>
                      <a:pt x="3122" y="3422"/>
                    </a:lnTo>
                    <a:lnTo>
                      <a:pt x="3124" y="3418"/>
                    </a:lnTo>
                    <a:lnTo>
                      <a:pt x="3124" y="3418"/>
                    </a:lnTo>
                    <a:lnTo>
                      <a:pt x="3128" y="3424"/>
                    </a:lnTo>
                    <a:lnTo>
                      <a:pt x="3132" y="3430"/>
                    </a:lnTo>
                    <a:lnTo>
                      <a:pt x="3138" y="3446"/>
                    </a:lnTo>
                    <a:lnTo>
                      <a:pt x="3138" y="3446"/>
                    </a:lnTo>
                    <a:lnTo>
                      <a:pt x="3142" y="3442"/>
                    </a:lnTo>
                    <a:lnTo>
                      <a:pt x="3148" y="3442"/>
                    </a:lnTo>
                    <a:lnTo>
                      <a:pt x="3156" y="3442"/>
                    </a:lnTo>
                    <a:lnTo>
                      <a:pt x="3156" y="3442"/>
                    </a:lnTo>
                    <a:lnTo>
                      <a:pt x="3158" y="3444"/>
                    </a:lnTo>
                    <a:lnTo>
                      <a:pt x="3160" y="3448"/>
                    </a:lnTo>
                    <a:lnTo>
                      <a:pt x="3160" y="3454"/>
                    </a:lnTo>
                    <a:lnTo>
                      <a:pt x="3160" y="3454"/>
                    </a:lnTo>
                    <a:lnTo>
                      <a:pt x="3168" y="3454"/>
                    </a:lnTo>
                    <a:lnTo>
                      <a:pt x="3178" y="3456"/>
                    </a:lnTo>
                    <a:lnTo>
                      <a:pt x="3178" y="3456"/>
                    </a:lnTo>
                    <a:lnTo>
                      <a:pt x="3182" y="3464"/>
                    </a:lnTo>
                    <a:lnTo>
                      <a:pt x="3186" y="3472"/>
                    </a:lnTo>
                    <a:lnTo>
                      <a:pt x="3198" y="3484"/>
                    </a:lnTo>
                    <a:lnTo>
                      <a:pt x="3210" y="3494"/>
                    </a:lnTo>
                    <a:lnTo>
                      <a:pt x="3222" y="3508"/>
                    </a:lnTo>
                    <a:lnTo>
                      <a:pt x="3222" y="3508"/>
                    </a:lnTo>
                    <a:lnTo>
                      <a:pt x="3222" y="3518"/>
                    </a:lnTo>
                    <a:lnTo>
                      <a:pt x="3222" y="3518"/>
                    </a:lnTo>
                    <a:lnTo>
                      <a:pt x="3234" y="3528"/>
                    </a:lnTo>
                    <a:lnTo>
                      <a:pt x="3238" y="3536"/>
                    </a:lnTo>
                    <a:lnTo>
                      <a:pt x="3240" y="3544"/>
                    </a:lnTo>
                    <a:lnTo>
                      <a:pt x="3240" y="3544"/>
                    </a:lnTo>
                    <a:lnTo>
                      <a:pt x="3242" y="3544"/>
                    </a:lnTo>
                    <a:lnTo>
                      <a:pt x="3244" y="3542"/>
                    </a:lnTo>
                    <a:lnTo>
                      <a:pt x="3246" y="3542"/>
                    </a:lnTo>
                    <a:lnTo>
                      <a:pt x="3248" y="3542"/>
                    </a:lnTo>
                    <a:lnTo>
                      <a:pt x="3248" y="3542"/>
                    </a:lnTo>
                    <a:lnTo>
                      <a:pt x="3256" y="3552"/>
                    </a:lnTo>
                    <a:lnTo>
                      <a:pt x="3258" y="3564"/>
                    </a:lnTo>
                    <a:lnTo>
                      <a:pt x="3258" y="3576"/>
                    </a:lnTo>
                    <a:lnTo>
                      <a:pt x="3256" y="3586"/>
                    </a:lnTo>
                    <a:lnTo>
                      <a:pt x="3248" y="3610"/>
                    </a:lnTo>
                    <a:lnTo>
                      <a:pt x="3240" y="3630"/>
                    </a:lnTo>
                    <a:lnTo>
                      <a:pt x="3240" y="3630"/>
                    </a:lnTo>
                    <a:lnTo>
                      <a:pt x="3242" y="3630"/>
                    </a:lnTo>
                    <a:lnTo>
                      <a:pt x="3246" y="3626"/>
                    </a:lnTo>
                    <a:lnTo>
                      <a:pt x="3252" y="3618"/>
                    </a:lnTo>
                    <a:lnTo>
                      <a:pt x="3252" y="3618"/>
                    </a:lnTo>
                    <a:lnTo>
                      <a:pt x="3258" y="3624"/>
                    </a:lnTo>
                    <a:lnTo>
                      <a:pt x="3262" y="3632"/>
                    </a:lnTo>
                    <a:lnTo>
                      <a:pt x="3272" y="3648"/>
                    </a:lnTo>
                    <a:lnTo>
                      <a:pt x="3282" y="3664"/>
                    </a:lnTo>
                    <a:lnTo>
                      <a:pt x="3286" y="3672"/>
                    </a:lnTo>
                    <a:lnTo>
                      <a:pt x="3292" y="3678"/>
                    </a:lnTo>
                    <a:lnTo>
                      <a:pt x="3292" y="3678"/>
                    </a:lnTo>
                    <a:lnTo>
                      <a:pt x="3302" y="3672"/>
                    </a:lnTo>
                    <a:lnTo>
                      <a:pt x="3310" y="3666"/>
                    </a:lnTo>
                    <a:lnTo>
                      <a:pt x="3322" y="3646"/>
                    </a:lnTo>
                    <a:lnTo>
                      <a:pt x="3326" y="3638"/>
                    </a:lnTo>
                    <a:lnTo>
                      <a:pt x="3334" y="3630"/>
                    </a:lnTo>
                    <a:lnTo>
                      <a:pt x="3342" y="3624"/>
                    </a:lnTo>
                    <a:lnTo>
                      <a:pt x="3352" y="3618"/>
                    </a:lnTo>
                    <a:lnTo>
                      <a:pt x="3352" y="3618"/>
                    </a:lnTo>
                    <a:lnTo>
                      <a:pt x="3360" y="3614"/>
                    </a:lnTo>
                    <a:lnTo>
                      <a:pt x="3366" y="3606"/>
                    </a:lnTo>
                    <a:lnTo>
                      <a:pt x="3378" y="3590"/>
                    </a:lnTo>
                    <a:lnTo>
                      <a:pt x="3388" y="3574"/>
                    </a:lnTo>
                    <a:lnTo>
                      <a:pt x="3394" y="3566"/>
                    </a:lnTo>
                    <a:lnTo>
                      <a:pt x="3402" y="3562"/>
                    </a:lnTo>
                    <a:lnTo>
                      <a:pt x="3402" y="3562"/>
                    </a:lnTo>
                    <a:lnTo>
                      <a:pt x="3402" y="3558"/>
                    </a:lnTo>
                    <a:lnTo>
                      <a:pt x="3404" y="3554"/>
                    </a:lnTo>
                    <a:lnTo>
                      <a:pt x="3406" y="3552"/>
                    </a:lnTo>
                    <a:lnTo>
                      <a:pt x="3406" y="3548"/>
                    </a:lnTo>
                    <a:lnTo>
                      <a:pt x="3406" y="3548"/>
                    </a:lnTo>
                    <a:lnTo>
                      <a:pt x="3418" y="3540"/>
                    </a:lnTo>
                    <a:lnTo>
                      <a:pt x="3428" y="3530"/>
                    </a:lnTo>
                    <a:lnTo>
                      <a:pt x="3438" y="3520"/>
                    </a:lnTo>
                    <a:lnTo>
                      <a:pt x="3446" y="3508"/>
                    </a:lnTo>
                    <a:lnTo>
                      <a:pt x="3452" y="3494"/>
                    </a:lnTo>
                    <a:lnTo>
                      <a:pt x="3460" y="3482"/>
                    </a:lnTo>
                    <a:lnTo>
                      <a:pt x="3470" y="3452"/>
                    </a:lnTo>
                    <a:lnTo>
                      <a:pt x="3470" y="3452"/>
                    </a:lnTo>
                    <a:lnTo>
                      <a:pt x="3474" y="3454"/>
                    </a:lnTo>
                    <a:lnTo>
                      <a:pt x="3476" y="3452"/>
                    </a:lnTo>
                    <a:lnTo>
                      <a:pt x="3480" y="3452"/>
                    </a:lnTo>
                    <a:lnTo>
                      <a:pt x="3484" y="3454"/>
                    </a:lnTo>
                    <a:lnTo>
                      <a:pt x="3484" y="3454"/>
                    </a:lnTo>
                    <a:lnTo>
                      <a:pt x="3480" y="3500"/>
                    </a:lnTo>
                    <a:lnTo>
                      <a:pt x="3482" y="3522"/>
                    </a:lnTo>
                    <a:lnTo>
                      <a:pt x="3484" y="3532"/>
                    </a:lnTo>
                    <a:lnTo>
                      <a:pt x="3486" y="3540"/>
                    </a:lnTo>
                    <a:lnTo>
                      <a:pt x="3486" y="3540"/>
                    </a:lnTo>
                    <a:lnTo>
                      <a:pt x="3482" y="3548"/>
                    </a:lnTo>
                    <a:lnTo>
                      <a:pt x="3478" y="3556"/>
                    </a:lnTo>
                    <a:lnTo>
                      <a:pt x="3478" y="3556"/>
                    </a:lnTo>
                    <a:lnTo>
                      <a:pt x="3472" y="3604"/>
                    </a:lnTo>
                    <a:lnTo>
                      <a:pt x="3466" y="3648"/>
                    </a:lnTo>
                    <a:lnTo>
                      <a:pt x="3458" y="3692"/>
                    </a:lnTo>
                    <a:lnTo>
                      <a:pt x="3448" y="3736"/>
                    </a:lnTo>
                    <a:lnTo>
                      <a:pt x="3426" y="3818"/>
                    </a:lnTo>
                    <a:lnTo>
                      <a:pt x="3402" y="3900"/>
                    </a:lnTo>
                    <a:lnTo>
                      <a:pt x="3402" y="3900"/>
                    </a:lnTo>
                    <a:lnTo>
                      <a:pt x="3386" y="3952"/>
                    </a:lnTo>
                    <a:lnTo>
                      <a:pt x="3368" y="4004"/>
                    </a:lnTo>
                    <a:lnTo>
                      <a:pt x="3350" y="4054"/>
                    </a:lnTo>
                    <a:lnTo>
                      <a:pt x="3328" y="4100"/>
                    </a:lnTo>
                    <a:lnTo>
                      <a:pt x="3328" y="4100"/>
                    </a:lnTo>
                    <a:lnTo>
                      <a:pt x="3304" y="4146"/>
                    </a:lnTo>
                    <a:lnTo>
                      <a:pt x="3280" y="4190"/>
                    </a:lnTo>
                    <a:lnTo>
                      <a:pt x="3228" y="4278"/>
                    </a:lnTo>
                    <a:lnTo>
                      <a:pt x="3228" y="4278"/>
                    </a:lnTo>
                    <a:lnTo>
                      <a:pt x="3112" y="4472"/>
                    </a:lnTo>
                    <a:lnTo>
                      <a:pt x="3112" y="4472"/>
                    </a:lnTo>
                    <a:lnTo>
                      <a:pt x="3110" y="4478"/>
                    </a:lnTo>
                    <a:lnTo>
                      <a:pt x="3108" y="4484"/>
                    </a:lnTo>
                    <a:lnTo>
                      <a:pt x="3100" y="4492"/>
                    </a:lnTo>
                    <a:lnTo>
                      <a:pt x="3100" y="4492"/>
                    </a:lnTo>
                    <a:lnTo>
                      <a:pt x="3098" y="4500"/>
                    </a:lnTo>
                    <a:lnTo>
                      <a:pt x="3096" y="4506"/>
                    </a:lnTo>
                    <a:lnTo>
                      <a:pt x="3088" y="4518"/>
                    </a:lnTo>
                    <a:lnTo>
                      <a:pt x="3070" y="4534"/>
                    </a:lnTo>
                    <a:lnTo>
                      <a:pt x="3070" y="4534"/>
                    </a:lnTo>
                    <a:lnTo>
                      <a:pt x="3072" y="4536"/>
                    </a:lnTo>
                    <a:lnTo>
                      <a:pt x="3074" y="4536"/>
                    </a:lnTo>
                    <a:lnTo>
                      <a:pt x="3076" y="4530"/>
                    </a:lnTo>
                    <a:lnTo>
                      <a:pt x="3076" y="4530"/>
                    </a:lnTo>
                    <a:lnTo>
                      <a:pt x="3060" y="4554"/>
                    </a:lnTo>
                    <a:lnTo>
                      <a:pt x="3048" y="4568"/>
                    </a:lnTo>
                    <a:lnTo>
                      <a:pt x="3036" y="4578"/>
                    </a:lnTo>
                    <a:lnTo>
                      <a:pt x="3036" y="4578"/>
                    </a:lnTo>
                    <a:lnTo>
                      <a:pt x="3030" y="4596"/>
                    </a:lnTo>
                    <a:lnTo>
                      <a:pt x="3022" y="4612"/>
                    </a:lnTo>
                    <a:lnTo>
                      <a:pt x="3014" y="4628"/>
                    </a:lnTo>
                    <a:lnTo>
                      <a:pt x="3004" y="4640"/>
                    </a:lnTo>
                    <a:lnTo>
                      <a:pt x="3004" y="4640"/>
                    </a:lnTo>
                    <a:lnTo>
                      <a:pt x="2996" y="4660"/>
                    </a:lnTo>
                    <a:lnTo>
                      <a:pt x="2986" y="4680"/>
                    </a:lnTo>
                    <a:lnTo>
                      <a:pt x="2974" y="4698"/>
                    </a:lnTo>
                    <a:lnTo>
                      <a:pt x="2960" y="4714"/>
                    </a:lnTo>
                    <a:lnTo>
                      <a:pt x="2960" y="4714"/>
                    </a:lnTo>
                    <a:lnTo>
                      <a:pt x="2956" y="4728"/>
                    </a:lnTo>
                    <a:lnTo>
                      <a:pt x="2948" y="4740"/>
                    </a:lnTo>
                    <a:lnTo>
                      <a:pt x="2934" y="4766"/>
                    </a:lnTo>
                    <a:lnTo>
                      <a:pt x="2926" y="4778"/>
                    </a:lnTo>
                    <a:lnTo>
                      <a:pt x="2920" y="4792"/>
                    </a:lnTo>
                    <a:lnTo>
                      <a:pt x="2918" y="4808"/>
                    </a:lnTo>
                    <a:lnTo>
                      <a:pt x="2918" y="4826"/>
                    </a:lnTo>
                    <a:lnTo>
                      <a:pt x="2918" y="4826"/>
                    </a:lnTo>
                    <a:lnTo>
                      <a:pt x="2920" y="4828"/>
                    </a:lnTo>
                    <a:lnTo>
                      <a:pt x="2922" y="4830"/>
                    </a:lnTo>
                    <a:lnTo>
                      <a:pt x="2924" y="4832"/>
                    </a:lnTo>
                    <a:lnTo>
                      <a:pt x="2924" y="4834"/>
                    </a:lnTo>
                    <a:lnTo>
                      <a:pt x="2924" y="4834"/>
                    </a:lnTo>
                    <a:lnTo>
                      <a:pt x="2910" y="4860"/>
                    </a:lnTo>
                    <a:lnTo>
                      <a:pt x="2896" y="4886"/>
                    </a:lnTo>
                    <a:lnTo>
                      <a:pt x="2884" y="4914"/>
                    </a:lnTo>
                    <a:lnTo>
                      <a:pt x="2870" y="4942"/>
                    </a:lnTo>
                    <a:lnTo>
                      <a:pt x="2870" y="4942"/>
                    </a:lnTo>
                    <a:lnTo>
                      <a:pt x="2870" y="4948"/>
                    </a:lnTo>
                    <a:lnTo>
                      <a:pt x="2872" y="4950"/>
                    </a:lnTo>
                    <a:lnTo>
                      <a:pt x="2874" y="4952"/>
                    </a:lnTo>
                    <a:lnTo>
                      <a:pt x="2874" y="4952"/>
                    </a:lnTo>
                    <a:lnTo>
                      <a:pt x="2870" y="4960"/>
                    </a:lnTo>
                    <a:lnTo>
                      <a:pt x="2866" y="4970"/>
                    </a:lnTo>
                    <a:lnTo>
                      <a:pt x="2864" y="4980"/>
                    </a:lnTo>
                    <a:lnTo>
                      <a:pt x="2860" y="4990"/>
                    </a:lnTo>
                    <a:lnTo>
                      <a:pt x="2860" y="4990"/>
                    </a:lnTo>
                    <a:lnTo>
                      <a:pt x="2862" y="4996"/>
                    </a:lnTo>
                    <a:lnTo>
                      <a:pt x="2864" y="4996"/>
                    </a:lnTo>
                    <a:lnTo>
                      <a:pt x="2868" y="4998"/>
                    </a:lnTo>
                    <a:lnTo>
                      <a:pt x="2868" y="4998"/>
                    </a:lnTo>
                    <a:lnTo>
                      <a:pt x="2866" y="5008"/>
                    </a:lnTo>
                    <a:lnTo>
                      <a:pt x="2864" y="5016"/>
                    </a:lnTo>
                    <a:lnTo>
                      <a:pt x="2854" y="5032"/>
                    </a:lnTo>
                    <a:lnTo>
                      <a:pt x="2842" y="5048"/>
                    </a:lnTo>
                    <a:lnTo>
                      <a:pt x="2832" y="5064"/>
                    </a:lnTo>
                    <a:lnTo>
                      <a:pt x="2832" y="5064"/>
                    </a:lnTo>
                    <a:lnTo>
                      <a:pt x="2816" y="5098"/>
                    </a:lnTo>
                    <a:lnTo>
                      <a:pt x="2798" y="5130"/>
                    </a:lnTo>
                    <a:lnTo>
                      <a:pt x="2778" y="5162"/>
                    </a:lnTo>
                    <a:lnTo>
                      <a:pt x="2758" y="5194"/>
                    </a:lnTo>
                    <a:lnTo>
                      <a:pt x="2758" y="5194"/>
                    </a:lnTo>
                    <a:lnTo>
                      <a:pt x="2758" y="5196"/>
                    </a:lnTo>
                    <a:lnTo>
                      <a:pt x="2758" y="5198"/>
                    </a:lnTo>
                    <a:lnTo>
                      <a:pt x="2754" y="5206"/>
                    </a:lnTo>
                    <a:lnTo>
                      <a:pt x="2736" y="5228"/>
                    </a:lnTo>
                    <a:lnTo>
                      <a:pt x="2712" y="5252"/>
                    </a:lnTo>
                    <a:lnTo>
                      <a:pt x="2694" y="5270"/>
                    </a:lnTo>
                    <a:lnTo>
                      <a:pt x="2694" y="5270"/>
                    </a:lnTo>
                    <a:lnTo>
                      <a:pt x="2678" y="5288"/>
                    </a:lnTo>
                    <a:lnTo>
                      <a:pt x="2664" y="5304"/>
                    </a:lnTo>
                    <a:lnTo>
                      <a:pt x="2664" y="5304"/>
                    </a:lnTo>
                    <a:lnTo>
                      <a:pt x="2650" y="5316"/>
                    </a:lnTo>
                    <a:lnTo>
                      <a:pt x="2634" y="5328"/>
                    </a:lnTo>
                    <a:lnTo>
                      <a:pt x="2602" y="5350"/>
                    </a:lnTo>
                    <a:lnTo>
                      <a:pt x="2570" y="5372"/>
                    </a:lnTo>
                    <a:lnTo>
                      <a:pt x="2538" y="5394"/>
                    </a:lnTo>
                    <a:lnTo>
                      <a:pt x="2538" y="5394"/>
                    </a:lnTo>
                    <a:lnTo>
                      <a:pt x="2502" y="5426"/>
                    </a:lnTo>
                    <a:lnTo>
                      <a:pt x="2468" y="5456"/>
                    </a:lnTo>
                    <a:lnTo>
                      <a:pt x="2468" y="5456"/>
                    </a:lnTo>
                    <a:lnTo>
                      <a:pt x="2456" y="5462"/>
                    </a:lnTo>
                    <a:lnTo>
                      <a:pt x="2448" y="5468"/>
                    </a:lnTo>
                    <a:lnTo>
                      <a:pt x="2430" y="5482"/>
                    </a:lnTo>
                    <a:lnTo>
                      <a:pt x="2412" y="5496"/>
                    </a:lnTo>
                    <a:lnTo>
                      <a:pt x="2394" y="5510"/>
                    </a:lnTo>
                    <a:lnTo>
                      <a:pt x="2394" y="5510"/>
                    </a:lnTo>
                    <a:lnTo>
                      <a:pt x="2392" y="5510"/>
                    </a:lnTo>
                    <a:lnTo>
                      <a:pt x="2390" y="5506"/>
                    </a:lnTo>
                    <a:lnTo>
                      <a:pt x="2390" y="5506"/>
                    </a:lnTo>
                    <a:lnTo>
                      <a:pt x="2388" y="5510"/>
                    </a:lnTo>
                    <a:lnTo>
                      <a:pt x="2386" y="5516"/>
                    </a:lnTo>
                    <a:lnTo>
                      <a:pt x="2378" y="5522"/>
                    </a:lnTo>
                    <a:lnTo>
                      <a:pt x="2368" y="5530"/>
                    </a:lnTo>
                    <a:lnTo>
                      <a:pt x="2362" y="5538"/>
                    </a:lnTo>
                    <a:lnTo>
                      <a:pt x="2362" y="5538"/>
                    </a:lnTo>
                    <a:lnTo>
                      <a:pt x="2362" y="5544"/>
                    </a:lnTo>
                    <a:lnTo>
                      <a:pt x="2362" y="5550"/>
                    </a:lnTo>
                    <a:lnTo>
                      <a:pt x="2362" y="5550"/>
                    </a:lnTo>
                    <a:lnTo>
                      <a:pt x="2358" y="5554"/>
                    </a:lnTo>
                    <a:lnTo>
                      <a:pt x="2354" y="5558"/>
                    </a:lnTo>
                    <a:lnTo>
                      <a:pt x="2350" y="5560"/>
                    </a:lnTo>
                    <a:lnTo>
                      <a:pt x="2346" y="5564"/>
                    </a:lnTo>
                    <a:lnTo>
                      <a:pt x="2346" y="5564"/>
                    </a:lnTo>
                    <a:lnTo>
                      <a:pt x="2328" y="5592"/>
                    </a:lnTo>
                    <a:lnTo>
                      <a:pt x="2328" y="5592"/>
                    </a:lnTo>
                    <a:lnTo>
                      <a:pt x="2314" y="5610"/>
                    </a:lnTo>
                    <a:lnTo>
                      <a:pt x="2298" y="5624"/>
                    </a:lnTo>
                    <a:lnTo>
                      <a:pt x="2268" y="5652"/>
                    </a:lnTo>
                    <a:lnTo>
                      <a:pt x="2268" y="5652"/>
                    </a:lnTo>
                    <a:lnTo>
                      <a:pt x="2248" y="5668"/>
                    </a:lnTo>
                    <a:lnTo>
                      <a:pt x="2228" y="5682"/>
                    </a:lnTo>
                    <a:lnTo>
                      <a:pt x="2208" y="5694"/>
                    </a:lnTo>
                    <a:lnTo>
                      <a:pt x="2184" y="5706"/>
                    </a:lnTo>
                    <a:lnTo>
                      <a:pt x="2140" y="5730"/>
                    </a:lnTo>
                    <a:lnTo>
                      <a:pt x="2116" y="5744"/>
                    </a:lnTo>
                    <a:lnTo>
                      <a:pt x="2094" y="5760"/>
                    </a:lnTo>
                    <a:lnTo>
                      <a:pt x="2094" y="5760"/>
                    </a:lnTo>
                    <a:lnTo>
                      <a:pt x="2096" y="5760"/>
                    </a:lnTo>
                    <a:lnTo>
                      <a:pt x="2096" y="5760"/>
                    </a:lnTo>
                    <a:lnTo>
                      <a:pt x="2098" y="5758"/>
                    </a:lnTo>
                    <a:lnTo>
                      <a:pt x="2098" y="5758"/>
                    </a:lnTo>
                    <a:lnTo>
                      <a:pt x="2076" y="5778"/>
                    </a:lnTo>
                    <a:lnTo>
                      <a:pt x="2052" y="5796"/>
                    </a:lnTo>
                    <a:lnTo>
                      <a:pt x="2024" y="5816"/>
                    </a:lnTo>
                    <a:lnTo>
                      <a:pt x="1996" y="5832"/>
                    </a:lnTo>
                    <a:lnTo>
                      <a:pt x="1934" y="5868"/>
                    </a:lnTo>
                    <a:lnTo>
                      <a:pt x="1870" y="5902"/>
                    </a:lnTo>
                    <a:lnTo>
                      <a:pt x="1870" y="5902"/>
                    </a:lnTo>
                    <a:lnTo>
                      <a:pt x="1812" y="5932"/>
                    </a:lnTo>
                    <a:lnTo>
                      <a:pt x="1750" y="5962"/>
                    </a:lnTo>
                    <a:lnTo>
                      <a:pt x="1690" y="5988"/>
                    </a:lnTo>
                    <a:lnTo>
                      <a:pt x="1658" y="6000"/>
                    </a:lnTo>
                    <a:lnTo>
                      <a:pt x="1628" y="6010"/>
                    </a:lnTo>
                    <a:lnTo>
                      <a:pt x="1628" y="6010"/>
                    </a:lnTo>
                    <a:lnTo>
                      <a:pt x="1602" y="6014"/>
                    </a:lnTo>
                    <a:lnTo>
                      <a:pt x="1590" y="6018"/>
                    </a:lnTo>
                    <a:lnTo>
                      <a:pt x="1580" y="6024"/>
                    </a:lnTo>
                    <a:lnTo>
                      <a:pt x="1580" y="6024"/>
                    </a:lnTo>
                    <a:lnTo>
                      <a:pt x="1528" y="6034"/>
                    </a:lnTo>
                    <a:lnTo>
                      <a:pt x="1478" y="6046"/>
                    </a:lnTo>
                    <a:lnTo>
                      <a:pt x="1380" y="6070"/>
                    </a:lnTo>
                    <a:lnTo>
                      <a:pt x="1380" y="6070"/>
                    </a:lnTo>
                    <a:lnTo>
                      <a:pt x="1374" y="6070"/>
                    </a:lnTo>
                    <a:lnTo>
                      <a:pt x="1374" y="6070"/>
                    </a:lnTo>
                    <a:close/>
                    <a:moveTo>
                      <a:pt x="1074" y="1772"/>
                    </a:moveTo>
                    <a:lnTo>
                      <a:pt x="1074" y="1772"/>
                    </a:lnTo>
                    <a:lnTo>
                      <a:pt x="1076" y="1786"/>
                    </a:lnTo>
                    <a:lnTo>
                      <a:pt x="1078" y="1788"/>
                    </a:lnTo>
                    <a:lnTo>
                      <a:pt x="1078" y="1788"/>
                    </a:lnTo>
                    <a:lnTo>
                      <a:pt x="1078" y="1782"/>
                    </a:lnTo>
                    <a:lnTo>
                      <a:pt x="1076" y="1778"/>
                    </a:lnTo>
                    <a:lnTo>
                      <a:pt x="1074" y="1772"/>
                    </a:lnTo>
                    <a:lnTo>
                      <a:pt x="1074" y="1772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3487" name="Freeform 175"/>
              <p:cNvSpPr>
                <a:spLocks/>
              </p:cNvSpPr>
              <p:nvPr userDrawn="1"/>
            </p:nvSpPr>
            <p:spPr bwMode="auto">
              <a:xfrm>
                <a:off x="4066" y="471"/>
                <a:ext cx="13" cy="21"/>
              </a:xfrm>
              <a:custGeom>
                <a:avLst/>
                <a:gdLst/>
                <a:ahLst/>
                <a:cxnLst>
                  <a:cxn ang="0">
                    <a:pos x="36" y="28"/>
                  </a:cxn>
                  <a:cxn ang="0">
                    <a:pos x="42" y="36"/>
                  </a:cxn>
                  <a:cxn ang="0">
                    <a:pos x="48" y="40"/>
                  </a:cxn>
                  <a:cxn ang="0">
                    <a:pos x="46" y="44"/>
                  </a:cxn>
                  <a:cxn ang="0">
                    <a:pos x="40" y="46"/>
                  </a:cxn>
                  <a:cxn ang="0">
                    <a:pos x="48" y="80"/>
                  </a:cxn>
                  <a:cxn ang="0">
                    <a:pos x="36" y="76"/>
                  </a:cxn>
                  <a:cxn ang="0">
                    <a:pos x="20" y="72"/>
                  </a:cxn>
                  <a:cxn ang="0">
                    <a:pos x="20" y="70"/>
                  </a:cxn>
                  <a:cxn ang="0">
                    <a:pos x="18" y="66"/>
                  </a:cxn>
                  <a:cxn ang="0">
                    <a:pos x="18" y="62"/>
                  </a:cxn>
                  <a:cxn ang="0">
                    <a:pos x="26" y="64"/>
                  </a:cxn>
                  <a:cxn ang="0">
                    <a:pos x="30" y="66"/>
                  </a:cxn>
                  <a:cxn ang="0">
                    <a:pos x="36" y="64"/>
                  </a:cxn>
                  <a:cxn ang="0">
                    <a:pos x="38" y="58"/>
                  </a:cxn>
                  <a:cxn ang="0">
                    <a:pos x="32" y="52"/>
                  </a:cxn>
                  <a:cxn ang="0">
                    <a:pos x="32" y="48"/>
                  </a:cxn>
                  <a:cxn ang="0">
                    <a:pos x="20" y="46"/>
                  </a:cxn>
                  <a:cxn ang="0">
                    <a:pos x="12" y="40"/>
                  </a:cxn>
                  <a:cxn ang="0">
                    <a:pos x="4" y="26"/>
                  </a:cxn>
                  <a:cxn ang="0">
                    <a:pos x="0" y="22"/>
                  </a:cxn>
                  <a:cxn ang="0">
                    <a:pos x="10" y="16"/>
                  </a:cxn>
                  <a:cxn ang="0">
                    <a:pos x="12" y="12"/>
                  </a:cxn>
                  <a:cxn ang="0">
                    <a:pos x="8" y="10"/>
                  </a:cxn>
                  <a:cxn ang="0">
                    <a:pos x="14" y="10"/>
                  </a:cxn>
                  <a:cxn ang="0">
                    <a:pos x="20" y="18"/>
                  </a:cxn>
                  <a:cxn ang="0">
                    <a:pos x="24" y="22"/>
                  </a:cxn>
                  <a:cxn ang="0">
                    <a:pos x="24" y="18"/>
                  </a:cxn>
                  <a:cxn ang="0">
                    <a:pos x="22" y="6"/>
                  </a:cxn>
                  <a:cxn ang="0">
                    <a:pos x="24" y="0"/>
                  </a:cxn>
                  <a:cxn ang="0">
                    <a:pos x="30" y="0"/>
                  </a:cxn>
                  <a:cxn ang="0">
                    <a:pos x="38" y="6"/>
                  </a:cxn>
                  <a:cxn ang="0">
                    <a:pos x="42" y="16"/>
                  </a:cxn>
                  <a:cxn ang="0">
                    <a:pos x="40" y="26"/>
                  </a:cxn>
                  <a:cxn ang="0">
                    <a:pos x="36" y="28"/>
                  </a:cxn>
                </a:cxnLst>
                <a:rect l="0" t="0" r="r" b="b"/>
                <a:pathLst>
                  <a:path w="48" h="80">
                    <a:moveTo>
                      <a:pt x="36" y="28"/>
                    </a:moveTo>
                    <a:lnTo>
                      <a:pt x="36" y="28"/>
                    </a:lnTo>
                    <a:lnTo>
                      <a:pt x="38" y="32"/>
                    </a:lnTo>
                    <a:lnTo>
                      <a:pt x="42" y="36"/>
                    </a:lnTo>
                    <a:lnTo>
                      <a:pt x="48" y="40"/>
                    </a:lnTo>
                    <a:lnTo>
                      <a:pt x="48" y="40"/>
                    </a:lnTo>
                    <a:lnTo>
                      <a:pt x="48" y="42"/>
                    </a:lnTo>
                    <a:lnTo>
                      <a:pt x="46" y="44"/>
                    </a:lnTo>
                    <a:lnTo>
                      <a:pt x="40" y="46"/>
                    </a:lnTo>
                    <a:lnTo>
                      <a:pt x="40" y="46"/>
                    </a:lnTo>
                    <a:lnTo>
                      <a:pt x="48" y="80"/>
                    </a:lnTo>
                    <a:lnTo>
                      <a:pt x="48" y="80"/>
                    </a:lnTo>
                    <a:lnTo>
                      <a:pt x="44" y="76"/>
                    </a:lnTo>
                    <a:lnTo>
                      <a:pt x="36" y="76"/>
                    </a:lnTo>
                    <a:lnTo>
                      <a:pt x="28" y="74"/>
                    </a:lnTo>
                    <a:lnTo>
                      <a:pt x="20" y="72"/>
                    </a:lnTo>
                    <a:lnTo>
                      <a:pt x="20" y="72"/>
                    </a:lnTo>
                    <a:lnTo>
                      <a:pt x="20" y="70"/>
                    </a:lnTo>
                    <a:lnTo>
                      <a:pt x="18" y="68"/>
                    </a:lnTo>
                    <a:lnTo>
                      <a:pt x="18" y="66"/>
                    </a:lnTo>
                    <a:lnTo>
                      <a:pt x="18" y="62"/>
                    </a:lnTo>
                    <a:lnTo>
                      <a:pt x="18" y="62"/>
                    </a:lnTo>
                    <a:lnTo>
                      <a:pt x="22" y="62"/>
                    </a:lnTo>
                    <a:lnTo>
                      <a:pt x="26" y="64"/>
                    </a:lnTo>
                    <a:lnTo>
                      <a:pt x="30" y="66"/>
                    </a:lnTo>
                    <a:lnTo>
                      <a:pt x="30" y="66"/>
                    </a:lnTo>
                    <a:lnTo>
                      <a:pt x="34" y="66"/>
                    </a:lnTo>
                    <a:lnTo>
                      <a:pt x="36" y="64"/>
                    </a:lnTo>
                    <a:lnTo>
                      <a:pt x="38" y="58"/>
                    </a:lnTo>
                    <a:lnTo>
                      <a:pt x="38" y="58"/>
                    </a:lnTo>
                    <a:lnTo>
                      <a:pt x="32" y="56"/>
                    </a:lnTo>
                    <a:lnTo>
                      <a:pt x="32" y="52"/>
                    </a:lnTo>
                    <a:lnTo>
                      <a:pt x="32" y="48"/>
                    </a:lnTo>
                    <a:lnTo>
                      <a:pt x="32" y="48"/>
                    </a:lnTo>
                    <a:lnTo>
                      <a:pt x="24" y="48"/>
                    </a:lnTo>
                    <a:lnTo>
                      <a:pt x="20" y="46"/>
                    </a:lnTo>
                    <a:lnTo>
                      <a:pt x="16" y="44"/>
                    </a:lnTo>
                    <a:lnTo>
                      <a:pt x="12" y="40"/>
                    </a:lnTo>
                    <a:lnTo>
                      <a:pt x="8" y="30"/>
                    </a:lnTo>
                    <a:lnTo>
                      <a:pt x="4" y="26"/>
                    </a:lnTo>
                    <a:lnTo>
                      <a:pt x="0" y="22"/>
                    </a:lnTo>
                    <a:lnTo>
                      <a:pt x="0" y="22"/>
                    </a:lnTo>
                    <a:lnTo>
                      <a:pt x="6" y="20"/>
                    </a:lnTo>
                    <a:lnTo>
                      <a:pt x="10" y="16"/>
                    </a:lnTo>
                    <a:lnTo>
                      <a:pt x="12" y="12"/>
                    </a:lnTo>
                    <a:lnTo>
                      <a:pt x="12" y="12"/>
                    </a:lnTo>
                    <a:lnTo>
                      <a:pt x="8" y="10"/>
                    </a:lnTo>
                    <a:lnTo>
                      <a:pt x="8" y="10"/>
                    </a:lnTo>
                    <a:lnTo>
                      <a:pt x="10" y="10"/>
                    </a:lnTo>
                    <a:lnTo>
                      <a:pt x="14" y="10"/>
                    </a:lnTo>
                    <a:lnTo>
                      <a:pt x="18" y="12"/>
                    </a:lnTo>
                    <a:lnTo>
                      <a:pt x="20" y="18"/>
                    </a:lnTo>
                    <a:lnTo>
                      <a:pt x="24" y="22"/>
                    </a:lnTo>
                    <a:lnTo>
                      <a:pt x="24" y="22"/>
                    </a:lnTo>
                    <a:lnTo>
                      <a:pt x="24" y="20"/>
                    </a:lnTo>
                    <a:lnTo>
                      <a:pt x="24" y="18"/>
                    </a:lnTo>
                    <a:lnTo>
                      <a:pt x="22" y="12"/>
                    </a:lnTo>
                    <a:lnTo>
                      <a:pt x="22" y="6"/>
                    </a:lnTo>
                    <a:lnTo>
                      <a:pt x="22" y="2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30" y="0"/>
                    </a:lnTo>
                    <a:lnTo>
                      <a:pt x="34" y="2"/>
                    </a:lnTo>
                    <a:lnTo>
                      <a:pt x="38" y="6"/>
                    </a:lnTo>
                    <a:lnTo>
                      <a:pt x="42" y="10"/>
                    </a:lnTo>
                    <a:lnTo>
                      <a:pt x="42" y="16"/>
                    </a:lnTo>
                    <a:lnTo>
                      <a:pt x="42" y="22"/>
                    </a:lnTo>
                    <a:lnTo>
                      <a:pt x="40" y="26"/>
                    </a:lnTo>
                    <a:lnTo>
                      <a:pt x="36" y="28"/>
                    </a:lnTo>
                    <a:lnTo>
                      <a:pt x="36" y="28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3488" name="Freeform 176"/>
              <p:cNvSpPr>
                <a:spLocks/>
              </p:cNvSpPr>
              <p:nvPr userDrawn="1"/>
            </p:nvSpPr>
            <p:spPr bwMode="auto">
              <a:xfrm>
                <a:off x="3753" y="176"/>
                <a:ext cx="6" cy="1"/>
              </a:xfrm>
              <a:custGeom>
                <a:avLst/>
                <a:gdLst/>
                <a:ahLst/>
                <a:cxnLst>
                  <a:cxn ang="0">
                    <a:pos x="8" y="0"/>
                  </a:cxn>
                  <a:cxn ang="0">
                    <a:pos x="8" y="0"/>
                  </a:cxn>
                  <a:cxn ang="0">
                    <a:pos x="10" y="2"/>
                  </a:cxn>
                  <a:cxn ang="0">
                    <a:pos x="14" y="2"/>
                  </a:cxn>
                  <a:cxn ang="0">
                    <a:pos x="18" y="0"/>
                  </a:cxn>
                  <a:cxn ang="0">
                    <a:pos x="20" y="2"/>
                  </a:cxn>
                  <a:cxn ang="0">
                    <a:pos x="20" y="2"/>
                  </a:cxn>
                  <a:cxn ang="0">
                    <a:pos x="16" y="4"/>
                  </a:cxn>
                  <a:cxn ang="0">
                    <a:pos x="12" y="4"/>
                  </a:cxn>
                  <a:cxn ang="0">
                    <a:pos x="2" y="6"/>
                  </a:cxn>
                  <a:cxn ang="0">
                    <a:pos x="2" y="6"/>
                  </a:cxn>
                  <a:cxn ang="0">
                    <a:pos x="0" y="4"/>
                  </a:cxn>
                  <a:cxn ang="0">
                    <a:pos x="4" y="4"/>
                  </a:cxn>
                  <a:cxn ang="0">
                    <a:pos x="6" y="4"/>
                  </a:cxn>
                  <a:cxn ang="0">
                    <a:pos x="8" y="2"/>
                  </a:cxn>
                  <a:cxn ang="0">
                    <a:pos x="8" y="0"/>
                  </a:cxn>
                  <a:cxn ang="0">
                    <a:pos x="8" y="0"/>
                  </a:cxn>
                </a:cxnLst>
                <a:rect l="0" t="0" r="r" b="b"/>
                <a:pathLst>
                  <a:path w="20" h="6">
                    <a:moveTo>
                      <a:pt x="8" y="0"/>
                    </a:moveTo>
                    <a:lnTo>
                      <a:pt x="8" y="0"/>
                    </a:lnTo>
                    <a:lnTo>
                      <a:pt x="10" y="2"/>
                    </a:lnTo>
                    <a:lnTo>
                      <a:pt x="14" y="2"/>
                    </a:lnTo>
                    <a:lnTo>
                      <a:pt x="18" y="0"/>
                    </a:lnTo>
                    <a:lnTo>
                      <a:pt x="20" y="2"/>
                    </a:lnTo>
                    <a:lnTo>
                      <a:pt x="20" y="2"/>
                    </a:lnTo>
                    <a:lnTo>
                      <a:pt x="16" y="4"/>
                    </a:lnTo>
                    <a:lnTo>
                      <a:pt x="12" y="4"/>
                    </a:lnTo>
                    <a:lnTo>
                      <a:pt x="2" y="6"/>
                    </a:lnTo>
                    <a:lnTo>
                      <a:pt x="2" y="6"/>
                    </a:lnTo>
                    <a:lnTo>
                      <a:pt x="0" y="4"/>
                    </a:lnTo>
                    <a:lnTo>
                      <a:pt x="4" y="4"/>
                    </a:lnTo>
                    <a:lnTo>
                      <a:pt x="6" y="4"/>
                    </a:lnTo>
                    <a:lnTo>
                      <a:pt x="8" y="2"/>
                    </a:lnTo>
                    <a:lnTo>
                      <a:pt x="8" y="0"/>
                    </a:lnTo>
                    <a:lnTo>
                      <a:pt x="8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3489" name="Freeform 177"/>
              <p:cNvSpPr>
                <a:spLocks noEditPoints="1"/>
              </p:cNvSpPr>
              <p:nvPr userDrawn="1"/>
            </p:nvSpPr>
            <p:spPr bwMode="auto">
              <a:xfrm>
                <a:off x="3153" y="177"/>
                <a:ext cx="676" cy="490"/>
              </a:xfrm>
              <a:custGeom>
                <a:avLst/>
                <a:gdLst/>
                <a:ahLst/>
                <a:cxnLst>
                  <a:cxn ang="0">
                    <a:pos x="1574" y="200"/>
                  </a:cxn>
                  <a:cxn ang="0">
                    <a:pos x="1652" y="176"/>
                  </a:cxn>
                  <a:cxn ang="0">
                    <a:pos x="1838" y="122"/>
                  </a:cxn>
                  <a:cxn ang="0">
                    <a:pos x="2002" y="62"/>
                  </a:cxn>
                  <a:cxn ang="0">
                    <a:pos x="2210" y="18"/>
                  </a:cxn>
                  <a:cxn ang="0">
                    <a:pos x="2252" y="40"/>
                  </a:cxn>
                  <a:cxn ang="0">
                    <a:pos x="2394" y="82"/>
                  </a:cxn>
                  <a:cxn ang="0">
                    <a:pos x="2306" y="134"/>
                  </a:cxn>
                  <a:cxn ang="0">
                    <a:pos x="2260" y="186"/>
                  </a:cxn>
                  <a:cxn ang="0">
                    <a:pos x="2242" y="218"/>
                  </a:cxn>
                  <a:cxn ang="0">
                    <a:pos x="2120" y="284"/>
                  </a:cxn>
                  <a:cxn ang="0">
                    <a:pos x="2200" y="288"/>
                  </a:cxn>
                  <a:cxn ang="0">
                    <a:pos x="2144" y="348"/>
                  </a:cxn>
                  <a:cxn ang="0">
                    <a:pos x="2390" y="304"/>
                  </a:cxn>
                  <a:cxn ang="0">
                    <a:pos x="2296" y="340"/>
                  </a:cxn>
                  <a:cxn ang="0">
                    <a:pos x="2230" y="376"/>
                  </a:cxn>
                  <a:cxn ang="0">
                    <a:pos x="2348" y="370"/>
                  </a:cxn>
                  <a:cxn ang="0">
                    <a:pos x="2158" y="426"/>
                  </a:cxn>
                  <a:cxn ang="0">
                    <a:pos x="2074" y="418"/>
                  </a:cxn>
                  <a:cxn ang="0">
                    <a:pos x="1962" y="436"/>
                  </a:cxn>
                  <a:cxn ang="0">
                    <a:pos x="1800" y="446"/>
                  </a:cxn>
                  <a:cxn ang="0">
                    <a:pos x="1494" y="608"/>
                  </a:cxn>
                  <a:cxn ang="0">
                    <a:pos x="1298" y="786"/>
                  </a:cxn>
                  <a:cxn ang="0">
                    <a:pos x="1314" y="808"/>
                  </a:cxn>
                  <a:cxn ang="0">
                    <a:pos x="1830" y="606"/>
                  </a:cxn>
                  <a:cxn ang="0">
                    <a:pos x="1992" y="596"/>
                  </a:cxn>
                  <a:cxn ang="0">
                    <a:pos x="1906" y="662"/>
                  </a:cxn>
                  <a:cxn ang="0">
                    <a:pos x="1864" y="730"/>
                  </a:cxn>
                  <a:cxn ang="0">
                    <a:pos x="1946" y="742"/>
                  </a:cxn>
                  <a:cxn ang="0">
                    <a:pos x="1874" y="808"/>
                  </a:cxn>
                  <a:cxn ang="0">
                    <a:pos x="1800" y="882"/>
                  </a:cxn>
                  <a:cxn ang="0">
                    <a:pos x="1792" y="920"/>
                  </a:cxn>
                  <a:cxn ang="0">
                    <a:pos x="1748" y="986"/>
                  </a:cxn>
                  <a:cxn ang="0">
                    <a:pos x="1724" y="1042"/>
                  </a:cxn>
                  <a:cxn ang="0">
                    <a:pos x="1560" y="1074"/>
                  </a:cxn>
                  <a:cxn ang="0">
                    <a:pos x="1354" y="1026"/>
                  </a:cxn>
                  <a:cxn ang="0">
                    <a:pos x="1360" y="1090"/>
                  </a:cxn>
                  <a:cxn ang="0">
                    <a:pos x="1246" y="1146"/>
                  </a:cxn>
                  <a:cxn ang="0">
                    <a:pos x="1240" y="1258"/>
                  </a:cxn>
                  <a:cxn ang="0">
                    <a:pos x="1236" y="1276"/>
                  </a:cxn>
                  <a:cxn ang="0">
                    <a:pos x="1066" y="1294"/>
                  </a:cxn>
                  <a:cxn ang="0">
                    <a:pos x="1166" y="1230"/>
                  </a:cxn>
                  <a:cxn ang="0">
                    <a:pos x="1196" y="1206"/>
                  </a:cxn>
                  <a:cxn ang="0">
                    <a:pos x="1084" y="1218"/>
                  </a:cxn>
                  <a:cxn ang="0">
                    <a:pos x="1034" y="1208"/>
                  </a:cxn>
                  <a:cxn ang="0">
                    <a:pos x="940" y="1226"/>
                  </a:cxn>
                  <a:cxn ang="0">
                    <a:pos x="858" y="1298"/>
                  </a:cxn>
                  <a:cxn ang="0">
                    <a:pos x="780" y="1268"/>
                  </a:cxn>
                  <a:cxn ang="0">
                    <a:pos x="656" y="1316"/>
                  </a:cxn>
                  <a:cxn ang="0">
                    <a:pos x="592" y="1346"/>
                  </a:cxn>
                  <a:cxn ang="0">
                    <a:pos x="610" y="1314"/>
                  </a:cxn>
                  <a:cxn ang="0">
                    <a:pos x="534" y="1386"/>
                  </a:cxn>
                  <a:cxn ang="0">
                    <a:pos x="472" y="1446"/>
                  </a:cxn>
                  <a:cxn ang="0">
                    <a:pos x="434" y="1472"/>
                  </a:cxn>
                  <a:cxn ang="0">
                    <a:pos x="306" y="1504"/>
                  </a:cxn>
                  <a:cxn ang="0">
                    <a:pos x="118" y="1698"/>
                  </a:cxn>
                  <a:cxn ang="0">
                    <a:pos x="80" y="1694"/>
                  </a:cxn>
                  <a:cxn ang="0">
                    <a:pos x="168" y="1472"/>
                  </a:cxn>
                  <a:cxn ang="0">
                    <a:pos x="128" y="1480"/>
                  </a:cxn>
                  <a:cxn ang="0">
                    <a:pos x="148" y="1404"/>
                  </a:cxn>
                  <a:cxn ang="0">
                    <a:pos x="1022" y="472"/>
                  </a:cxn>
                  <a:cxn ang="0">
                    <a:pos x="2094" y="292"/>
                  </a:cxn>
                  <a:cxn ang="0">
                    <a:pos x="2162" y="338"/>
                  </a:cxn>
                </a:cxnLst>
                <a:rect l="0" t="0" r="r" b="b"/>
                <a:pathLst>
                  <a:path w="2554" h="1868">
                    <a:moveTo>
                      <a:pt x="1368" y="276"/>
                    </a:moveTo>
                    <a:lnTo>
                      <a:pt x="1368" y="276"/>
                    </a:lnTo>
                    <a:lnTo>
                      <a:pt x="1378" y="274"/>
                    </a:lnTo>
                    <a:lnTo>
                      <a:pt x="1388" y="270"/>
                    </a:lnTo>
                    <a:lnTo>
                      <a:pt x="1412" y="260"/>
                    </a:lnTo>
                    <a:lnTo>
                      <a:pt x="1412" y="260"/>
                    </a:lnTo>
                    <a:lnTo>
                      <a:pt x="1418" y="260"/>
                    </a:lnTo>
                    <a:lnTo>
                      <a:pt x="1426" y="258"/>
                    </a:lnTo>
                    <a:lnTo>
                      <a:pt x="1442" y="250"/>
                    </a:lnTo>
                    <a:lnTo>
                      <a:pt x="1458" y="242"/>
                    </a:lnTo>
                    <a:lnTo>
                      <a:pt x="1468" y="240"/>
                    </a:lnTo>
                    <a:lnTo>
                      <a:pt x="1480" y="238"/>
                    </a:lnTo>
                    <a:lnTo>
                      <a:pt x="1480" y="238"/>
                    </a:lnTo>
                    <a:lnTo>
                      <a:pt x="1480" y="234"/>
                    </a:lnTo>
                    <a:lnTo>
                      <a:pt x="1482" y="232"/>
                    </a:lnTo>
                    <a:lnTo>
                      <a:pt x="1492" y="228"/>
                    </a:lnTo>
                    <a:lnTo>
                      <a:pt x="1514" y="220"/>
                    </a:lnTo>
                    <a:lnTo>
                      <a:pt x="1514" y="220"/>
                    </a:lnTo>
                    <a:lnTo>
                      <a:pt x="1512" y="224"/>
                    </a:lnTo>
                    <a:lnTo>
                      <a:pt x="1512" y="224"/>
                    </a:lnTo>
                    <a:lnTo>
                      <a:pt x="1522" y="224"/>
                    </a:lnTo>
                    <a:lnTo>
                      <a:pt x="1530" y="220"/>
                    </a:lnTo>
                    <a:lnTo>
                      <a:pt x="1548" y="214"/>
                    </a:lnTo>
                    <a:lnTo>
                      <a:pt x="1566" y="206"/>
                    </a:lnTo>
                    <a:lnTo>
                      <a:pt x="1572" y="204"/>
                    </a:lnTo>
                    <a:lnTo>
                      <a:pt x="1578" y="204"/>
                    </a:lnTo>
                    <a:lnTo>
                      <a:pt x="1578" y="204"/>
                    </a:lnTo>
                    <a:lnTo>
                      <a:pt x="1576" y="200"/>
                    </a:lnTo>
                    <a:lnTo>
                      <a:pt x="1574" y="200"/>
                    </a:lnTo>
                    <a:lnTo>
                      <a:pt x="1572" y="202"/>
                    </a:lnTo>
                    <a:lnTo>
                      <a:pt x="1566" y="202"/>
                    </a:lnTo>
                    <a:lnTo>
                      <a:pt x="1566" y="202"/>
                    </a:lnTo>
                    <a:lnTo>
                      <a:pt x="1578" y="196"/>
                    </a:lnTo>
                    <a:lnTo>
                      <a:pt x="1592" y="190"/>
                    </a:lnTo>
                    <a:lnTo>
                      <a:pt x="1608" y="188"/>
                    </a:lnTo>
                    <a:lnTo>
                      <a:pt x="1618" y="188"/>
                    </a:lnTo>
                    <a:lnTo>
                      <a:pt x="1630" y="190"/>
                    </a:lnTo>
                    <a:lnTo>
                      <a:pt x="1630" y="190"/>
                    </a:lnTo>
                    <a:lnTo>
                      <a:pt x="1628" y="188"/>
                    </a:lnTo>
                    <a:lnTo>
                      <a:pt x="1622" y="186"/>
                    </a:lnTo>
                    <a:lnTo>
                      <a:pt x="1622" y="186"/>
                    </a:lnTo>
                    <a:lnTo>
                      <a:pt x="1626" y="182"/>
                    </a:lnTo>
                    <a:lnTo>
                      <a:pt x="1632" y="182"/>
                    </a:lnTo>
                    <a:lnTo>
                      <a:pt x="1636" y="184"/>
                    </a:lnTo>
                    <a:lnTo>
                      <a:pt x="1644" y="184"/>
                    </a:lnTo>
                    <a:lnTo>
                      <a:pt x="1644" y="184"/>
                    </a:lnTo>
                    <a:lnTo>
                      <a:pt x="1642" y="182"/>
                    </a:lnTo>
                    <a:lnTo>
                      <a:pt x="1644" y="180"/>
                    </a:lnTo>
                    <a:lnTo>
                      <a:pt x="1644" y="180"/>
                    </a:lnTo>
                    <a:lnTo>
                      <a:pt x="1642" y="178"/>
                    </a:lnTo>
                    <a:lnTo>
                      <a:pt x="1640" y="180"/>
                    </a:lnTo>
                    <a:lnTo>
                      <a:pt x="1638" y="182"/>
                    </a:lnTo>
                    <a:lnTo>
                      <a:pt x="1636" y="182"/>
                    </a:lnTo>
                    <a:lnTo>
                      <a:pt x="1636" y="182"/>
                    </a:lnTo>
                    <a:lnTo>
                      <a:pt x="1638" y="180"/>
                    </a:lnTo>
                    <a:lnTo>
                      <a:pt x="1640" y="178"/>
                    </a:lnTo>
                    <a:lnTo>
                      <a:pt x="1646" y="176"/>
                    </a:lnTo>
                    <a:lnTo>
                      <a:pt x="1652" y="176"/>
                    </a:lnTo>
                    <a:lnTo>
                      <a:pt x="1656" y="174"/>
                    </a:lnTo>
                    <a:lnTo>
                      <a:pt x="1656" y="174"/>
                    </a:lnTo>
                    <a:lnTo>
                      <a:pt x="1654" y="174"/>
                    </a:lnTo>
                    <a:lnTo>
                      <a:pt x="1652" y="172"/>
                    </a:lnTo>
                    <a:lnTo>
                      <a:pt x="1652" y="172"/>
                    </a:lnTo>
                    <a:lnTo>
                      <a:pt x="1654" y="170"/>
                    </a:lnTo>
                    <a:lnTo>
                      <a:pt x="1658" y="172"/>
                    </a:lnTo>
                    <a:lnTo>
                      <a:pt x="1660" y="174"/>
                    </a:lnTo>
                    <a:lnTo>
                      <a:pt x="1664" y="172"/>
                    </a:lnTo>
                    <a:lnTo>
                      <a:pt x="1664" y="172"/>
                    </a:lnTo>
                    <a:lnTo>
                      <a:pt x="1664" y="172"/>
                    </a:lnTo>
                    <a:lnTo>
                      <a:pt x="1660" y="170"/>
                    </a:lnTo>
                    <a:lnTo>
                      <a:pt x="1660" y="170"/>
                    </a:lnTo>
                    <a:lnTo>
                      <a:pt x="1700" y="160"/>
                    </a:lnTo>
                    <a:lnTo>
                      <a:pt x="1740" y="152"/>
                    </a:lnTo>
                    <a:lnTo>
                      <a:pt x="1740" y="152"/>
                    </a:lnTo>
                    <a:lnTo>
                      <a:pt x="1738" y="156"/>
                    </a:lnTo>
                    <a:lnTo>
                      <a:pt x="1736" y="158"/>
                    </a:lnTo>
                    <a:lnTo>
                      <a:pt x="1732" y="158"/>
                    </a:lnTo>
                    <a:lnTo>
                      <a:pt x="1732" y="158"/>
                    </a:lnTo>
                    <a:lnTo>
                      <a:pt x="1782" y="140"/>
                    </a:lnTo>
                    <a:lnTo>
                      <a:pt x="1810" y="132"/>
                    </a:lnTo>
                    <a:lnTo>
                      <a:pt x="1824" y="130"/>
                    </a:lnTo>
                    <a:lnTo>
                      <a:pt x="1838" y="128"/>
                    </a:lnTo>
                    <a:lnTo>
                      <a:pt x="1838" y="128"/>
                    </a:lnTo>
                    <a:lnTo>
                      <a:pt x="1838" y="128"/>
                    </a:lnTo>
                    <a:lnTo>
                      <a:pt x="1838" y="126"/>
                    </a:lnTo>
                    <a:lnTo>
                      <a:pt x="1838" y="122"/>
                    </a:lnTo>
                    <a:lnTo>
                      <a:pt x="1838" y="122"/>
                    </a:lnTo>
                    <a:lnTo>
                      <a:pt x="1902" y="100"/>
                    </a:lnTo>
                    <a:lnTo>
                      <a:pt x="1934" y="90"/>
                    </a:lnTo>
                    <a:lnTo>
                      <a:pt x="1968" y="80"/>
                    </a:lnTo>
                    <a:lnTo>
                      <a:pt x="1968" y="80"/>
                    </a:lnTo>
                    <a:lnTo>
                      <a:pt x="1960" y="78"/>
                    </a:lnTo>
                    <a:lnTo>
                      <a:pt x="1952" y="80"/>
                    </a:lnTo>
                    <a:lnTo>
                      <a:pt x="1946" y="80"/>
                    </a:lnTo>
                    <a:lnTo>
                      <a:pt x="1942" y="78"/>
                    </a:lnTo>
                    <a:lnTo>
                      <a:pt x="1940" y="76"/>
                    </a:lnTo>
                    <a:lnTo>
                      <a:pt x="1940" y="76"/>
                    </a:lnTo>
                    <a:lnTo>
                      <a:pt x="1946" y="72"/>
                    </a:lnTo>
                    <a:lnTo>
                      <a:pt x="1950" y="66"/>
                    </a:lnTo>
                    <a:lnTo>
                      <a:pt x="1956" y="60"/>
                    </a:lnTo>
                    <a:lnTo>
                      <a:pt x="1960" y="58"/>
                    </a:lnTo>
                    <a:lnTo>
                      <a:pt x="1964" y="58"/>
                    </a:lnTo>
                    <a:lnTo>
                      <a:pt x="1964" y="58"/>
                    </a:lnTo>
                    <a:lnTo>
                      <a:pt x="1970" y="58"/>
                    </a:lnTo>
                    <a:lnTo>
                      <a:pt x="1978" y="60"/>
                    </a:lnTo>
                    <a:lnTo>
                      <a:pt x="1986" y="64"/>
                    </a:lnTo>
                    <a:lnTo>
                      <a:pt x="1994" y="64"/>
                    </a:lnTo>
                    <a:lnTo>
                      <a:pt x="1994" y="64"/>
                    </a:lnTo>
                    <a:lnTo>
                      <a:pt x="1994" y="66"/>
                    </a:lnTo>
                    <a:lnTo>
                      <a:pt x="1992" y="68"/>
                    </a:lnTo>
                    <a:lnTo>
                      <a:pt x="1990" y="68"/>
                    </a:lnTo>
                    <a:lnTo>
                      <a:pt x="1990" y="72"/>
                    </a:lnTo>
                    <a:lnTo>
                      <a:pt x="1990" y="72"/>
                    </a:lnTo>
                    <a:lnTo>
                      <a:pt x="2002" y="68"/>
                    </a:lnTo>
                    <a:lnTo>
                      <a:pt x="2002" y="68"/>
                    </a:lnTo>
                    <a:lnTo>
                      <a:pt x="2002" y="62"/>
                    </a:lnTo>
                    <a:lnTo>
                      <a:pt x="2002" y="60"/>
                    </a:lnTo>
                    <a:lnTo>
                      <a:pt x="2002" y="60"/>
                    </a:lnTo>
                    <a:lnTo>
                      <a:pt x="1998" y="58"/>
                    </a:lnTo>
                    <a:lnTo>
                      <a:pt x="1992" y="56"/>
                    </a:lnTo>
                    <a:lnTo>
                      <a:pt x="1992" y="56"/>
                    </a:lnTo>
                    <a:lnTo>
                      <a:pt x="1992" y="52"/>
                    </a:lnTo>
                    <a:lnTo>
                      <a:pt x="1994" y="52"/>
                    </a:lnTo>
                    <a:lnTo>
                      <a:pt x="1996" y="52"/>
                    </a:lnTo>
                    <a:lnTo>
                      <a:pt x="1996" y="48"/>
                    </a:lnTo>
                    <a:lnTo>
                      <a:pt x="1996" y="48"/>
                    </a:lnTo>
                    <a:lnTo>
                      <a:pt x="1994" y="46"/>
                    </a:lnTo>
                    <a:lnTo>
                      <a:pt x="1988" y="48"/>
                    </a:lnTo>
                    <a:lnTo>
                      <a:pt x="1984" y="50"/>
                    </a:lnTo>
                    <a:lnTo>
                      <a:pt x="1978" y="50"/>
                    </a:lnTo>
                    <a:lnTo>
                      <a:pt x="1978" y="50"/>
                    </a:lnTo>
                    <a:lnTo>
                      <a:pt x="1988" y="40"/>
                    </a:lnTo>
                    <a:lnTo>
                      <a:pt x="2004" y="32"/>
                    </a:lnTo>
                    <a:lnTo>
                      <a:pt x="2022" y="30"/>
                    </a:lnTo>
                    <a:lnTo>
                      <a:pt x="2030" y="30"/>
                    </a:lnTo>
                    <a:lnTo>
                      <a:pt x="2038" y="30"/>
                    </a:lnTo>
                    <a:lnTo>
                      <a:pt x="2038" y="30"/>
                    </a:lnTo>
                    <a:lnTo>
                      <a:pt x="2076" y="20"/>
                    </a:lnTo>
                    <a:lnTo>
                      <a:pt x="2118" y="10"/>
                    </a:lnTo>
                    <a:lnTo>
                      <a:pt x="2164" y="4"/>
                    </a:lnTo>
                    <a:lnTo>
                      <a:pt x="2210" y="0"/>
                    </a:lnTo>
                    <a:lnTo>
                      <a:pt x="2210" y="0"/>
                    </a:lnTo>
                    <a:lnTo>
                      <a:pt x="2212" y="4"/>
                    </a:lnTo>
                    <a:lnTo>
                      <a:pt x="2212" y="8"/>
                    </a:lnTo>
                    <a:lnTo>
                      <a:pt x="2210" y="18"/>
                    </a:lnTo>
                    <a:lnTo>
                      <a:pt x="2210" y="18"/>
                    </a:lnTo>
                    <a:lnTo>
                      <a:pt x="2204" y="16"/>
                    </a:lnTo>
                    <a:lnTo>
                      <a:pt x="2200" y="18"/>
                    </a:lnTo>
                    <a:lnTo>
                      <a:pt x="2194" y="22"/>
                    </a:lnTo>
                    <a:lnTo>
                      <a:pt x="2188" y="26"/>
                    </a:lnTo>
                    <a:lnTo>
                      <a:pt x="2186" y="28"/>
                    </a:lnTo>
                    <a:lnTo>
                      <a:pt x="2182" y="28"/>
                    </a:lnTo>
                    <a:lnTo>
                      <a:pt x="2182" y="28"/>
                    </a:lnTo>
                    <a:lnTo>
                      <a:pt x="2186" y="32"/>
                    </a:lnTo>
                    <a:lnTo>
                      <a:pt x="2194" y="34"/>
                    </a:lnTo>
                    <a:lnTo>
                      <a:pt x="2202" y="34"/>
                    </a:lnTo>
                    <a:lnTo>
                      <a:pt x="2210" y="36"/>
                    </a:lnTo>
                    <a:lnTo>
                      <a:pt x="2210" y="36"/>
                    </a:lnTo>
                    <a:lnTo>
                      <a:pt x="2224" y="28"/>
                    </a:lnTo>
                    <a:lnTo>
                      <a:pt x="2242" y="22"/>
                    </a:lnTo>
                    <a:lnTo>
                      <a:pt x="2262" y="18"/>
                    </a:lnTo>
                    <a:lnTo>
                      <a:pt x="2280" y="18"/>
                    </a:lnTo>
                    <a:lnTo>
                      <a:pt x="2280" y="18"/>
                    </a:lnTo>
                    <a:lnTo>
                      <a:pt x="2280" y="20"/>
                    </a:lnTo>
                    <a:lnTo>
                      <a:pt x="2280" y="22"/>
                    </a:lnTo>
                    <a:lnTo>
                      <a:pt x="2280" y="22"/>
                    </a:lnTo>
                    <a:lnTo>
                      <a:pt x="2304" y="18"/>
                    </a:lnTo>
                    <a:lnTo>
                      <a:pt x="2304" y="18"/>
                    </a:lnTo>
                    <a:lnTo>
                      <a:pt x="2298" y="28"/>
                    </a:lnTo>
                    <a:lnTo>
                      <a:pt x="2290" y="38"/>
                    </a:lnTo>
                    <a:lnTo>
                      <a:pt x="2290" y="38"/>
                    </a:lnTo>
                    <a:lnTo>
                      <a:pt x="2280" y="36"/>
                    </a:lnTo>
                    <a:lnTo>
                      <a:pt x="2272" y="36"/>
                    </a:lnTo>
                    <a:lnTo>
                      <a:pt x="2252" y="40"/>
                    </a:lnTo>
                    <a:lnTo>
                      <a:pt x="2252" y="40"/>
                    </a:lnTo>
                    <a:lnTo>
                      <a:pt x="2254" y="44"/>
                    </a:lnTo>
                    <a:lnTo>
                      <a:pt x="2258" y="44"/>
                    </a:lnTo>
                    <a:lnTo>
                      <a:pt x="2266" y="46"/>
                    </a:lnTo>
                    <a:lnTo>
                      <a:pt x="2274" y="46"/>
                    </a:lnTo>
                    <a:lnTo>
                      <a:pt x="2278" y="48"/>
                    </a:lnTo>
                    <a:lnTo>
                      <a:pt x="2280" y="50"/>
                    </a:lnTo>
                    <a:lnTo>
                      <a:pt x="2280" y="50"/>
                    </a:lnTo>
                    <a:lnTo>
                      <a:pt x="2288" y="48"/>
                    </a:lnTo>
                    <a:lnTo>
                      <a:pt x="2298" y="46"/>
                    </a:lnTo>
                    <a:lnTo>
                      <a:pt x="2322" y="44"/>
                    </a:lnTo>
                    <a:lnTo>
                      <a:pt x="2348" y="46"/>
                    </a:lnTo>
                    <a:lnTo>
                      <a:pt x="2372" y="50"/>
                    </a:lnTo>
                    <a:lnTo>
                      <a:pt x="2372" y="50"/>
                    </a:lnTo>
                    <a:lnTo>
                      <a:pt x="2370" y="52"/>
                    </a:lnTo>
                    <a:lnTo>
                      <a:pt x="2366" y="54"/>
                    </a:lnTo>
                    <a:lnTo>
                      <a:pt x="2364" y="56"/>
                    </a:lnTo>
                    <a:lnTo>
                      <a:pt x="2362" y="58"/>
                    </a:lnTo>
                    <a:lnTo>
                      <a:pt x="2362" y="58"/>
                    </a:lnTo>
                    <a:lnTo>
                      <a:pt x="2364" y="62"/>
                    </a:lnTo>
                    <a:lnTo>
                      <a:pt x="2368" y="64"/>
                    </a:lnTo>
                    <a:lnTo>
                      <a:pt x="2376" y="68"/>
                    </a:lnTo>
                    <a:lnTo>
                      <a:pt x="2386" y="70"/>
                    </a:lnTo>
                    <a:lnTo>
                      <a:pt x="2394" y="74"/>
                    </a:lnTo>
                    <a:lnTo>
                      <a:pt x="2394" y="74"/>
                    </a:lnTo>
                    <a:lnTo>
                      <a:pt x="2392" y="76"/>
                    </a:lnTo>
                    <a:lnTo>
                      <a:pt x="2388" y="76"/>
                    </a:lnTo>
                    <a:lnTo>
                      <a:pt x="2388" y="76"/>
                    </a:lnTo>
                    <a:lnTo>
                      <a:pt x="2394" y="82"/>
                    </a:lnTo>
                    <a:lnTo>
                      <a:pt x="2402" y="86"/>
                    </a:lnTo>
                    <a:lnTo>
                      <a:pt x="2402" y="86"/>
                    </a:lnTo>
                    <a:lnTo>
                      <a:pt x="2400" y="88"/>
                    </a:lnTo>
                    <a:lnTo>
                      <a:pt x="2396" y="88"/>
                    </a:lnTo>
                    <a:lnTo>
                      <a:pt x="2396" y="88"/>
                    </a:lnTo>
                    <a:lnTo>
                      <a:pt x="2398" y="90"/>
                    </a:lnTo>
                    <a:lnTo>
                      <a:pt x="2396" y="92"/>
                    </a:lnTo>
                    <a:lnTo>
                      <a:pt x="2396" y="92"/>
                    </a:lnTo>
                    <a:lnTo>
                      <a:pt x="2402" y="96"/>
                    </a:lnTo>
                    <a:lnTo>
                      <a:pt x="2408" y="98"/>
                    </a:lnTo>
                    <a:lnTo>
                      <a:pt x="2408" y="98"/>
                    </a:lnTo>
                    <a:lnTo>
                      <a:pt x="2404" y="100"/>
                    </a:lnTo>
                    <a:lnTo>
                      <a:pt x="2400" y="102"/>
                    </a:lnTo>
                    <a:lnTo>
                      <a:pt x="2390" y="102"/>
                    </a:lnTo>
                    <a:lnTo>
                      <a:pt x="2382" y="104"/>
                    </a:lnTo>
                    <a:lnTo>
                      <a:pt x="2376" y="106"/>
                    </a:lnTo>
                    <a:lnTo>
                      <a:pt x="2374" y="110"/>
                    </a:lnTo>
                    <a:lnTo>
                      <a:pt x="2374" y="110"/>
                    </a:lnTo>
                    <a:lnTo>
                      <a:pt x="2370" y="108"/>
                    </a:lnTo>
                    <a:lnTo>
                      <a:pt x="2364" y="108"/>
                    </a:lnTo>
                    <a:lnTo>
                      <a:pt x="2352" y="108"/>
                    </a:lnTo>
                    <a:lnTo>
                      <a:pt x="2352" y="108"/>
                    </a:lnTo>
                    <a:lnTo>
                      <a:pt x="2350" y="112"/>
                    </a:lnTo>
                    <a:lnTo>
                      <a:pt x="2344" y="116"/>
                    </a:lnTo>
                    <a:lnTo>
                      <a:pt x="2328" y="120"/>
                    </a:lnTo>
                    <a:lnTo>
                      <a:pt x="2320" y="122"/>
                    </a:lnTo>
                    <a:lnTo>
                      <a:pt x="2312" y="124"/>
                    </a:lnTo>
                    <a:lnTo>
                      <a:pt x="2308" y="128"/>
                    </a:lnTo>
                    <a:lnTo>
                      <a:pt x="2306" y="134"/>
                    </a:lnTo>
                    <a:lnTo>
                      <a:pt x="2306" y="134"/>
                    </a:lnTo>
                    <a:lnTo>
                      <a:pt x="2284" y="136"/>
                    </a:lnTo>
                    <a:lnTo>
                      <a:pt x="2276" y="140"/>
                    </a:lnTo>
                    <a:lnTo>
                      <a:pt x="2272" y="142"/>
                    </a:lnTo>
                    <a:lnTo>
                      <a:pt x="2270" y="146"/>
                    </a:lnTo>
                    <a:lnTo>
                      <a:pt x="2270" y="146"/>
                    </a:lnTo>
                    <a:lnTo>
                      <a:pt x="2254" y="146"/>
                    </a:lnTo>
                    <a:lnTo>
                      <a:pt x="2242" y="148"/>
                    </a:lnTo>
                    <a:lnTo>
                      <a:pt x="2218" y="156"/>
                    </a:lnTo>
                    <a:lnTo>
                      <a:pt x="2218" y="156"/>
                    </a:lnTo>
                    <a:lnTo>
                      <a:pt x="2228" y="156"/>
                    </a:lnTo>
                    <a:lnTo>
                      <a:pt x="2246" y="160"/>
                    </a:lnTo>
                    <a:lnTo>
                      <a:pt x="2256" y="164"/>
                    </a:lnTo>
                    <a:lnTo>
                      <a:pt x="2254" y="164"/>
                    </a:lnTo>
                    <a:lnTo>
                      <a:pt x="2244" y="166"/>
                    </a:lnTo>
                    <a:lnTo>
                      <a:pt x="2244" y="166"/>
                    </a:lnTo>
                    <a:lnTo>
                      <a:pt x="2252" y="170"/>
                    </a:lnTo>
                    <a:lnTo>
                      <a:pt x="2262" y="174"/>
                    </a:lnTo>
                    <a:lnTo>
                      <a:pt x="2272" y="176"/>
                    </a:lnTo>
                    <a:lnTo>
                      <a:pt x="2280" y="180"/>
                    </a:lnTo>
                    <a:lnTo>
                      <a:pt x="2280" y="180"/>
                    </a:lnTo>
                    <a:lnTo>
                      <a:pt x="2276" y="182"/>
                    </a:lnTo>
                    <a:lnTo>
                      <a:pt x="2270" y="182"/>
                    </a:lnTo>
                    <a:lnTo>
                      <a:pt x="2258" y="178"/>
                    </a:lnTo>
                    <a:lnTo>
                      <a:pt x="2258" y="178"/>
                    </a:lnTo>
                    <a:lnTo>
                      <a:pt x="2256" y="180"/>
                    </a:lnTo>
                    <a:lnTo>
                      <a:pt x="2258" y="182"/>
                    </a:lnTo>
                    <a:lnTo>
                      <a:pt x="2260" y="184"/>
                    </a:lnTo>
                    <a:lnTo>
                      <a:pt x="2260" y="186"/>
                    </a:lnTo>
                    <a:lnTo>
                      <a:pt x="2260" y="186"/>
                    </a:lnTo>
                    <a:lnTo>
                      <a:pt x="2266" y="186"/>
                    </a:lnTo>
                    <a:lnTo>
                      <a:pt x="2274" y="186"/>
                    </a:lnTo>
                    <a:lnTo>
                      <a:pt x="2282" y="188"/>
                    </a:lnTo>
                    <a:lnTo>
                      <a:pt x="2290" y="188"/>
                    </a:lnTo>
                    <a:lnTo>
                      <a:pt x="2290" y="188"/>
                    </a:lnTo>
                    <a:lnTo>
                      <a:pt x="2280" y="192"/>
                    </a:lnTo>
                    <a:lnTo>
                      <a:pt x="2264" y="192"/>
                    </a:lnTo>
                    <a:lnTo>
                      <a:pt x="2248" y="194"/>
                    </a:lnTo>
                    <a:lnTo>
                      <a:pt x="2232" y="196"/>
                    </a:lnTo>
                    <a:lnTo>
                      <a:pt x="2232" y="196"/>
                    </a:lnTo>
                    <a:lnTo>
                      <a:pt x="2238" y="198"/>
                    </a:lnTo>
                    <a:lnTo>
                      <a:pt x="2244" y="200"/>
                    </a:lnTo>
                    <a:lnTo>
                      <a:pt x="2252" y="198"/>
                    </a:lnTo>
                    <a:lnTo>
                      <a:pt x="2260" y="200"/>
                    </a:lnTo>
                    <a:lnTo>
                      <a:pt x="2260" y="200"/>
                    </a:lnTo>
                    <a:lnTo>
                      <a:pt x="2258" y="202"/>
                    </a:lnTo>
                    <a:lnTo>
                      <a:pt x="2256" y="202"/>
                    </a:lnTo>
                    <a:lnTo>
                      <a:pt x="2248" y="202"/>
                    </a:lnTo>
                    <a:lnTo>
                      <a:pt x="2238" y="204"/>
                    </a:lnTo>
                    <a:lnTo>
                      <a:pt x="2232" y="206"/>
                    </a:lnTo>
                    <a:lnTo>
                      <a:pt x="2232" y="206"/>
                    </a:lnTo>
                    <a:lnTo>
                      <a:pt x="2234" y="208"/>
                    </a:lnTo>
                    <a:lnTo>
                      <a:pt x="2240" y="208"/>
                    </a:lnTo>
                    <a:lnTo>
                      <a:pt x="2252" y="208"/>
                    </a:lnTo>
                    <a:lnTo>
                      <a:pt x="2252" y="208"/>
                    </a:lnTo>
                    <a:lnTo>
                      <a:pt x="2252" y="212"/>
                    </a:lnTo>
                    <a:lnTo>
                      <a:pt x="2250" y="214"/>
                    </a:lnTo>
                    <a:lnTo>
                      <a:pt x="2242" y="218"/>
                    </a:lnTo>
                    <a:lnTo>
                      <a:pt x="2234" y="218"/>
                    </a:lnTo>
                    <a:lnTo>
                      <a:pt x="2226" y="220"/>
                    </a:lnTo>
                    <a:lnTo>
                      <a:pt x="2226" y="220"/>
                    </a:lnTo>
                    <a:lnTo>
                      <a:pt x="2220" y="226"/>
                    </a:lnTo>
                    <a:lnTo>
                      <a:pt x="2214" y="228"/>
                    </a:lnTo>
                    <a:lnTo>
                      <a:pt x="2198" y="234"/>
                    </a:lnTo>
                    <a:lnTo>
                      <a:pt x="2198" y="234"/>
                    </a:lnTo>
                    <a:lnTo>
                      <a:pt x="2198" y="238"/>
                    </a:lnTo>
                    <a:lnTo>
                      <a:pt x="2200" y="238"/>
                    </a:lnTo>
                    <a:lnTo>
                      <a:pt x="2206" y="238"/>
                    </a:lnTo>
                    <a:lnTo>
                      <a:pt x="2206" y="238"/>
                    </a:lnTo>
                    <a:lnTo>
                      <a:pt x="2202" y="242"/>
                    </a:lnTo>
                    <a:lnTo>
                      <a:pt x="2198" y="246"/>
                    </a:lnTo>
                    <a:lnTo>
                      <a:pt x="2188" y="248"/>
                    </a:lnTo>
                    <a:lnTo>
                      <a:pt x="2176" y="250"/>
                    </a:lnTo>
                    <a:lnTo>
                      <a:pt x="2164" y="248"/>
                    </a:lnTo>
                    <a:lnTo>
                      <a:pt x="2154" y="248"/>
                    </a:lnTo>
                    <a:lnTo>
                      <a:pt x="2142" y="248"/>
                    </a:lnTo>
                    <a:lnTo>
                      <a:pt x="2134" y="250"/>
                    </a:lnTo>
                    <a:lnTo>
                      <a:pt x="2132" y="254"/>
                    </a:lnTo>
                    <a:lnTo>
                      <a:pt x="2130" y="258"/>
                    </a:lnTo>
                    <a:lnTo>
                      <a:pt x="2130" y="258"/>
                    </a:lnTo>
                    <a:lnTo>
                      <a:pt x="2132" y="262"/>
                    </a:lnTo>
                    <a:lnTo>
                      <a:pt x="2136" y="268"/>
                    </a:lnTo>
                    <a:lnTo>
                      <a:pt x="2142" y="270"/>
                    </a:lnTo>
                    <a:lnTo>
                      <a:pt x="2150" y="270"/>
                    </a:lnTo>
                    <a:lnTo>
                      <a:pt x="2150" y="270"/>
                    </a:lnTo>
                    <a:lnTo>
                      <a:pt x="2120" y="284"/>
                    </a:lnTo>
                    <a:lnTo>
                      <a:pt x="2120" y="284"/>
                    </a:lnTo>
                    <a:lnTo>
                      <a:pt x="2122" y="286"/>
                    </a:lnTo>
                    <a:lnTo>
                      <a:pt x="2124" y="286"/>
                    </a:lnTo>
                    <a:lnTo>
                      <a:pt x="2124" y="288"/>
                    </a:lnTo>
                    <a:lnTo>
                      <a:pt x="2124" y="288"/>
                    </a:lnTo>
                    <a:lnTo>
                      <a:pt x="2130" y="286"/>
                    </a:lnTo>
                    <a:lnTo>
                      <a:pt x="2136" y="284"/>
                    </a:lnTo>
                    <a:lnTo>
                      <a:pt x="2150" y="284"/>
                    </a:lnTo>
                    <a:lnTo>
                      <a:pt x="2180" y="286"/>
                    </a:lnTo>
                    <a:lnTo>
                      <a:pt x="2180" y="286"/>
                    </a:lnTo>
                    <a:lnTo>
                      <a:pt x="2178" y="284"/>
                    </a:lnTo>
                    <a:lnTo>
                      <a:pt x="2174" y="284"/>
                    </a:lnTo>
                    <a:lnTo>
                      <a:pt x="2174" y="284"/>
                    </a:lnTo>
                    <a:lnTo>
                      <a:pt x="2174" y="282"/>
                    </a:lnTo>
                    <a:lnTo>
                      <a:pt x="2178" y="282"/>
                    </a:lnTo>
                    <a:lnTo>
                      <a:pt x="2178" y="282"/>
                    </a:lnTo>
                    <a:lnTo>
                      <a:pt x="2176" y="280"/>
                    </a:lnTo>
                    <a:lnTo>
                      <a:pt x="2174" y="280"/>
                    </a:lnTo>
                    <a:lnTo>
                      <a:pt x="2170" y="282"/>
                    </a:lnTo>
                    <a:lnTo>
                      <a:pt x="2166" y="282"/>
                    </a:lnTo>
                    <a:lnTo>
                      <a:pt x="2164" y="280"/>
                    </a:lnTo>
                    <a:lnTo>
                      <a:pt x="2164" y="280"/>
                    </a:lnTo>
                    <a:lnTo>
                      <a:pt x="2170" y="278"/>
                    </a:lnTo>
                    <a:lnTo>
                      <a:pt x="2176" y="276"/>
                    </a:lnTo>
                    <a:lnTo>
                      <a:pt x="2190" y="276"/>
                    </a:lnTo>
                    <a:lnTo>
                      <a:pt x="2202" y="280"/>
                    </a:lnTo>
                    <a:lnTo>
                      <a:pt x="2208" y="282"/>
                    </a:lnTo>
                    <a:lnTo>
                      <a:pt x="2212" y="286"/>
                    </a:lnTo>
                    <a:lnTo>
                      <a:pt x="2212" y="286"/>
                    </a:lnTo>
                    <a:lnTo>
                      <a:pt x="2200" y="288"/>
                    </a:lnTo>
                    <a:lnTo>
                      <a:pt x="2188" y="290"/>
                    </a:lnTo>
                    <a:lnTo>
                      <a:pt x="2168" y="298"/>
                    </a:lnTo>
                    <a:lnTo>
                      <a:pt x="2168" y="298"/>
                    </a:lnTo>
                    <a:lnTo>
                      <a:pt x="2168" y="300"/>
                    </a:lnTo>
                    <a:lnTo>
                      <a:pt x="2172" y="302"/>
                    </a:lnTo>
                    <a:lnTo>
                      <a:pt x="2172" y="302"/>
                    </a:lnTo>
                    <a:lnTo>
                      <a:pt x="2160" y="308"/>
                    </a:lnTo>
                    <a:lnTo>
                      <a:pt x="2150" y="314"/>
                    </a:lnTo>
                    <a:lnTo>
                      <a:pt x="2150" y="314"/>
                    </a:lnTo>
                    <a:lnTo>
                      <a:pt x="2158" y="318"/>
                    </a:lnTo>
                    <a:lnTo>
                      <a:pt x="2166" y="320"/>
                    </a:lnTo>
                    <a:lnTo>
                      <a:pt x="2166" y="320"/>
                    </a:lnTo>
                    <a:lnTo>
                      <a:pt x="2166" y="324"/>
                    </a:lnTo>
                    <a:lnTo>
                      <a:pt x="2164" y="326"/>
                    </a:lnTo>
                    <a:lnTo>
                      <a:pt x="2162" y="326"/>
                    </a:lnTo>
                    <a:lnTo>
                      <a:pt x="2162" y="328"/>
                    </a:lnTo>
                    <a:lnTo>
                      <a:pt x="2162" y="328"/>
                    </a:lnTo>
                    <a:lnTo>
                      <a:pt x="2174" y="328"/>
                    </a:lnTo>
                    <a:lnTo>
                      <a:pt x="2188" y="326"/>
                    </a:lnTo>
                    <a:lnTo>
                      <a:pt x="2202" y="324"/>
                    </a:lnTo>
                    <a:lnTo>
                      <a:pt x="2208" y="324"/>
                    </a:lnTo>
                    <a:lnTo>
                      <a:pt x="2212" y="326"/>
                    </a:lnTo>
                    <a:lnTo>
                      <a:pt x="2212" y="326"/>
                    </a:lnTo>
                    <a:lnTo>
                      <a:pt x="2208" y="332"/>
                    </a:lnTo>
                    <a:lnTo>
                      <a:pt x="2202" y="336"/>
                    </a:lnTo>
                    <a:lnTo>
                      <a:pt x="2194" y="338"/>
                    </a:lnTo>
                    <a:lnTo>
                      <a:pt x="2184" y="340"/>
                    </a:lnTo>
                    <a:lnTo>
                      <a:pt x="2164" y="344"/>
                    </a:lnTo>
                    <a:lnTo>
                      <a:pt x="2144" y="348"/>
                    </a:lnTo>
                    <a:lnTo>
                      <a:pt x="2144" y="348"/>
                    </a:lnTo>
                    <a:lnTo>
                      <a:pt x="2150" y="350"/>
                    </a:lnTo>
                    <a:lnTo>
                      <a:pt x="2156" y="350"/>
                    </a:lnTo>
                    <a:lnTo>
                      <a:pt x="2168" y="348"/>
                    </a:lnTo>
                    <a:lnTo>
                      <a:pt x="2180" y="344"/>
                    </a:lnTo>
                    <a:lnTo>
                      <a:pt x="2192" y="342"/>
                    </a:lnTo>
                    <a:lnTo>
                      <a:pt x="2192" y="342"/>
                    </a:lnTo>
                    <a:lnTo>
                      <a:pt x="2198" y="344"/>
                    </a:lnTo>
                    <a:lnTo>
                      <a:pt x="2206" y="346"/>
                    </a:lnTo>
                    <a:lnTo>
                      <a:pt x="2220" y="344"/>
                    </a:lnTo>
                    <a:lnTo>
                      <a:pt x="2236" y="342"/>
                    </a:lnTo>
                    <a:lnTo>
                      <a:pt x="2250" y="342"/>
                    </a:lnTo>
                    <a:lnTo>
                      <a:pt x="2250" y="342"/>
                    </a:lnTo>
                    <a:lnTo>
                      <a:pt x="2248" y="340"/>
                    </a:lnTo>
                    <a:lnTo>
                      <a:pt x="2244" y="340"/>
                    </a:lnTo>
                    <a:lnTo>
                      <a:pt x="2236" y="340"/>
                    </a:lnTo>
                    <a:lnTo>
                      <a:pt x="2236" y="340"/>
                    </a:lnTo>
                    <a:lnTo>
                      <a:pt x="2248" y="336"/>
                    </a:lnTo>
                    <a:lnTo>
                      <a:pt x="2262" y="334"/>
                    </a:lnTo>
                    <a:lnTo>
                      <a:pt x="2276" y="332"/>
                    </a:lnTo>
                    <a:lnTo>
                      <a:pt x="2288" y="328"/>
                    </a:lnTo>
                    <a:lnTo>
                      <a:pt x="2288" y="328"/>
                    </a:lnTo>
                    <a:lnTo>
                      <a:pt x="2292" y="324"/>
                    </a:lnTo>
                    <a:lnTo>
                      <a:pt x="2294" y="318"/>
                    </a:lnTo>
                    <a:lnTo>
                      <a:pt x="2294" y="318"/>
                    </a:lnTo>
                    <a:lnTo>
                      <a:pt x="2318" y="312"/>
                    </a:lnTo>
                    <a:lnTo>
                      <a:pt x="2342" y="308"/>
                    </a:lnTo>
                    <a:lnTo>
                      <a:pt x="2390" y="304"/>
                    </a:lnTo>
                    <a:lnTo>
                      <a:pt x="2390" y="304"/>
                    </a:lnTo>
                    <a:lnTo>
                      <a:pt x="2410" y="300"/>
                    </a:lnTo>
                    <a:lnTo>
                      <a:pt x="2432" y="296"/>
                    </a:lnTo>
                    <a:lnTo>
                      <a:pt x="2472" y="288"/>
                    </a:lnTo>
                    <a:lnTo>
                      <a:pt x="2492" y="282"/>
                    </a:lnTo>
                    <a:lnTo>
                      <a:pt x="2512" y="280"/>
                    </a:lnTo>
                    <a:lnTo>
                      <a:pt x="2534" y="278"/>
                    </a:lnTo>
                    <a:lnTo>
                      <a:pt x="2554" y="278"/>
                    </a:lnTo>
                    <a:lnTo>
                      <a:pt x="2554" y="278"/>
                    </a:lnTo>
                    <a:lnTo>
                      <a:pt x="2548" y="282"/>
                    </a:lnTo>
                    <a:lnTo>
                      <a:pt x="2552" y="288"/>
                    </a:lnTo>
                    <a:lnTo>
                      <a:pt x="2552" y="288"/>
                    </a:lnTo>
                    <a:lnTo>
                      <a:pt x="2534" y="292"/>
                    </a:lnTo>
                    <a:lnTo>
                      <a:pt x="2514" y="294"/>
                    </a:lnTo>
                    <a:lnTo>
                      <a:pt x="2494" y="296"/>
                    </a:lnTo>
                    <a:lnTo>
                      <a:pt x="2474" y="300"/>
                    </a:lnTo>
                    <a:lnTo>
                      <a:pt x="2474" y="300"/>
                    </a:lnTo>
                    <a:lnTo>
                      <a:pt x="2476" y="296"/>
                    </a:lnTo>
                    <a:lnTo>
                      <a:pt x="2474" y="294"/>
                    </a:lnTo>
                    <a:lnTo>
                      <a:pt x="2474" y="294"/>
                    </a:lnTo>
                    <a:lnTo>
                      <a:pt x="2438" y="300"/>
                    </a:lnTo>
                    <a:lnTo>
                      <a:pt x="2402" y="310"/>
                    </a:lnTo>
                    <a:lnTo>
                      <a:pt x="2370" y="320"/>
                    </a:lnTo>
                    <a:lnTo>
                      <a:pt x="2336" y="334"/>
                    </a:lnTo>
                    <a:lnTo>
                      <a:pt x="2336" y="334"/>
                    </a:lnTo>
                    <a:lnTo>
                      <a:pt x="2328" y="332"/>
                    </a:lnTo>
                    <a:lnTo>
                      <a:pt x="2316" y="332"/>
                    </a:lnTo>
                    <a:lnTo>
                      <a:pt x="2306" y="336"/>
                    </a:lnTo>
                    <a:lnTo>
                      <a:pt x="2296" y="340"/>
                    </a:lnTo>
                    <a:lnTo>
                      <a:pt x="2296" y="340"/>
                    </a:lnTo>
                    <a:lnTo>
                      <a:pt x="2298" y="342"/>
                    </a:lnTo>
                    <a:lnTo>
                      <a:pt x="2300" y="342"/>
                    </a:lnTo>
                    <a:lnTo>
                      <a:pt x="2302" y="340"/>
                    </a:lnTo>
                    <a:lnTo>
                      <a:pt x="2306" y="340"/>
                    </a:lnTo>
                    <a:lnTo>
                      <a:pt x="2306" y="340"/>
                    </a:lnTo>
                    <a:lnTo>
                      <a:pt x="2302" y="344"/>
                    </a:lnTo>
                    <a:lnTo>
                      <a:pt x="2300" y="348"/>
                    </a:lnTo>
                    <a:lnTo>
                      <a:pt x="2300" y="348"/>
                    </a:lnTo>
                    <a:lnTo>
                      <a:pt x="2292" y="348"/>
                    </a:lnTo>
                    <a:lnTo>
                      <a:pt x="2284" y="348"/>
                    </a:lnTo>
                    <a:lnTo>
                      <a:pt x="2270" y="352"/>
                    </a:lnTo>
                    <a:lnTo>
                      <a:pt x="2252" y="358"/>
                    </a:lnTo>
                    <a:lnTo>
                      <a:pt x="2234" y="362"/>
                    </a:lnTo>
                    <a:lnTo>
                      <a:pt x="2234" y="362"/>
                    </a:lnTo>
                    <a:lnTo>
                      <a:pt x="2248" y="362"/>
                    </a:lnTo>
                    <a:lnTo>
                      <a:pt x="2262" y="360"/>
                    </a:lnTo>
                    <a:lnTo>
                      <a:pt x="2278" y="356"/>
                    </a:lnTo>
                    <a:lnTo>
                      <a:pt x="2294" y="356"/>
                    </a:lnTo>
                    <a:lnTo>
                      <a:pt x="2294" y="356"/>
                    </a:lnTo>
                    <a:lnTo>
                      <a:pt x="2282" y="362"/>
                    </a:lnTo>
                    <a:lnTo>
                      <a:pt x="2270" y="368"/>
                    </a:lnTo>
                    <a:lnTo>
                      <a:pt x="2256" y="372"/>
                    </a:lnTo>
                    <a:lnTo>
                      <a:pt x="2240" y="376"/>
                    </a:lnTo>
                    <a:lnTo>
                      <a:pt x="2240" y="376"/>
                    </a:lnTo>
                    <a:lnTo>
                      <a:pt x="2242" y="374"/>
                    </a:lnTo>
                    <a:lnTo>
                      <a:pt x="2244" y="374"/>
                    </a:lnTo>
                    <a:lnTo>
                      <a:pt x="2244" y="374"/>
                    </a:lnTo>
                    <a:lnTo>
                      <a:pt x="2236" y="374"/>
                    </a:lnTo>
                    <a:lnTo>
                      <a:pt x="2230" y="376"/>
                    </a:lnTo>
                    <a:lnTo>
                      <a:pt x="2214" y="382"/>
                    </a:lnTo>
                    <a:lnTo>
                      <a:pt x="2198" y="388"/>
                    </a:lnTo>
                    <a:lnTo>
                      <a:pt x="2184" y="394"/>
                    </a:lnTo>
                    <a:lnTo>
                      <a:pt x="2184" y="394"/>
                    </a:lnTo>
                    <a:lnTo>
                      <a:pt x="2192" y="396"/>
                    </a:lnTo>
                    <a:lnTo>
                      <a:pt x="2202" y="396"/>
                    </a:lnTo>
                    <a:lnTo>
                      <a:pt x="2216" y="392"/>
                    </a:lnTo>
                    <a:lnTo>
                      <a:pt x="2232" y="386"/>
                    </a:lnTo>
                    <a:lnTo>
                      <a:pt x="2248" y="380"/>
                    </a:lnTo>
                    <a:lnTo>
                      <a:pt x="2248" y="380"/>
                    </a:lnTo>
                    <a:lnTo>
                      <a:pt x="2250" y="382"/>
                    </a:lnTo>
                    <a:lnTo>
                      <a:pt x="2248" y="382"/>
                    </a:lnTo>
                    <a:lnTo>
                      <a:pt x="2246" y="384"/>
                    </a:lnTo>
                    <a:lnTo>
                      <a:pt x="2234" y="386"/>
                    </a:lnTo>
                    <a:lnTo>
                      <a:pt x="2234" y="386"/>
                    </a:lnTo>
                    <a:lnTo>
                      <a:pt x="2242" y="388"/>
                    </a:lnTo>
                    <a:lnTo>
                      <a:pt x="2250" y="386"/>
                    </a:lnTo>
                    <a:lnTo>
                      <a:pt x="2268" y="382"/>
                    </a:lnTo>
                    <a:lnTo>
                      <a:pt x="2288" y="378"/>
                    </a:lnTo>
                    <a:lnTo>
                      <a:pt x="2296" y="378"/>
                    </a:lnTo>
                    <a:lnTo>
                      <a:pt x="2304" y="378"/>
                    </a:lnTo>
                    <a:lnTo>
                      <a:pt x="2304" y="378"/>
                    </a:lnTo>
                    <a:lnTo>
                      <a:pt x="2314" y="372"/>
                    </a:lnTo>
                    <a:lnTo>
                      <a:pt x="2326" y="366"/>
                    </a:lnTo>
                    <a:lnTo>
                      <a:pt x="2340" y="364"/>
                    </a:lnTo>
                    <a:lnTo>
                      <a:pt x="2346" y="364"/>
                    </a:lnTo>
                    <a:lnTo>
                      <a:pt x="2352" y="366"/>
                    </a:lnTo>
                    <a:lnTo>
                      <a:pt x="2352" y="366"/>
                    </a:lnTo>
                    <a:lnTo>
                      <a:pt x="2348" y="370"/>
                    </a:lnTo>
                    <a:lnTo>
                      <a:pt x="2350" y="370"/>
                    </a:lnTo>
                    <a:lnTo>
                      <a:pt x="2352" y="372"/>
                    </a:lnTo>
                    <a:lnTo>
                      <a:pt x="2354" y="376"/>
                    </a:lnTo>
                    <a:lnTo>
                      <a:pt x="2354" y="376"/>
                    </a:lnTo>
                    <a:lnTo>
                      <a:pt x="2346" y="378"/>
                    </a:lnTo>
                    <a:lnTo>
                      <a:pt x="2340" y="380"/>
                    </a:lnTo>
                    <a:lnTo>
                      <a:pt x="2336" y="384"/>
                    </a:lnTo>
                    <a:lnTo>
                      <a:pt x="2332" y="390"/>
                    </a:lnTo>
                    <a:lnTo>
                      <a:pt x="2332" y="390"/>
                    </a:lnTo>
                    <a:lnTo>
                      <a:pt x="2320" y="394"/>
                    </a:lnTo>
                    <a:lnTo>
                      <a:pt x="2308" y="396"/>
                    </a:lnTo>
                    <a:lnTo>
                      <a:pt x="2284" y="398"/>
                    </a:lnTo>
                    <a:lnTo>
                      <a:pt x="2284" y="398"/>
                    </a:lnTo>
                    <a:lnTo>
                      <a:pt x="2280" y="398"/>
                    </a:lnTo>
                    <a:lnTo>
                      <a:pt x="2278" y="400"/>
                    </a:lnTo>
                    <a:lnTo>
                      <a:pt x="2272" y="406"/>
                    </a:lnTo>
                    <a:lnTo>
                      <a:pt x="2272" y="406"/>
                    </a:lnTo>
                    <a:lnTo>
                      <a:pt x="2248" y="416"/>
                    </a:lnTo>
                    <a:lnTo>
                      <a:pt x="2222" y="424"/>
                    </a:lnTo>
                    <a:lnTo>
                      <a:pt x="2194" y="430"/>
                    </a:lnTo>
                    <a:lnTo>
                      <a:pt x="2178" y="430"/>
                    </a:lnTo>
                    <a:lnTo>
                      <a:pt x="2160" y="430"/>
                    </a:lnTo>
                    <a:lnTo>
                      <a:pt x="2160" y="430"/>
                    </a:lnTo>
                    <a:lnTo>
                      <a:pt x="2162" y="428"/>
                    </a:lnTo>
                    <a:lnTo>
                      <a:pt x="2166" y="426"/>
                    </a:lnTo>
                    <a:lnTo>
                      <a:pt x="2170" y="424"/>
                    </a:lnTo>
                    <a:lnTo>
                      <a:pt x="2172" y="420"/>
                    </a:lnTo>
                    <a:lnTo>
                      <a:pt x="2172" y="420"/>
                    </a:lnTo>
                    <a:lnTo>
                      <a:pt x="2158" y="426"/>
                    </a:lnTo>
                    <a:lnTo>
                      <a:pt x="2152" y="430"/>
                    </a:lnTo>
                    <a:lnTo>
                      <a:pt x="2144" y="432"/>
                    </a:lnTo>
                    <a:lnTo>
                      <a:pt x="2144" y="432"/>
                    </a:lnTo>
                    <a:lnTo>
                      <a:pt x="2150" y="428"/>
                    </a:lnTo>
                    <a:lnTo>
                      <a:pt x="2150" y="428"/>
                    </a:lnTo>
                    <a:lnTo>
                      <a:pt x="2150" y="426"/>
                    </a:lnTo>
                    <a:lnTo>
                      <a:pt x="2146" y="426"/>
                    </a:lnTo>
                    <a:lnTo>
                      <a:pt x="2144" y="426"/>
                    </a:lnTo>
                    <a:lnTo>
                      <a:pt x="2142" y="428"/>
                    </a:lnTo>
                    <a:lnTo>
                      <a:pt x="2142" y="428"/>
                    </a:lnTo>
                    <a:lnTo>
                      <a:pt x="2140" y="428"/>
                    </a:lnTo>
                    <a:lnTo>
                      <a:pt x="2142" y="426"/>
                    </a:lnTo>
                    <a:lnTo>
                      <a:pt x="2144" y="424"/>
                    </a:lnTo>
                    <a:lnTo>
                      <a:pt x="2140" y="422"/>
                    </a:lnTo>
                    <a:lnTo>
                      <a:pt x="2140" y="422"/>
                    </a:lnTo>
                    <a:lnTo>
                      <a:pt x="2148" y="418"/>
                    </a:lnTo>
                    <a:lnTo>
                      <a:pt x="2156" y="416"/>
                    </a:lnTo>
                    <a:lnTo>
                      <a:pt x="2156" y="416"/>
                    </a:lnTo>
                    <a:lnTo>
                      <a:pt x="2154" y="414"/>
                    </a:lnTo>
                    <a:lnTo>
                      <a:pt x="2150" y="414"/>
                    </a:lnTo>
                    <a:lnTo>
                      <a:pt x="2148" y="414"/>
                    </a:lnTo>
                    <a:lnTo>
                      <a:pt x="2150" y="410"/>
                    </a:lnTo>
                    <a:lnTo>
                      <a:pt x="2150" y="410"/>
                    </a:lnTo>
                    <a:lnTo>
                      <a:pt x="2134" y="418"/>
                    </a:lnTo>
                    <a:lnTo>
                      <a:pt x="2114" y="422"/>
                    </a:lnTo>
                    <a:lnTo>
                      <a:pt x="2092" y="424"/>
                    </a:lnTo>
                    <a:lnTo>
                      <a:pt x="2070" y="424"/>
                    </a:lnTo>
                    <a:lnTo>
                      <a:pt x="2070" y="424"/>
                    </a:lnTo>
                    <a:lnTo>
                      <a:pt x="2074" y="418"/>
                    </a:lnTo>
                    <a:lnTo>
                      <a:pt x="2082" y="412"/>
                    </a:lnTo>
                    <a:lnTo>
                      <a:pt x="2094" y="404"/>
                    </a:lnTo>
                    <a:lnTo>
                      <a:pt x="2094" y="404"/>
                    </a:lnTo>
                    <a:lnTo>
                      <a:pt x="2094" y="402"/>
                    </a:lnTo>
                    <a:lnTo>
                      <a:pt x="2092" y="402"/>
                    </a:lnTo>
                    <a:lnTo>
                      <a:pt x="2088" y="400"/>
                    </a:lnTo>
                    <a:lnTo>
                      <a:pt x="2088" y="398"/>
                    </a:lnTo>
                    <a:lnTo>
                      <a:pt x="2088" y="398"/>
                    </a:lnTo>
                    <a:lnTo>
                      <a:pt x="2084" y="404"/>
                    </a:lnTo>
                    <a:lnTo>
                      <a:pt x="2076" y="408"/>
                    </a:lnTo>
                    <a:lnTo>
                      <a:pt x="2062" y="416"/>
                    </a:lnTo>
                    <a:lnTo>
                      <a:pt x="2062" y="416"/>
                    </a:lnTo>
                    <a:lnTo>
                      <a:pt x="2064" y="420"/>
                    </a:lnTo>
                    <a:lnTo>
                      <a:pt x="2066" y="424"/>
                    </a:lnTo>
                    <a:lnTo>
                      <a:pt x="2068" y="426"/>
                    </a:lnTo>
                    <a:lnTo>
                      <a:pt x="2070" y="430"/>
                    </a:lnTo>
                    <a:lnTo>
                      <a:pt x="2070" y="430"/>
                    </a:lnTo>
                    <a:lnTo>
                      <a:pt x="2022" y="438"/>
                    </a:lnTo>
                    <a:lnTo>
                      <a:pt x="1998" y="440"/>
                    </a:lnTo>
                    <a:lnTo>
                      <a:pt x="1988" y="440"/>
                    </a:lnTo>
                    <a:lnTo>
                      <a:pt x="1982" y="438"/>
                    </a:lnTo>
                    <a:lnTo>
                      <a:pt x="1982" y="438"/>
                    </a:lnTo>
                    <a:lnTo>
                      <a:pt x="1980" y="436"/>
                    </a:lnTo>
                    <a:lnTo>
                      <a:pt x="1982" y="432"/>
                    </a:lnTo>
                    <a:lnTo>
                      <a:pt x="1990" y="430"/>
                    </a:lnTo>
                    <a:lnTo>
                      <a:pt x="1990" y="430"/>
                    </a:lnTo>
                    <a:lnTo>
                      <a:pt x="1980" y="430"/>
                    </a:lnTo>
                    <a:lnTo>
                      <a:pt x="1972" y="432"/>
                    </a:lnTo>
                    <a:lnTo>
                      <a:pt x="1962" y="436"/>
                    </a:lnTo>
                    <a:lnTo>
                      <a:pt x="1948" y="436"/>
                    </a:lnTo>
                    <a:lnTo>
                      <a:pt x="1948" y="436"/>
                    </a:lnTo>
                    <a:lnTo>
                      <a:pt x="1946" y="432"/>
                    </a:lnTo>
                    <a:lnTo>
                      <a:pt x="1946" y="430"/>
                    </a:lnTo>
                    <a:lnTo>
                      <a:pt x="1946" y="426"/>
                    </a:lnTo>
                    <a:lnTo>
                      <a:pt x="1946" y="426"/>
                    </a:lnTo>
                    <a:lnTo>
                      <a:pt x="1942" y="428"/>
                    </a:lnTo>
                    <a:lnTo>
                      <a:pt x="1940" y="430"/>
                    </a:lnTo>
                    <a:lnTo>
                      <a:pt x="1938" y="436"/>
                    </a:lnTo>
                    <a:lnTo>
                      <a:pt x="1938" y="436"/>
                    </a:lnTo>
                    <a:lnTo>
                      <a:pt x="1924" y="440"/>
                    </a:lnTo>
                    <a:lnTo>
                      <a:pt x="1910" y="444"/>
                    </a:lnTo>
                    <a:lnTo>
                      <a:pt x="1904" y="444"/>
                    </a:lnTo>
                    <a:lnTo>
                      <a:pt x="1898" y="442"/>
                    </a:lnTo>
                    <a:lnTo>
                      <a:pt x="1894" y="440"/>
                    </a:lnTo>
                    <a:lnTo>
                      <a:pt x="1890" y="434"/>
                    </a:lnTo>
                    <a:lnTo>
                      <a:pt x="1890" y="434"/>
                    </a:lnTo>
                    <a:lnTo>
                      <a:pt x="1882" y="438"/>
                    </a:lnTo>
                    <a:lnTo>
                      <a:pt x="1878" y="442"/>
                    </a:lnTo>
                    <a:lnTo>
                      <a:pt x="1878" y="442"/>
                    </a:lnTo>
                    <a:lnTo>
                      <a:pt x="1876" y="440"/>
                    </a:lnTo>
                    <a:lnTo>
                      <a:pt x="1874" y="438"/>
                    </a:lnTo>
                    <a:lnTo>
                      <a:pt x="1866" y="440"/>
                    </a:lnTo>
                    <a:lnTo>
                      <a:pt x="1848" y="444"/>
                    </a:lnTo>
                    <a:lnTo>
                      <a:pt x="1848" y="444"/>
                    </a:lnTo>
                    <a:lnTo>
                      <a:pt x="1850" y="442"/>
                    </a:lnTo>
                    <a:lnTo>
                      <a:pt x="1852" y="442"/>
                    </a:lnTo>
                    <a:lnTo>
                      <a:pt x="1852" y="442"/>
                    </a:lnTo>
                    <a:lnTo>
                      <a:pt x="1800" y="446"/>
                    </a:lnTo>
                    <a:lnTo>
                      <a:pt x="1744" y="454"/>
                    </a:lnTo>
                    <a:lnTo>
                      <a:pt x="1686" y="466"/>
                    </a:lnTo>
                    <a:lnTo>
                      <a:pt x="1658" y="474"/>
                    </a:lnTo>
                    <a:lnTo>
                      <a:pt x="1630" y="484"/>
                    </a:lnTo>
                    <a:lnTo>
                      <a:pt x="1630" y="484"/>
                    </a:lnTo>
                    <a:lnTo>
                      <a:pt x="1628" y="488"/>
                    </a:lnTo>
                    <a:lnTo>
                      <a:pt x="1630" y="490"/>
                    </a:lnTo>
                    <a:lnTo>
                      <a:pt x="1632" y="492"/>
                    </a:lnTo>
                    <a:lnTo>
                      <a:pt x="1632" y="498"/>
                    </a:lnTo>
                    <a:lnTo>
                      <a:pt x="1632" y="498"/>
                    </a:lnTo>
                    <a:lnTo>
                      <a:pt x="1574" y="520"/>
                    </a:lnTo>
                    <a:lnTo>
                      <a:pt x="1518" y="542"/>
                    </a:lnTo>
                    <a:lnTo>
                      <a:pt x="1464" y="568"/>
                    </a:lnTo>
                    <a:lnTo>
                      <a:pt x="1412" y="596"/>
                    </a:lnTo>
                    <a:lnTo>
                      <a:pt x="1412" y="596"/>
                    </a:lnTo>
                    <a:lnTo>
                      <a:pt x="1440" y="582"/>
                    </a:lnTo>
                    <a:lnTo>
                      <a:pt x="1470" y="568"/>
                    </a:lnTo>
                    <a:lnTo>
                      <a:pt x="1530" y="538"/>
                    </a:lnTo>
                    <a:lnTo>
                      <a:pt x="1530" y="538"/>
                    </a:lnTo>
                    <a:lnTo>
                      <a:pt x="1542" y="542"/>
                    </a:lnTo>
                    <a:lnTo>
                      <a:pt x="1548" y="544"/>
                    </a:lnTo>
                    <a:lnTo>
                      <a:pt x="1554" y="548"/>
                    </a:lnTo>
                    <a:lnTo>
                      <a:pt x="1554" y="548"/>
                    </a:lnTo>
                    <a:lnTo>
                      <a:pt x="1548" y="558"/>
                    </a:lnTo>
                    <a:lnTo>
                      <a:pt x="1542" y="566"/>
                    </a:lnTo>
                    <a:lnTo>
                      <a:pt x="1528" y="584"/>
                    </a:lnTo>
                    <a:lnTo>
                      <a:pt x="1512" y="596"/>
                    </a:lnTo>
                    <a:lnTo>
                      <a:pt x="1494" y="608"/>
                    </a:lnTo>
                    <a:lnTo>
                      <a:pt x="1494" y="608"/>
                    </a:lnTo>
                    <a:lnTo>
                      <a:pt x="1494" y="616"/>
                    </a:lnTo>
                    <a:lnTo>
                      <a:pt x="1492" y="622"/>
                    </a:lnTo>
                    <a:lnTo>
                      <a:pt x="1490" y="626"/>
                    </a:lnTo>
                    <a:lnTo>
                      <a:pt x="1486" y="632"/>
                    </a:lnTo>
                    <a:lnTo>
                      <a:pt x="1476" y="642"/>
                    </a:lnTo>
                    <a:lnTo>
                      <a:pt x="1472" y="646"/>
                    </a:lnTo>
                    <a:lnTo>
                      <a:pt x="1470" y="652"/>
                    </a:lnTo>
                    <a:lnTo>
                      <a:pt x="1470" y="652"/>
                    </a:lnTo>
                    <a:lnTo>
                      <a:pt x="1476" y="656"/>
                    </a:lnTo>
                    <a:lnTo>
                      <a:pt x="1478" y="658"/>
                    </a:lnTo>
                    <a:lnTo>
                      <a:pt x="1480" y="666"/>
                    </a:lnTo>
                    <a:lnTo>
                      <a:pt x="1480" y="672"/>
                    </a:lnTo>
                    <a:lnTo>
                      <a:pt x="1482" y="676"/>
                    </a:lnTo>
                    <a:lnTo>
                      <a:pt x="1484" y="676"/>
                    </a:lnTo>
                    <a:lnTo>
                      <a:pt x="1484" y="676"/>
                    </a:lnTo>
                    <a:lnTo>
                      <a:pt x="1470" y="686"/>
                    </a:lnTo>
                    <a:lnTo>
                      <a:pt x="1454" y="692"/>
                    </a:lnTo>
                    <a:lnTo>
                      <a:pt x="1418" y="706"/>
                    </a:lnTo>
                    <a:lnTo>
                      <a:pt x="1418" y="706"/>
                    </a:lnTo>
                    <a:lnTo>
                      <a:pt x="1392" y="718"/>
                    </a:lnTo>
                    <a:lnTo>
                      <a:pt x="1366" y="732"/>
                    </a:lnTo>
                    <a:lnTo>
                      <a:pt x="1342" y="746"/>
                    </a:lnTo>
                    <a:lnTo>
                      <a:pt x="1320" y="764"/>
                    </a:lnTo>
                    <a:lnTo>
                      <a:pt x="1320" y="764"/>
                    </a:lnTo>
                    <a:lnTo>
                      <a:pt x="1316" y="762"/>
                    </a:lnTo>
                    <a:lnTo>
                      <a:pt x="1314" y="762"/>
                    </a:lnTo>
                    <a:lnTo>
                      <a:pt x="1314" y="762"/>
                    </a:lnTo>
                    <a:lnTo>
                      <a:pt x="1304" y="778"/>
                    </a:lnTo>
                    <a:lnTo>
                      <a:pt x="1298" y="786"/>
                    </a:lnTo>
                    <a:lnTo>
                      <a:pt x="1292" y="792"/>
                    </a:lnTo>
                    <a:lnTo>
                      <a:pt x="1284" y="798"/>
                    </a:lnTo>
                    <a:lnTo>
                      <a:pt x="1276" y="802"/>
                    </a:lnTo>
                    <a:lnTo>
                      <a:pt x="1266" y="804"/>
                    </a:lnTo>
                    <a:lnTo>
                      <a:pt x="1254" y="804"/>
                    </a:lnTo>
                    <a:lnTo>
                      <a:pt x="1254" y="804"/>
                    </a:lnTo>
                    <a:lnTo>
                      <a:pt x="1258" y="806"/>
                    </a:lnTo>
                    <a:lnTo>
                      <a:pt x="1262" y="806"/>
                    </a:lnTo>
                    <a:lnTo>
                      <a:pt x="1268" y="808"/>
                    </a:lnTo>
                    <a:lnTo>
                      <a:pt x="1272" y="808"/>
                    </a:lnTo>
                    <a:lnTo>
                      <a:pt x="1272" y="808"/>
                    </a:lnTo>
                    <a:lnTo>
                      <a:pt x="1270" y="812"/>
                    </a:lnTo>
                    <a:lnTo>
                      <a:pt x="1270" y="814"/>
                    </a:lnTo>
                    <a:lnTo>
                      <a:pt x="1268" y="818"/>
                    </a:lnTo>
                    <a:lnTo>
                      <a:pt x="1268" y="818"/>
                    </a:lnTo>
                    <a:lnTo>
                      <a:pt x="1284" y="812"/>
                    </a:lnTo>
                    <a:lnTo>
                      <a:pt x="1292" y="810"/>
                    </a:lnTo>
                    <a:lnTo>
                      <a:pt x="1302" y="810"/>
                    </a:lnTo>
                    <a:lnTo>
                      <a:pt x="1302" y="810"/>
                    </a:lnTo>
                    <a:lnTo>
                      <a:pt x="1298" y="814"/>
                    </a:lnTo>
                    <a:lnTo>
                      <a:pt x="1294" y="816"/>
                    </a:lnTo>
                    <a:lnTo>
                      <a:pt x="1294" y="818"/>
                    </a:lnTo>
                    <a:lnTo>
                      <a:pt x="1294" y="818"/>
                    </a:lnTo>
                    <a:lnTo>
                      <a:pt x="1298" y="820"/>
                    </a:lnTo>
                    <a:lnTo>
                      <a:pt x="1300" y="820"/>
                    </a:lnTo>
                    <a:lnTo>
                      <a:pt x="1304" y="816"/>
                    </a:lnTo>
                    <a:lnTo>
                      <a:pt x="1308" y="812"/>
                    </a:lnTo>
                    <a:lnTo>
                      <a:pt x="1314" y="808"/>
                    </a:lnTo>
                    <a:lnTo>
                      <a:pt x="1314" y="808"/>
                    </a:lnTo>
                    <a:lnTo>
                      <a:pt x="1326" y="808"/>
                    </a:lnTo>
                    <a:lnTo>
                      <a:pt x="1342" y="804"/>
                    </a:lnTo>
                    <a:lnTo>
                      <a:pt x="1356" y="798"/>
                    </a:lnTo>
                    <a:lnTo>
                      <a:pt x="1360" y="792"/>
                    </a:lnTo>
                    <a:lnTo>
                      <a:pt x="1366" y="788"/>
                    </a:lnTo>
                    <a:lnTo>
                      <a:pt x="1366" y="788"/>
                    </a:lnTo>
                    <a:lnTo>
                      <a:pt x="1426" y="756"/>
                    </a:lnTo>
                    <a:lnTo>
                      <a:pt x="1454" y="738"/>
                    </a:lnTo>
                    <a:lnTo>
                      <a:pt x="1482" y="720"/>
                    </a:lnTo>
                    <a:lnTo>
                      <a:pt x="1482" y="720"/>
                    </a:lnTo>
                    <a:lnTo>
                      <a:pt x="1514" y="722"/>
                    </a:lnTo>
                    <a:lnTo>
                      <a:pt x="1544" y="722"/>
                    </a:lnTo>
                    <a:lnTo>
                      <a:pt x="1576" y="718"/>
                    </a:lnTo>
                    <a:lnTo>
                      <a:pt x="1606" y="710"/>
                    </a:lnTo>
                    <a:lnTo>
                      <a:pt x="1634" y="702"/>
                    </a:lnTo>
                    <a:lnTo>
                      <a:pt x="1660" y="690"/>
                    </a:lnTo>
                    <a:lnTo>
                      <a:pt x="1684" y="676"/>
                    </a:lnTo>
                    <a:lnTo>
                      <a:pt x="1704" y="662"/>
                    </a:lnTo>
                    <a:lnTo>
                      <a:pt x="1704" y="662"/>
                    </a:lnTo>
                    <a:lnTo>
                      <a:pt x="1716" y="652"/>
                    </a:lnTo>
                    <a:lnTo>
                      <a:pt x="1726" y="640"/>
                    </a:lnTo>
                    <a:lnTo>
                      <a:pt x="1738" y="630"/>
                    </a:lnTo>
                    <a:lnTo>
                      <a:pt x="1744" y="626"/>
                    </a:lnTo>
                    <a:lnTo>
                      <a:pt x="1752" y="622"/>
                    </a:lnTo>
                    <a:lnTo>
                      <a:pt x="1752" y="622"/>
                    </a:lnTo>
                    <a:lnTo>
                      <a:pt x="1772" y="620"/>
                    </a:lnTo>
                    <a:lnTo>
                      <a:pt x="1792" y="616"/>
                    </a:lnTo>
                    <a:lnTo>
                      <a:pt x="1810" y="610"/>
                    </a:lnTo>
                    <a:lnTo>
                      <a:pt x="1830" y="606"/>
                    </a:lnTo>
                    <a:lnTo>
                      <a:pt x="1830" y="606"/>
                    </a:lnTo>
                    <a:lnTo>
                      <a:pt x="1832" y="604"/>
                    </a:lnTo>
                    <a:lnTo>
                      <a:pt x="1832" y="604"/>
                    </a:lnTo>
                    <a:lnTo>
                      <a:pt x="1832" y="602"/>
                    </a:lnTo>
                    <a:lnTo>
                      <a:pt x="1832" y="602"/>
                    </a:lnTo>
                    <a:lnTo>
                      <a:pt x="1842" y="598"/>
                    </a:lnTo>
                    <a:lnTo>
                      <a:pt x="1854" y="594"/>
                    </a:lnTo>
                    <a:lnTo>
                      <a:pt x="1866" y="588"/>
                    </a:lnTo>
                    <a:lnTo>
                      <a:pt x="1870" y="584"/>
                    </a:lnTo>
                    <a:lnTo>
                      <a:pt x="1874" y="578"/>
                    </a:lnTo>
                    <a:lnTo>
                      <a:pt x="1874" y="578"/>
                    </a:lnTo>
                    <a:lnTo>
                      <a:pt x="1890" y="576"/>
                    </a:lnTo>
                    <a:lnTo>
                      <a:pt x="1904" y="572"/>
                    </a:lnTo>
                    <a:lnTo>
                      <a:pt x="1928" y="560"/>
                    </a:lnTo>
                    <a:lnTo>
                      <a:pt x="1954" y="550"/>
                    </a:lnTo>
                    <a:lnTo>
                      <a:pt x="1968" y="546"/>
                    </a:lnTo>
                    <a:lnTo>
                      <a:pt x="1984" y="544"/>
                    </a:lnTo>
                    <a:lnTo>
                      <a:pt x="1984" y="544"/>
                    </a:lnTo>
                    <a:lnTo>
                      <a:pt x="1986" y="558"/>
                    </a:lnTo>
                    <a:lnTo>
                      <a:pt x="1988" y="568"/>
                    </a:lnTo>
                    <a:lnTo>
                      <a:pt x="1988" y="568"/>
                    </a:lnTo>
                    <a:lnTo>
                      <a:pt x="1994" y="572"/>
                    </a:lnTo>
                    <a:lnTo>
                      <a:pt x="1998" y="572"/>
                    </a:lnTo>
                    <a:lnTo>
                      <a:pt x="2012" y="570"/>
                    </a:lnTo>
                    <a:lnTo>
                      <a:pt x="2012" y="570"/>
                    </a:lnTo>
                    <a:lnTo>
                      <a:pt x="2010" y="576"/>
                    </a:lnTo>
                    <a:lnTo>
                      <a:pt x="2008" y="580"/>
                    </a:lnTo>
                    <a:lnTo>
                      <a:pt x="2000" y="588"/>
                    </a:lnTo>
                    <a:lnTo>
                      <a:pt x="1992" y="596"/>
                    </a:lnTo>
                    <a:lnTo>
                      <a:pt x="1988" y="602"/>
                    </a:lnTo>
                    <a:lnTo>
                      <a:pt x="1988" y="606"/>
                    </a:lnTo>
                    <a:lnTo>
                      <a:pt x="1988" y="606"/>
                    </a:lnTo>
                    <a:lnTo>
                      <a:pt x="1980" y="608"/>
                    </a:lnTo>
                    <a:lnTo>
                      <a:pt x="1976" y="610"/>
                    </a:lnTo>
                    <a:lnTo>
                      <a:pt x="1970" y="614"/>
                    </a:lnTo>
                    <a:lnTo>
                      <a:pt x="1962" y="616"/>
                    </a:lnTo>
                    <a:lnTo>
                      <a:pt x="1962" y="616"/>
                    </a:lnTo>
                    <a:lnTo>
                      <a:pt x="1964" y="624"/>
                    </a:lnTo>
                    <a:lnTo>
                      <a:pt x="1966" y="628"/>
                    </a:lnTo>
                    <a:lnTo>
                      <a:pt x="1972" y="630"/>
                    </a:lnTo>
                    <a:lnTo>
                      <a:pt x="1972" y="630"/>
                    </a:lnTo>
                    <a:lnTo>
                      <a:pt x="1966" y="634"/>
                    </a:lnTo>
                    <a:lnTo>
                      <a:pt x="1960" y="638"/>
                    </a:lnTo>
                    <a:lnTo>
                      <a:pt x="1960" y="638"/>
                    </a:lnTo>
                    <a:lnTo>
                      <a:pt x="1962" y="638"/>
                    </a:lnTo>
                    <a:lnTo>
                      <a:pt x="1966" y="638"/>
                    </a:lnTo>
                    <a:lnTo>
                      <a:pt x="1972" y="636"/>
                    </a:lnTo>
                    <a:lnTo>
                      <a:pt x="1976" y="636"/>
                    </a:lnTo>
                    <a:lnTo>
                      <a:pt x="1976" y="636"/>
                    </a:lnTo>
                    <a:lnTo>
                      <a:pt x="1960" y="644"/>
                    </a:lnTo>
                    <a:lnTo>
                      <a:pt x="1944" y="650"/>
                    </a:lnTo>
                    <a:lnTo>
                      <a:pt x="1912" y="664"/>
                    </a:lnTo>
                    <a:lnTo>
                      <a:pt x="1912" y="664"/>
                    </a:lnTo>
                    <a:lnTo>
                      <a:pt x="1914" y="662"/>
                    </a:lnTo>
                    <a:lnTo>
                      <a:pt x="1912" y="660"/>
                    </a:lnTo>
                    <a:lnTo>
                      <a:pt x="1906" y="658"/>
                    </a:lnTo>
                    <a:lnTo>
                      <a:pt x="1906" y="658"/>
                    </a:lnTo>
                    <a:lnTo>
                      <a:pt x="1906" y="662"/>
                    </a:lnTo>
                    <a:lnTo>
                      <a:pt x="1908" y="662"/>
                    </a:lnTo>
                    <a:lnTo>
                      <a:pt x="1910" y="664"/>
                    </a:lnTo>
                    <a:lnTo>
                      <a:pt x="1910" y="666"/>
                    </a:lnTo>
                    <a:lnTo>
                      <a:pt x="1910" y="666"/>
                    </a:lnTo>
                    <a:lnTo>
                      <a:pt x="1902" y="672"/>
                    </a:lnTo>
                    <a:lnTo>
                      <a:pt x="1894" y="676"/>
                    </a:lnTo>
                    <a:lnTo>
                      <a:pt x="1884" y="680"/>
                    </a:lnTo>
                    <a:lnTo>
                      <a:pt x="1876" y="684"/>
                    </a:lnTo>
                    <a:lnTo>
                      <a:pt x="1876" y="684"/>
                    </a:lnTo>
                    <a:lnTo>
                      <a:pt x="1878" y="686"/>
                    </a:lnTo>
                    <a:lnTo>
                      <a:pt x="1882" y="686"/>
                    </a:lnTo>
                    <a:lnTo>
                      <a:pt x="1882" y="686"/>
                    </a:lnTo>
                    <a:lnTo>
                      <a:pt x="1876" y="690"/>
                    </a:lnTo>
                    <a:lnTo>
                      <a:pt x="1870" y="692"/>
                    </a:lnTo>
                    <a:lnTo>
                      <a:pt x="1862" y="694"/>
                    </a:lnTo>
                    <a:lnTo>
                      <a:pt x="1854" y="698"/>
                    </a:lnTo>
                    <a:lnTo>
                      <a:pt x="1854" y="698"/>
                    </a:lnTo>
                    <a:lnTo>
                      <a:pt x="1866" y="702"/>
                    </a:lnTo>
                    <a:lnTo>
                      <a:pt x="1866" y="702"/>
                    </a:lnTo>
                    <a:lnTo>
                      <a:pt x="1864" y="708"/>
                    </a:lnTo>
                    <a:lnTo>
                      <a:pt x="1860" y="712"/>
                    </a:lnTo>
                    <a:lnTo>
                      <a:pt x="1850" y="716"/>
                    </a:lnTo>
                    <a:lnTo>
                      <a:pt x="1850" y="716"/>
                    </a:lnTo>
                    <a:lnTo>
                      <a:pt x="1852" y="720"/>
                    </a:lnTo>
                    <a:lnTo>
                      <a:pt x="1850" y="724"/>
                    </a:lnTo>
                    <a:lnTo>
                      <a:pt x="1840" y="732"/>
                    </a:lnTo>
                    <a:lnTo>
                      <a:pt x="1840" y="732"/>
                    </a:lnTo>
                    <a:lnTo>
                      <a:pt x="1850" y="732"/>
                    </a:lnTo>
                    <a:lnTo>
                      <a:pt x="1864" y="730"/>
                    </a:lnTo>
                    <a:lnTo>
                      <a:pt x="1878" y="728"/>
                    </a:lnTo>
                    <a:lnTo>
                      <a:pt x="1890" y="722"/>
                    </a:lnTo>
                    <a:lnTo>
                      <a:pt x="1890" y="722"/>
                    </a:lnTo>
                    <a:lnTo>
                      <a:pt x="1892" y="724"/>
                    </a:lnTo>
                    <a:lnTo>
                      <a:pt x="1890" y="728"/>
                    </a:lnTo>
                    <a:lnTo>
                      <a:pt x="1886" y="732"/>
                    </a:lnTo>
                    <a:lnTo>
                      <a:pt x="1886" y="732"/>
                    </a:lnTo>
                    <a:lnTo>
                      <a:pt x="1900" y="724"/>
                    </a:lnTo>
                    <a:lnTo>
                      <a:pt x="1908" y="724"/>
                    </a:lnTo>
                    <a:lnTo>
                      <a:pt x="1916" y="724"/>
                    </a:lnTo>
                    <a:lnTo>
                      <a:pt x="1916" y="724"/>
                    </a:lnTo>
                    <a:lnTo>
                      <a:pt x="1924" y="716"/>
                    </a:lnTo>
                    <a:lnTo>
                      <a:pt x="1934" y="712"/>
                    </a:lnTo>
                    <a:lnTo>
                      <a:pt x="1956" y="702"/>
                    </a:lnTo>
                    <a:lnTo>
                      <a:pt x="1982" y="694"/>
                    </a:lnTo>
                    <a:lnTo>
                      <a:pt x="2006" y="684"/>
                    </a:lnTo>
                    <a:lnTo>
                      <a:pt x="2006" y="684"/>
                    </a:lnTo>
                    <a:lnTo>
                      <a:pt x="2004" y="688"/>
                    </a:lnTo>
                    <a:lnTo>
                      <a:pt x="2002" y="692"/>
                    </a:lnTo>
                    <a:lnTo>
                      <a:pt x="1994" y="696"/>
                    </a:lnTo>
                    <a:lnTo>
                      <a:pt x="1988" y="698"/>
                    </a:lnTo>
                    <a:lnTo>
                      <a:pt x="1986" y="702"/>
                    </a:lnTo>
                    <a:lnTo>
                      <a:pt x="1986" y="704"/>
                    </a:lnTo>
                    <a:lnTo>
                      <a:pt x="1986" y="704"/>
                    </a:lnTo>
                    <a:lnTo>
                      <a:pt x="1968" y="712"/>
                    </a:lnTo>
                    <a:lnTo>
                      <a:pt x="1968" y="712"/>
                    </a:lnTo>
                    <a:lnTo>
                      <a:pt x="1964" y="720"/>
                    </a:lnTo>
                    <a:lnTo>
                      <a:pt x="1956" y="732"/>
                    </a:lnTo>
                    <a:lnTo>
                      <a:pt x="1946" y="742"/>
                    </a:lnTo>
                    <a:lnTo>
                      <a:pt x="1940" y="744"/>
                    </a:lnTo>
                    <a:lnTo>
                      <a:pt x="1936" y="746"/>
                    </a:lnTo>
                    <a:lnTo>
                      <a:pt x="1936" y="746"/>
                    </a:lnTo>
                    <a:lnTo>
                      <a:pt x="1938" y="748"/>
                    </a:lnTo>
                    <a:lnTo>
                      <a:pt x="1940" y="748"/>
                    </a:lnTo>
                    <a:lnTo>
                      <a:pt x="1940" y="750"/>
                    </a:lnTo>
                    <a:lnTo>
                      <a:pt x="1940" y="750"/>
                    </a:lnTo>
                    <a:lnTo>
                      <a:pt x="1926" y="756"/>
                    </a:lnTo>
                    <a:lnTo>
                      <a:pt x="1918" y="756"/>
                    </a:lnTo>
                    <a:lnTo>
                      <a:pt x="1910" y="756"/>
                    </a:lnTo>
                    <a:lnTo>
                      <a:pt x="1910" y="756"/>
                    </a:lnTo>
                    <a:lnTo>
                      <a:pt x="1918" y="760"/>
                    </a:lnTo>
                    <a:lnTo>
                      <a:pt x="1926" y="762"/>
                    </a:lnTo>
                    <a:lnTo>
                      <a:pt x="1926" y="762"/>
                    </a:lnTo>
                    <a:lnTo>
                      <a:pt x="1918" y="768"/>
                    </a:lnTo>
                    <a:lnTo>
                      <a:pt x="1914" y="770"/>
                    </a:lnTo>
                    <a:lnTo>
                      <a:pt x="1908" y="770"/>
                    </a:lnTo>
                    <a:lnTo>
                      <a:pt x="1908" y="770"/>
                    </a:lnTo>
                    <a:lnTo>
                      <a:pt x="1906" y="778"/>
                    </a:lnTo>
                    <a:lnTo>
                      <a:pt x="1902" y="786"/>
                    </a:lnTo>
                    <a:lnTo>
                      <a:pt x="1896" y="790"/>
                    </a:lnTo>
                    <a:lnTo>
                      <a:pt x="1892" y="796"/>
                    </a:lnTo>
                    <a:lnTo>
                      <a:pt x="1892" y="796"/>
                    </a:lnTo>
                    <a:lnTo>
                      <a:pt x="1882" y="796"/>
                    </a:lnTo>
                    <a:lnTo>
                      <a:pt x="1878" y="796"/>
                    </a:lnTo>
                    <a:lnTo>
                      <a:pt x="1874" y="794"/>
                    </a:lnTo>
                    <a:lnTo>
                      <a:pt x="1874" y="794"/>
                    </a:lnTo>
                    <a:lnTo>
                      <a:pt x="1874" y="802"/>
                    </a:lnTo>
                    <a:lnTo>
                      <a:pt x="1874" y="808"/>
                    </a:lnTo>
                    <a:lnTo>
                      <a:pt x="1872" y="812"/>
                    </a:lnTo>
                    <a:lnTo>
                      <a:pt x="1866" y="818"/>
                    </a:lnTo>
                    <a:lnTo>
                      <a:pt x="1856" y="826"/>
                    </a:lnTo>
                    <a:lnTo>
                      <a:pt x="1846" y="834"/>
                    </a:lnTo>
                    <a:lnTo>
                      <a:pt x="1846" y="834"/>
                    </a:lnTo>
                    <a:lnTo>
                      <a:pt x="1844" y="832"/>
                    </a:lnTo>
                    <a:lnTo>
                      <a:pt x="1840" y="830"/>
                    </a:lnTo>
                    <a:lnTo>
                      <a:pt x="1836" y="832"/>
                    </a:lnTo>
                    <a:lnTo>
                      <a:pt x="1830" y="836"/>
                    </a:lnTo>
                    <a:lnTo>
                      <a:pt x="1826" y="836"/>
                    </a:lnTo>
                    <a:lnTo>
                      <a:pt x="1824" y="836"/>
                    </a:lnTo>
                    <a:lnTo>
                      <a:pt x="1824" y="836"/>
                    </a:lnTo>
                    <a:lnTo>
                      <a:pt x="1822" y="840"/>
                    </a:lnTo>
                    <a:lnTo>
                      <a:pt x="1820" y="844"/>
                    </a:lnTo>
                    <a:lnTo>
                      <a:pt x="1816" y="844"/>
                    </a:lnTo>
                    <a:lnTo>
                      <a:pt x="1816" y="844"/>
                    </a:lnTo>
                    <a:lnTo>
                      <a:pt x="1818" y="848"/>
                    </a:lnTo>
                    <a:lnTo>
                      <a:pt x="1820" y="848"/>
                    </a:lnTo>
                    <a:lnTo>
                      <a:pt x="1820" y="850"/>
                    </a:lnTo>
                    <a:lnTo>
                      <a:pt x="1820" y="850"/>
                    </a:lnTo>
                    <a:lnTo>
                      <a:pt x="1814" y="854"/>
                    </a:lnTo>
                    <a:lnTo>
                      <a:pt x="1806" y="856"/>
                    </a:lnTo>
                    <a:lnTo>
                      <a:pt x="1806" y="856"/>
                    </a:lnTo>
                    <a:lnTo>
                      <a:pt x="1808" y="862"/>
                    </a:lnTo>
                    <a:lnTo>
                      <a:pt x="1810" y="866"/>
                    </a:lnTo>
                    <a:lnTo>
                      <a:pt x="1810" y="870"/>
                    </a:lnTo>
                    <a:lnTo>
                      <a:pt x="1812" y="874"/>
                    </a:lnTo>
                    <a:lnTo>
                      <a:pt x="1812" y="874"/>
                    </a:lnTo>
                    <a:lnTo>
                      <a:pt x="1800" y="882"/>
                    </a:lnTo>
                    <a:lnTo>
                      <a:pt x="1794" y="888"/>
                    </a:lnTo>
                    <a:lnTo>
                      <a:pt x="1786" y="890"/>
                    </a:lnTo>
                    <a:lnTo>
                      <a:pt x="1786" y="890"/>
                    </a:lnTo>
                    <a:lnTo>
                      <a:pt x="1786" y="892"/>
                    </a:lnTo>
                    <a:lnTo>
                      <a:pt x="1790" y="894"/>
                    </a:lnTo>
                    <a:lnTo>
                      <a:pt x="1792" y="894"/>
                    </a:lnTo>
                    <a:lnTo>
                      <a:pt x="1790" y="894"/>
                    </a:lnTo>
                    <a:lnTo>
                      <a:pt x="1790" y="894"/>
                    </a:lnTo>
                    <a:lnTo>
                      <a:pt x="1792" y="896"/>
                    </a:lnTo>
                    <a:lnTo>
                      <a:pt x="1794" y="894"/>
                    </a:lnTo>
                    <a:lnTo>
                      <a:pt x="1796" y="892"/>
                    </a:lnTo>
                    <a:lnTo>
                      <a:pt x="1800" y="894"/>
                    </a:lnTo>
                    <a:lnTo>
                      <a:pt x="1800" y="894"/>
                    </a:lnTo>
                    <a:lnTo>
                      <a:pt x="1798" y="898"/>
                    </a:lnTo>
                    <a:lnTo>
                      <a:pt x="1794" y="898"/>
                    </a:lnTo>
                    <a:lnTo>
                      <a:pt x="1792" y="898"/>
                    </a:lnTo>
                    <a:lnTo>
                      <a:pt x="1790" y="900"/>
                    </a:lnTo>
                    <a:lnTo>
                      <a:pt x="1790" y="900"/>
                    </a:lnTo>
                    <a:lnTo>
                      <a:pt x="1796" y="902"/>
                    </a:lnTo>
                    <a:lnTo>
                      <a:pt x="1790" y="904"/>
                    </a:lnTo>
                    <a:lnTo>
                      <a:pt x="1790" y="904"/>
                    </a:lnTo>
                    <a:lnTo>
                      <a:pt x="1792" y="906"/>
                    </a:lnTo>
                    <a:lnTo>
                      <a:pt x="1796" y="906"/>
                    </a:lnTo>
                    <a:lnTo>
                      <a:pt x="1800" y="904"/>
                    </a:lnTo>
                    <a:lnTo>
                      <a:pt x="1804" y="902"/>
                    </a:lnTo>
                    <a:lnTo>
                      <a:pt x="1804" y="902"/>
                    </a:lnTo>
                    <a:lnTo>
                      <a:pt x="1800" y="910"/>
                    </a:lnTo>
                    <a:lnTo>
                      <a:pt x="1796" y="916"/>
                    </a:lnTo>
                    <a:lnTo>
                      <a:pt x="1792" y="920"/>
                    </a:lnTo>
                    <a:lnTo>
                      <a:pt x="1792" y="924"/>
                    </a:lnTo>
                    <a:lnTo>
                      <a:pt x="1792" y="924"/>
                    </a:lnTo>
                    <a:lnTo>
                      <a:pt x="1792" y="926"/>
                    </a:lnTo>
                    <a:lnTo>
                      <a:pt x="1794" y="928"/>
                    </a:lnTo>
                    <a:lnTo>
                      <a:pt x="1800" y="926"/>
                    </a:lnTo>
                    <a:lnTo>
                      <a:pt x="1810" y="924"/>
                    </a:lnTo>
                    <a:lnTo>
                      <a:pt x="1810" y="924"/>
                    </a:lnTo>
                    <a:lnTo>
                      <a:pt x="1808" y="928"/>
                    </a:lnTo>
                    <a:lnTo>
                      <a:pt x="1806" y="930"/>
                    </a:lnTo>
                    <a:lnTo>
                      <a:pt x="1802" y="934"/>
                    </a:lnTo>
                    <a:lnTo>
                      <a:pt x="1802" y="940"/>
                    </a:lnTo>
                    <a:lnTo>
                      <a:pt x="1802" y="940"/>
                    </a:lnTo>
                    <a:lnTo>
                      <a:pt x="1800" y="944"/>
                    </a:lnTo>
                    <a:lnTo>
                      <a:pt x="1796" y="946"/>
                    </a:lnTo>
                    <a:lnTo>
                      <a:pt x="1786" y="946"/>
                    </a:lnTo>
                    <a:lnTo>
                      <a:pt x="1776" y="946"/>
                    </a:lnTo>
                    <a:lnTo>
                      <a:pt x="1766" y="946"/>
                    </a:lnTo>
                    <a:lnTo>
                      <a:pt x="1766" y="946"/>
                    </a:lnTo>
                    <a:lnTo>
                      <a:pt x="1772" y="950"/>
                    </a:lnTo>
                    <a:lnTo>
                      <a:pt x="1780" y="954"/>
                    </a:lnTo>
                    <a:lnTo>
                      <a:pt x="1780" y="954"/>
                    </a:lnTo>
                    <a:lnTo>
                      <a:pt x="1780" y="962"/>
                    </a:lnTo>
                    <a:lnTo>
                      <a:pt x="1776" y="966"/>
                    </a:lnTo>
                    <a:lnTo>
                      <a:pt x="1772" y="970"/>
                    </a:lnTo>
                    <a:lnTo>
                      <a:pt x="1766" y="974"/>
                    </a:lnTo>
                    <a:lnTo>
                      <a:pt x="1756" y="978"/>
                    </a:lnTo>
                    <a:lnTo>
                      <a:pt x="1750" y="980"/>
                    </a:lnTo>
                    <a:lnTo>
                      <a:pt x="1748" y="986"/>
                    </a:lnTo>
                    <a:lnTo>
                      <a:pt x="1748" y="986"/>
                    </a:lnTo>
                    <a:lnTo>
                      <a:pt x="1754" y="982"/>
                    </a:lnTo>
                    <a:lnTo>
                      <a:pt x="1760" y="980"/>
                    </a:lnTo>
                    <a:lnTo>
                      <a:pt x="1766" y="978"/>
                    </a:lnTo>
                    <a:lnTo>
                      <a:pt x="1774" y="980"/>
                    </a:lnTo>
                    <a:lnTo>
                      <a:pt x="1774" y="980"/>
                    </a:lnTo>
                    <a:lnTo>
                      <a:pt x="1772" y="984"/>
                    </a:lnTo>
                    <a:lnTo>
                      <a:pt x="1772" y="986"/>
                    </a:lnTo>
                    <a:lnTo>
                      <a:pt x="1776" y="990"/>
                    </a:lnTo>
                    <a:lnTo>
                      <a:pt x="1776" y="996"/>
                    </a:lnTo>
                    <a:lnTo>
                      <a:pt x="1776" y="996"/>
                    </a:lnTo>
                    <a:lnTo>
                      <a:pt x="1772" y="996"/>
                    </a:lnTo>
                    <a:lnTo>
                      <a:pt x="1774" y="994"/>
                    </a:lnTo>
                    <a:lnTo>
                      <a:pt x="1774" y="992"/>
                    </a:lnTo>
                    <a:lnTo>
                      <a:pt x="1772" y="990"/>
                    </a:lnTo>
                    <a:lnTo>
                      <a:pt x="1772" y="990"/>
                    </a:lnTo>
                    <a:lnTo>
                      <a:pt x="1770" y="998"/>
                    </a:lnTo>
                    <a:lnTo>
                      <a:pt x="1770" y="1004"/>
                    </a:lnTo>
                    <a:lnTo>
                      <a:pt x="1770" y="1004"/>
                    </a:lnTo>
                    <a:lnTo>
                      <a:pt x="1762" y="1008"/>
                    </a:lnTo>
                    <a:lnTo>
                      <a:pt x="1752" y="1016"/>
                    </a:lnTo>
                    <a:lnTo>
                      <a:pt x="1744" y="1020"/>
                    </a:lnTo>
                    <a:lnTo>
                      <a:pt x="1740" y="1022"/>
                    </a:lnTo>
                    <a:lnTo>
                      <a:pt x="1736" y="1022"/>
                    </a:lnTo>
                    <a:lnTo>
                      <a:pt x="1736" y="1022"/>
                    </a:lnTo>
                    <a:lnTo>
                      <a:pt x="1732" y="1028"/>
                    </a:lnTo>
                    <a:lnTo>
                      <a:pt x="1728" y="1032"/>
                    </a:lnTo>
                    <a:lnTo>
                      <a:pt x="1724" y="1036"/>
                    </a:lnTo>
                    <a:lnTo>
                      <a:pt x="1724" y="1042"/>
                    </a:lnTo>
                    <a:lnTo>
                      <a:pt x="1724" y="1042"/>
                    </a:lnTo>
                    <a:lnTo>
                      <a:pt x="1720" y="1042"/>
                    </a:lnTo>
                    <a:lnTo>
                      <a:pt x="1718" y="1040"/>
                    </a:lnTo>
                    <a:lnTo>
                      <a:pt x="1718" y="1040"/>
                    </a:lnTo>
                    <a:lnTo>
                      <a:pt x="1712" y="1048"/>
                    </a:lnTo>
                    <a:lnTo>
                      <a:pt x="1704" y="1054"/>
                    </a:lnTo>
                    <a:lnTo>
                      <a:pt x="1694" y="1058"/>
                    </a:lnTo>
                    <a:lnTo>
                      <a:pt x="1684" y="1060"/>
                    </a:lnTo>
                    <a:lnTo>
                      <a:pt x="1662" y="1064"/>
                    </a:lnTo>
                    <a:lnTo>
                      <a:pt x="1652" y="1066"/>
                    </a:lnTo>
                    <a:lnTo>
                      <a:pt x="1642" y="1070"/>
                    </a:lnTo>
                    <a:lnTo>
                      <a:pt x="1642" y="1070"/>
                    </a:lnTo>
                    <a:lnTo>
                      <a:pt x="1642" y="1066"/>
                    </a:lnTo>
                    <a:lnTo>
                      <a:pt x="1640" y="1064"/>
                    </a:lnTo>
                    <a:lnTo>
                      <a:pt x="1638" y="1062"/>
                    </a:lnTo>
                    <a:lnTo>
                      <a:pt x="1636" y="1060"/>
                    </a:lnTo>
                    <a:lnTo>
                      <a:pt x="1636" y="1060"/>
                    </a:lnTo>
                    <a:lnTo>
                      <a:pt x="1620" y="1062"/>
                    </a:lnTo>
                    <a:lnTo>
                      <a:pt x="1602" y="1062"/>
                    </a:lnTo>
                    <a:lnTo>
                      <a:pt x="1594" y="1062"/>
                    </a:lnTo>
                    <a:lnTo>
                      <a:pt x="1586" y="1064"/>
                    </a:lnTo>
                    <a:lnTo>
                      <a:pt x="1578" y="1068"/>
                    </a:lnTo>
                    <a:lnTo>
                      <a:pt x="1570" y="1076"/>
                    </a:lnTo>
                    <a:lnTo>
                      <a:pt x="1570" y="1076"/>
                    </a:lnTo>
                    <a:lnTo>
                      <a:pt x="1570" y="1074"/>
                    </a:lnTo>
                    <a:lnTo>
                      <a:pt x="1570" y="1074"/>
                    </a:lnTo>
                    <a:lnTo>
                      <a:pt x="1572" y="1072"/>
                    </a:lnTo>
                    <a:lnTo>
                      <a:pt x="1572" y="1072"/>
                    </a:lnTo>
                    <a:lnTo>
                      <a:pt x="1566" y="1072"/>
                    </a:lnTo>
                    <a:lnTo>
                      <a:pt x="1560" y="1074"/>
                    </a:lnTo>
                    <a:lnTo>
                      <a:pt x="1548" y="1078"/>
                    </a:lnTo>
                    <a:lnTo>
                      <a:pt x="1534" y="1084"/>
                    </a:lnTo>
                    <a:lnTo>
                      <a:pt x="1526" y="1084"/>
                    </a:lnTo>
                    <a:lnTo>
                      <a:pt x="1516" y="1084"/>
                    </a:lnTo>
                    <a:lnTo>
                      <a:pt x="1516" y="1084"/>
                    </a:lnTo>
                    <a:lnTo>
                      <a:pt x="1514" y="1082"/>
                    </a:lnTo>
                    <a:lnTo>
                      <a:pt x="1506" y="1078"/>
                    </a:lnTo>
                    <a:lnTo>
                      <a:pt x="1494" y="1072"/>
                    </a:lnTo>
                    <a:lnTo>
                      <a:pt x="1490" y="1072"/>
                    </a:lnTo>
                    <a:lnTo>
                      <a:pt x="1484" y="1074"/>
                    </a:lnTo>
                    <a:lnTo>
                      <a:pt x="1484" y="1074"/>
                    </a:lnTo>
                    <a:lnTo>
                      <a:pt x="1480" y="1064"/>
                    </a:lnTo>
                    <a:lnTo>
                      <a:pt x="1476" y="1054"/>
                    </a:lnTo>
                    <a:lnTo>
                      <a:pt x="1472" y="1052"/>
                    </a:lnTo>
                    <a:lnTo>
                      <a:pt x="1468" y="1050"/>
                    </a:lnTo>
                    <a:lnTo>
                      <a:pt x="1462" y="1050"/>
                    </a:lnTo>
                    <a:lnTo>
                      <a:pt x="1458" y="1050"/>
                    </a:lnTo>
                    <a:lnTo>
                      <a:pt x="1458" y="1050"/>
                    </a:lnTo>
                    <a:lnTo>
                      <a:pt x="1450" y="1040"/>
                    </a:lnTo>
                    <a:lnTo>
                      <a:pt x="1440" y="1032"/>
                    </a:lnTo>
                    <a:lnTo>
                      <a:pt x="1428" y="1026"/>
                    </a:lnTo>
                    <a:lnTo>
                      <a:pt x="1414" y="1022"/>
                    </a:lnTo>
                    <a:lnTo>
                      <a:pt x="1414" y="1022"/>
                    </a:lnTo>
                    <a:lnTo>
                      <a:pt x="1414" y="1016"/>
                    </a:lnTo>
                    <a:lnTo>
                      <a:pt x="1414" y="1016"/>
                    </a:lnTo>
                    <a:lnTo>
                      <a:pt x="1402" y="1014"/>
                    </a:lnTo>
                    <a:lnTo>
                      <a:pt x="1392" y="1014"/>
                    </a:lnTo>
                    <a:lnTo>
                      <a:pt x="1372" y="1018"/>
                    </a:lnTo>
                    <a:lnTo>
                      <a:pt x="1354" y="1026"/>
                    </a:lnTo>
                    <a:lnTo>
                      <a:pt x="1334" y="1034"/>
                    </a:lnTo>
                    <a:lnTo>
                      <a:pt x="1334" y="1034"/>
                    </a:lnTo>
                    <a:lnTo>
                      <a:pt x="1326" y="1030"/>
                    </a:lnTo>
                    <a:lnTo>
                      <a:pt x="1320" y="1026"/>
                    </a:lnTo>
                    <a:lnTo>
                      <a:pt x="1320" y="1026"/>
                    </a:lnTo>
                    <a:lnTo>
                      <a:pt x="1278" y="1036"/>
                    </a:lnTo>
                    <a:lnTo>
                      <a:pt x="1230" y="1050"/>
                    </a:lnTo>
                    <a:lnTo>
                      <a:pt x="1182" y="1064"/>
                    </a:lnTo>
                    <a:lnTo>
                      <a:pt x="1130" y="1080"/>
                    </a:lnTo>
                    <a:lnTo>
                      <a:pt x="1130" y="1080"/>
                    </a:lnTo>
                    <a:lnTo>
                      <a:pt x="1158" y="1076"/>
                    </a:lnTo>
                    <a:lnTo>
                      <a:pt x="1186" y="1070"/>
                    </a:lnTo>
                    <a:lnTo>
                      <a:pt x="1216" y="1062"/>
                    </a:lnTo>
                    <a:lnTo>
                      <a:pt x="1246" y="1056"/>
                    </a:lnTo>
                    <a:lnTo>
                      <a:pt x="1278" y="1050"/>
                    </a:lnTo>
                    <a:lnTo>
                      <a:pt x="1294" y="1050"/>
                    </a:lnTo>
                    <a:lnTo>
                      <a:pt x="1310" y="1050"/>
                    </a:lnTo>
                    <a:lnTo>
                      <a:pt x="1324" y="1052"/>
                    </a:lnTo>
                    <a:lnTo>
                      <a:pt x="1340" y="1054"/>
                    </a:lnTo>
                    <a:lnTo>
                      <a:pt x="1356" y="1060"/>
                    </a:lnTo>
                    <a:lnTo>
                      <a:pt x="1370" y="1068"/>
                    </a:lnTo>
                    <a:lnTo>
                      <a:pt x="1370" y="1068"/>
                    </a:lnTo>
                    <a:lnTo>
                      <a:pt x="1372" y="1076"/>
                    </a:lnTo>
                    <a:lnTo>
                      <a:pt x="1370" y="1084"/>
                    </a:lnTo>
                    <a:lnTo>
                      <a:pt x="1366" y="1090"/>
                    </a:lnTo>
                    <a:lnTo>
                      <a:pt x="1362" y="1094"/>
                    </a:lnTo>
                    <a:lnTo>
                      <a:pt x="1362" y="1094"/>
                    </a:lnTo>
                    <a:lnTo>
                      <a:pt x="1360" y="1094"/>
                    </a:lnTo>
                    <a:lnTo>
                      <a:pt x="1360" y="1090"/>
                    </a:lnTo>
                    <a:lnTo>
                      <a:pt x="1360" y="1090"/>
                    </a:lnTo>
                    <a:lnTo>
                      <a:pt x="1354" y="1098"/>
                    </a:lnTo>
                    <a:lnTo>
                      <a:pt x="1348" y="1102"/>
                    </a:lnTo>
                    <a:lnTo>
                      <a:pt x="1340" y="1106"/>
                    </a:lnTo>
                    <a:lnTo>
                      <a:pt x="1332" y="1108"/>
                    </a:lnTo>
                    <a:lnTo>
                      <a:pt x="1312" y="1110"/>
                    </a:lnTo>
                    <a:lnTo>
                      <a:pt x="1294" y="1112"/>
                    </a:lnTo>
                    <a:lnTo>
                      <a:pt x="1294" y="1112"/>
                    </a:lnTo>
                    <a:lnTo>
                      <a:pt x="1296" y="1108"/>
                    </a:lnTo>
                    <a:lnTo>
                      <a:pt x="1294" y="1104"/>
                    </a:lnTo>
                    <a:lnTo>
                      <a:pt x="1294" y="1100"/>
                    </a:lnTo>
                    <a:lnTo>
                      <a:pt x="1296" y="1096"/>
                    </a:lnTo>
                    <a:lnTo>
                      <a:pt x="1296" y="1096"/>
                    </a:lnTo>
                    <a:lnTo>
                      <a:pt x="1288" y="1098"/>
                    </a:lnTo>
                    <a:lnTo>
                      <a:pt x="1280" y="1096"/>
                    </a:lnTo>
                    <a:lnTo>
                      <a:pt x="1280" y="1096"/>
                    </a:lnTo>
                    <a:lnTo>
                      <a:pt x="1280" y="1108"/>
                    </a:lnTo>
                    <a:lnTo>
                      <a:pt x="1278" y="1114"/>
                    </a:lnTo>
                    <a:lnTo>
                      <a:pt x="1272" y="1120"/>
                    </a:lnTo>
                    <a:lnTo>
                      <a:pt x="1272" y="1120"/>
                    </a:lnTo>
                    <a:lnTo>
                      <a:pt x="1284" y="1120"/>
                    </a:lnTo>
                    <a:lnTo>
                      <a:pt x="1294" y="1124"/>
                    </a:lnTo>
                    <a:lnTo>
                      <a:pt x="1294" y="1124"/>
                    </a:lnTo>
                    <a:lnTo>
                      <a:pt x="1290" y="1128"/>
                    </a:lnTo>
                    <a:lnTo>
                      <a:pt x="1286" y="1134"/>
                    </a:lnTo>
                    <a:lnTo>
                      <a:pt x="1274" y="1140"/>
                    </a:lnTo>
                    <a:lnTo>
                      <a:pt x="1260" y="1144"/>
                    </a:lnTo>
                    <a:lnTo>
                      <a:pt x="1246" y="1146"/>
                    </a:lnTo>
                    <a:lnTo>
                      <a:pt x="1246" y="1146"/>
                    </a:lnTo>
                    <a:lnTo>
                      <a:pt x="1248" y="1150"/>
                    </a:lnTo>
                    <a:lnTo>
                      <a:pt x="1250" y="1152"/>
                    </a:lnTo>
                    <a:lnTo>
                      <a:pt x="1254" y="1152"/>
                    </a:lnTo>
                    <a:lnTo>
                      <a:pt x="1254" y="1152"/>
                    </a:lnTo>
                    <a:lnTo>
                      <a:pt x="1234" y="1172"/>
                    </a:lnTo>
                    <a:lnTo>
                      <a:pt x="1214" y="1192"/>
                    </a:lnTo>
                    <a:lnTo>
                      <a:pt x="1214" y="1192"/>
                    </a:lnTo>
                    <a:lnTo>
                      <a:pt x="1218" y="1198"/>
                    </a:lnTo>
                    <a:lnTo>
                      <a:pt x="1224" y="1202"/>
                    </a:lnTo>
                    <a:lnTo>
                      <a:pt x="1224" y="1202"/>
                    </a:lnTo>
                    <a:lnTo>
                      <a:pt x="1216" y="1212"/>
                    </a:lnTo>
                    <a:lnTo>
                      <a:pt x="1212" y="1218"/>
                    </a:lnTo>
                    <a:lnTo>
                      <a:pt x="1212" y="1226"/>
                    </a:lnTo>
                    <a:lnTo>
                      <a:pt x="1212" y="1226"/>
                    </a:lnTo>
                    <a:lnTo>
                      <a:pt x="1214" y="1228"/>
                    </a:lnTo>
                    <a:lnTo>
                      <a:pt x="1218" y="1232"/>
                    </a:lnTo>
                    <a:lnTo>
                      <a:pt x="1224" y="1234"/>
                    </a:lnTo>
                    <a:lnTo>
                      <a:pt x="1226" y="1236"/>
                    </a:lnTo>
                    <a:lnTo>
                      <a:pt x="1226" y="1236"/>
                    </a:lnTo>
                    <a:lnTo>
                      <a:pt x="1224" y="1240"/>
                    </a:lnTo>
                    <a:lnTo>
                      <a:pt x="1220" y="1240"/>
                    </a:lnTo>
                    <a:lnTo>
                      <a:pt x="1220" y="1240"/>
                    </a:lnTo>
                    <a:lnTo>
                      <a:pt x="1224" y="1244"/>
                    </a:lnTo>
                    <a:lnTo>
                      <a:pt x="1230" y="1246"/>
                    </a:lnTo>
                    <a:lnTo>
                      <a:pt x="1246" y="1244"/>
                    </a:lnTo>
                    <a:lnTo>
                      <a:pt x="1246" y="1244"/>
                    </a:lnTo>
                    <a:lnTo>
                      <a:pt x="1238" y="1256"/>
                    </a:lnTo>
                    <a:lnTo>
                      <a:pt x="1238" y="1256"/>
                    </a:lnTo>
                    <a:lnTo>
                      <a:pt x="1240" y="1258"/>
                    </a:lnTo>
                    <a:lnTo>
                      <a:pt x="1242" y="1258"/>
                    </a:lnTo>
                    <a:lnTo>
                      <a:pt x="1248" y="1258"/>
                    </a:lnTo>
                    <a:lnTo>
                      <a:pt x="1248" y="1258"/>
                    </a:lnTo>
                    <a:lnTo>
                      <a:pt x="1268" y="1242"/>
                    </a:lnTo>
                    <a:lnTo>
                      <a:pt x="1292" y="1230"/>
                    </a:lnTo>
                    <a:lnTo>
                      <a:pt x="1318" y="1220"/>
                    </a:lnTo>
                    <a:lnTo>
                      <a:pt x="1342" y="1214"/>
                    </a:lnTo>
                    <a:lnTo>
                      <a:pt x="1342" y="1214"/>
                    </a:lnTo>
                    <a:lnTo>
                      <a:pt x="1336" y="1218"/>
                    </a:lnTo>
                    <a:lnTo>
                      <a:pt x="1334" y="1226"/>
                    </a:lnTo>
                    <a:lnTo>
                      <a:pt x="1334" y="1226"/>
                    </a:lnTo>
                    <a:lnTo>
                      <a:pt x="1326" y="1230"/>
                    </a:lnTo>
                    <a:lnTo>
                      <a:pt x="1318" y="1234"/>
                    </a:lnTo>
                    <a:lnTo>
                      <a:pt x="1310" y="1238"/>
                    </a:lnTo>
                    <a:lnTo>
                      <a:pt x="1302" y="1242"/>
                    </a:lnTo>
                    <a:lnTo>
                      <a:pt x="1302" y="1242"/>
                    </a:lnTo>
                    <a:lnTo>
                      <a:pt x="1306" y="1248"/>
                    </a:lnTo>
                    <a:lnTo>
                      <a:pt x="1310" y="1256"/>
                    </a:lnTo>
                    <a:lnTo>
                      <a:pt x="1310" y="1256"/>
                    </a:lnTo>
                    <a:lnTo>
                      <a:pt x="1302" y="1264"/>
                    </a:lnTo>
                    <a:lnTo>
                      <a:pt x="1294" y="1270"/>
                    </a:lnTo>
                    <a:lnTo>
                      <a:pt x="1284" y="1272"/>
                    </a:lnTo>
                    <a:lnTo>
                      <a:pt x="1274" y="1272"/>
                    </a:lnTo>
                    <a:lnTo>
                      <a:pt x="1252" y="1270"/>
                    </a:lnTo>
                    <a:lnTo>
                      <a:pt x="1242" y="1268"/>
                    </a:lnTo>
                    <a:lnTo>
                      <a:pt x="1234" y="1270"/>
                    </a:lnTo>
                    <a:lnTo>
                      <a:pt x="1234" y="1270"/>
                    </a:lnTo>
                    <a:lnTo>
                      <a:pt x="1234" y="1274"/>
                    </a:lnTo>
                    <a:lnTo>
                      <a:pt x="1236" y="1276"/>
                    </a:lnTo>
                    <a:lnTo>
                      <a:pt x="1240" y="1278"/>
                    </a:lnTo>
                    <a:lnTo>
                      <a:pt x="1240" y="1278"/>
                    </a:lnTo>
                    <a:lnTo>
                      <a:pt x="1214" y="1280"/>
                    </a:lnTo>
                    <a:lnTo>
                      <a:pt x="1184" y="1282"/>
                    </a:lnTo>
                    <a:lnTo>
                      <a:pt x="1184" y="1282"/>
                    </a:lnTo>
                    <a:lnTo>
                      <a:pt x="1170" y="1280"/>
                    </a:lnTo>
                    <a:lnTo>
                      <a:pt x="1170" y="1280"/>
                    </a:lnTo>
                    <a:lnTo>
                      <a:pt x="1152" y="1278"/>
                    </a:lnTo>
                    <a:lnTo>
                      <a:pt x="1144" y="1278"/>
                    </a:lnTo>
                    <a:lnTo>
                      <a:pt x="1136" y="1282"/>
                    </a:lnTo>
                    <a:lnTo>
                      <a:pt x="1136" y="1282"/>
                    </a:lnTo>
                    <a:lnTo>
                      <a:pt x="1136" y="1276"/>
                    </a:lnTo>
                    <a:lnTo>
                      <a:pt x="1136" y="1274"/>
                    </a:lnTo>
                    <a:lnTo>
                      <a:pt x="1142" y="1268"/>
                    </a:lnTo>
                    <a:lnTo>
                      <a:pt x="1142" y="1268"/>
                    </a:lnTo>
                    <a:lnTo>
                      <a:pt x="1138" y="1268"/>
                    </a:lnTo>
                    <a:lnTo>
                      <a:pt x="1134" y="1270"/>
                    </a:lnTo>
                    <a:lnTo>
                      <a:pt x="1130" y="1270"/>
                    </a:lnTo>
                    <a:lnTo>
                      <a:pt x="1128" y="1268"/>
                    </a:lnTo>
                    <a:lnTo>
                      <a:pt x="1128" y="1268"/>
                    </a:lnTo>
                    <a:lnTo>
                      <a:pt x="1122" y="1270"/>
                    </a:lnTo>
                    <a:lnTo>
                      <a:pt x="1120" y="1274"/>
                    </a:lnTo>
                    <a:lnTo>
                      <a:pt x="1116" y="1278"/>
                    </a:lnTo>
                    <a:lnTo>
                      <a:pt x="1112" y="1280"/>
                    </a:lnTo>
                    <a:lnTo>
                      <a:pt x="1112" y="1280"/>
                    </a:lnTo>
                    <a:lnTo>
                      <a:pt x="1102" y="1280"/>
                    </a:lnTo>
                    <a:lnTo>
                      <a:pt x="1090" y="1284"/>
                    </a:lnTo>
                    <a:lnTo>
                      <a:pt x="1066" y="1294"/>
                    </a:lnTo>
                    <a:lnTo>
                      <a:pt x="1066" y="1294"/>
                    </a:lnTo>
                    <a:lnTo>
                      <a:pt x="1064" y="1294"/>
                    </a:lnTo>
                    <a:lnTo>
                      <a:pt x="1064" y="1292"/>
                    </a:lnTo>
                    <a:lnTo>
                      <a:pt x="1068" y="1290"/>
                    </a:lnTo>
                    <a:lnTo>
                      <a:pt x="1068" y="1290"/>
                    </a:lnTo>
                    <a:lnTo>
                      <a:pt x="1064" y="1290"/>
                    </a:lnTo>
                    <a:lnTo>
                      <a:pt x="1058" y="1292"/>
                    </a:lnTo>
                    <a:lnTo>
                      <a:pt x="1052" y="1294"/>
                    </a:lnTo>
                    <a:lnTo>
                      <a:pt x="1046" y="1296"/>
                    </a:lnTo>
                    <a:lnTo>
                      <a:pt x="1046" y="1296"/>
                    </a:lnTo>
                    <a:lnTo>
                      <a:pt x="1048" y="1292"/>
                    </a:lnTo>
                    <a:lnTo>
                      <a:pt x="1042" y="1292"/>
                    </a:lnTo>
                    <a:lnTo>
                      <a:pt x="1042" y="1292"/>
                    </a:lnTo>
                    <a:lnTo>
                      <a:pt x="1048" y="1284"/>
                    </a:lnTo>
                    <a:lnTo>
                      <a:pt x="1056" y="1276"/>
                    </a:lnTo>
                    <a:lnTo>
                      <a:pt x="1056" y="1276"/>
                    </a:lnTo>
                    <a:lnTo>
                      <a:pt x="1054" y="1276"/>
                    </a:lnTo>
                    <a:lnTo>
                      <a:pt x="1052" y="1276"/>
                    </a:lnTo>
                    <a:lnTo>
                      <a:pt x="1048" y="1278"/>
                    </a:lnTo>
                    <a:lnTo>
                      <a:pt x="1048" y="1278"/>
                    </a:lnTo>
                    <a:lnTo>
                      <a:pt x="1056" y="1270"/>
                    </a:lnTo>
                    <a:lnTo>
                      <a:pt x="1068" y="1258"/>
                    </a:lnTo>
                    <a:lnTo>
                      <a:pt x="1082" y="1246"/>
                    </a:lnTo>
                    <a:lnTo>
                      <a:pt x="1090" y="1242"/>
                    </a:lnTo>
                    <a:lnTo>
                      <a:pt x="1096" y="1238"/>
                    </a:lnTo>
                    <a:lnTo>
                      <a:pt x="1096" y="1238"/>
                    </a:lnTo>
                    <a:lnTo>
                      <a:pt x="1110" y="1240"/>
                    </a:lnTo>
                    <a:lnTo>
                      <a:pt x="1110" y="1240"/>
                    </a:lnTo>
                    <a:lnTo>
                      <a:pt x="1140" y="1236"/>
                    </a:lnTo>
                    <a:lnTo>
                      <a:pt x="1166" y="1230"/>
                    </a:lnTo>
                    <a:lnTo>
                      <a:pt x="1166" y="1230"/>
                    </a:lnTo>
                    <a:lnTo>
                      <a:pt x="1168" y="1234"/>
                    </a:lnTo>
                    <a:lnTo>
                      <a:pt x="1168" y="1234"/>
                    </a:lnTo>
                    <a:lnTo>
                      <a:pt x="1164" y="1238"/>
                    </a:lnTo>
                    <a:lnTo>
                      <a:pt x="1160" y="1240"/>
                    </a:lnTo>
                    <a:lnTo>
                      <a:pt x="1158" y="1244"/>
                    </a:lnTo>
                    <a:lnTo>
                      <a:pt x="1158" y="1244"/>
                    </a:lnTo>
                    <a:lnTo>
                      <a:pt x="1164" y="1242"/>
                    </a:lnTo>
                    <a:lnTo>
                      <a:pt x="1172" y="1242"/>
                    </a:lnTo>
                    <a:lnTo>
                      <a:pt x="1186" y="1244"/>
                    </a:lnTo>
                    <a:lnTo>
                      <a:pt x="1186" y="1244"/>
                    </a:lnTo>
                    <a:lnTo>
                      <a:pt x="1186" y="1240"/>
                    </a:lnTo>
                    <a:lnTo>
                      <a:pt x="1184" y="1238"/>
                    </a:lnTo>
                    <a:lnTo>
                      <a:pt x="1182" y="1238"/>
                    </a:lnTo>
                    <a:lnTo>
                      <a:pt x="1180" y="1240"/>
                    </a:lnTo>
                    <a:lnTo>
                      <a:pt x="1180" y="1240"/>
                    </a:lnTo>
                    <a:lnTo>
                      <a:pt x="1180" y="1236"/>
                    </a:lnTo>
                    <a:lnTo>
                      <a:pt x="1178" y="1234"/>
                    </a:lnTo>
                    <a:lnTo>
                      <a:pt x="1172" y="1228"/>
                    </a:lnTo>
                    <a:lnTo>
                      <a:pt x="1166" y="1226"/>
                    </a:lnTo>
                    <a:lnTo>
                      <a:pt x="1158" y="1226"/>
                    </a:lnTo>
                    <a:lnTo>
                      <a:pt x="1158" y="1226"/>
                    </a:lnTo>
                    <a:lnTo>
                      <a:pt x="1162" y="1224"/>
                    </a:lnTo>
                    <a:lnTo>
                      <a:pt x="1166" y="1222"/>
                    </a:lnTo>
                    <a:lnTo>
                      <a:pt x="1178" y="1218"/>
                    </a:lnTo>
                    <a:lnTo>
                      <a:pt x="1190" y="1214"/>
                    </a:lnTo>
                    <a:lnTo>
                      <a:pt x="1194" y="1210"/>
                    </a:lnTo>
                    <a:lnTo>
                      <a:pt x="1196" y="1206"/>
                    </a:lnTo>
                    <a:lnTo>
                      <a:pt x="1196" y="1206"/>
                    </a:lnTo>
                    <a:lnTo>
                      <a:pt x="1190" y="1210"/>
                    </a:lnTo>
                    <a:lnTo>
                      <a:pt x="1182" y="1212"/>
                    </a:lnTo>
                    <a:lnTo>
                      <a:pt x="1168" y="1214"/>
                    </a:lnTo>
                    <a:lnTo>
                      <a:pt x="1152" y="1216"/>
                    </a:lnTo>
                    <a:lnTo>
                      <a:pt x="1134" y="1218"/>
                    </a:lnTo>
                    <a:lnTo>
                      <a:pt x="1134" y="1218"/>
                    </a:lnTo>
                    <a:lnTo>
                      <a:pt x="1132" y="1214"/>
                    </a:lnTo>
                    <a:lnTo>
                      <a:pt x="1128" y="1212"/>
                    </a:lnTo>
                    <a:lnTo>
                      <a:pt x="1122" y="1212"/>
                    </a:lnTo>
                    <a:lnTo>
                      <a:pt x="1118" y="1216"/>
                    </a:lnTo>
                    <a:lnTo>
                      <a:pt x="1118" y="1216"/>
                    </a:lnTo>
                    <a:lnTo>
                      <a:pt x="1116" y="1214"/>
                    </a:lnTo>
                    <a:lnTo>
                      <a:pt x="1116" y="1212"/>
                    </a:lnTo>
                    <a:lnTo>
                      <a:pt x="1118" y="1210"/>
                    </a:lnTo>
                    <a:lnTo>
                      <a:pt x="1118" y="1210"/>
                    </a:lnTo>
                    <a:lnTo>
                      <a:pt x="1114" y="1210"/>
                    </a:lnTo>
                    <a:lnTo>
                      <a:pt x="1112" y="1210"/>
                    </a:lnTo>
                    <a:lnTo>
                      <a:pt x="1110" y="1212"/>
                    </a:lnTo>
                    <a:lnTo>
                      <a:pt x="1108" y="1212"/>
                    </a:lnTo>
                    <a:lnTo>
                      <a:pt x="1108" y="1212"/>
                    </a:lnTo>
                    <a:lnTo>
                      <a:pt x="1106" y="1210"/>
                    </a:lnTo>
                    <a:lnTo>
                      <a:pt x="1106" y="1208"/>
                    </a:lnTo>
                    <a:lnTo>
                      <a:pt x="1110" y="1204"/>
                    </a:lnTo>
                    <a:lnTo>
                      <a:pt x="1110" y="1204"/>
                    </a:lnTo>
                    <a:lnTo>
                      <a:pt x="1104" y="1206"/>
                    </a:lnTo>
                    <a:lnTo>
                      <a:pt x="1106" y="1204"/>
                    </a:lnTo>
                    <a:lnTo>
                      <a:pt x="1106" y="1204"/>
                    </a:lnTo>
                    <a:lnTo>
                      <a:pt x="1096" y="1210"/>
                    </a:lnTo>
                    <a:lnTo>
                      <a:pt x="1084" y="1218"/>
                    </a:lnTo>
                    <a:lnTo>
                      <a:pt x="1078" y="1220"/>
                    </a:lnTo>
                    <a:lnTo>
                      <a:pt x="1070" y="1220"/>
                    </a:lnTo>
                    <a:lnTo>
                      <a:pt x="1066" y="1220"/>
                    </a:lnTo>
                    <a:lnTo>
                      <a:pt x="1062" y="1216"/>
                    </a:lnTo>
                    <a:lnTo>
                      <a:pt x="1062" y="1216"/>
                    </a:lnTo>
                    <a:lnTo>
                      <a:pt x="1054" y="1218"/>
                    </a:lnTo>
                    <a:lnTo>
                      <a:pt x="1044" y="1222"/>
                    </a:lnTo>
                    <a:lnTo>
                      <a:pt x="1044" y="1222"/>
                    </a:lnTo>
                    <a:lnTo>
                      <a:pt x="1046" y="1218"/>
                    </a:lnTo>
                    <a:lnTo>
                      <a:pt x="1048" y="1216"/>
                    </a:lnTo>
                    <a:lnTo>
                      <a:pt x="1048" y="1216"/>
                    </a:lnTo>
                    <a:lnTo>
                      <a:pt x="1048" y="1214"/>
                    </a:lnTo>
                    <a:lnTo>
                      <a:pt x="1046" y="1214"/>
                    </a:lnTo>
                    <a:lnTo>
                      <a:pt x="1044" y="1218"/>
                    </a:lnTo>
                    <a:lnTo>
                      <a:pt x="1040" y="1220"/>
                    </a:lnTo>
                    <a:lnTo>
                      <a:pt x="1034" y="1222"/>
                    </a:lnTo>
                    <a:lnTo>
                      <a:pt x="1034" y="1222"/>
                    </a:lnTo>
                    <a:lnTo>
                      <a:pt x="1036" y="1216"/>
                    </a:lnTo>
                    <a:lnTo>
                      <a:pt x="1040" y="1214"/>
                    </a:lnTo>
                    <a:lnTo>
                      <a:pt x="1046" y="1212"/>
                    </a:lnTo>
                    <a:lnTo>
                      <a:pt x="1048" y="1208"/>
                    </a:lnTo>
                    <a:lnTo>
                      <a:pt x="1048" y="1208"/>
                    </a:lnTo>
                    <a:lnTo>
                      <a:pt x="1042" y="1208"/>
                    </a:lnTo>
                    <a:lnTo>
                      <a:pt x="1038" y="1212"/>
                    </a:lnTo>
                    <a:lnTo>
                      <a:pt x="1034" y="1216"/>
                    </a:lnTo>
                    <a:lnTo>
                      <a:pt x="1032" y="1216"/>
                    </a:lnTo>
                    <a:lnTo>
                      <a:pt x="1032" y="1216"/>
                    </a:lnTo>
                    <a:lnTo>
                      <a:pt x="1032" y="1210"/>
                    </a:lnTo>
                    <a:lnTo>
                      <a:pt x="1034" y="1208"/>
                    </a:lnTo>
                    <a:lnTo>
                      <a:pt x="1038" y="1206"/>
                    </a:lnTo>
                    <a:lnTo>
                      <a:pt x="1038" y="1202"/>
                    </a:lnTo>
                    <a:lnTo>
                      <a:pt x="1038" y="1202"/>
                    </a:lnTo>
                    <a:lnTo>
                      <a:pt x="1026" y="1208"/>
                    </a:lnTo>
                    <a:lnTo>
                      <a:pt x="1014" y="1214"/>
                    </a:lnTo>
                    <a:lnTo>
                      <a:pt x="1004" y="1220"/>
                    </a:lnTo>
                    <a:lnTo>
                      <a:pt x="1002" y="1218"/>
                    </a:lnTo>
                    <a:lnTo>
                      <a:pt x="1000" y="1216"/>
                    </a:lnTo>
                    <a:lnTo>
                      <a:pt x="1000" y="1216"/>
                    </a:lnTo>
                    <a:lnTo>
                      <a:pt x="996" y="1218"/>
                    </a:lnTo>
                    <a:lnTo>
                      <a:pt x="994" y="1218"/>
                    </a:lnTo>
                    <a:lnTo>
                      <a:pt x="990" y="1220"/>
                    </a:lnTo>
                    <a:lnTo>
                      <a:pt x="990" y="1220"/>
                    </a:lnTo>
                    <a:lnTo>
                      <a:pt x="990" y="1216"/>
                    </a:lnTo>
                    <a:lnTo>
                      <a:pt x="990" y="1216"/>
                    </a:lnTo>
                    <a:lnTo>
                      <a:pt x="994" y="1212"/>
                    </a:lnTo>
                    <a:lnTo>
                      <a:pt x="994" y="1212"/>
                    </a:lnTo>
                    <a:lnTo>
                      <a:pt x="990" y="1214"/>
                    </a:lnTo>
                    <a:lnTo>
                      <a:pt x="988" y="1216"/>
                    </a:lnTo>
                    <a:lnTo>
                      <a:pt x="984" y="1218"/>
                    </a:lnTo>
                    <a:lnTo>
                      <a:pt x="978" y="1218"/>
                    </a:lnTo>
                    <a:lnTo>
                      <a:pt x="978" y="1218"/>
                    </a:lnTo>
                    <a:lnTo>
                      <a:pt x="978" y="1216"/>
                    </a:lnTo>
                    <a:lnTo>
                      <a:pt x="978" y="1214"/>
                    </a:lnTo>
                    <a:lnTo>
                      <a:pt x="980" y="1214"/>
                    </a:lnTo>
                    <a:lnTo>
                      <a:pt x="982" y="1212"/>
                    </a:lnTo>
                    <a:lnTo>
                      <a:pt x="982" y="1212"/>
                    </a:lnTo>
                    <a:lnTo>
                      <a:pt x="960" y="1220"/>
                    </a:lnTo>
                    <a:lnTo>
                      <a:pt x="940" y="1226"/>
                    </a:lnTo>
                    <a:lnTo>
                      <a:pt x="930" y="1230"/>
                    </a:lnTo>
                    <a:lnTo>
                      <a:pt x="922" y="1236"/>
                    </a:lnTo>
                    <a:lnTo>
                      <a:pt x="914" y="1242"/>
                    </a:lnTo>
                    <a:lnTo>
                      <a:pt x="908" y="1248"/>
                    </a:lnTo>
                    <a:lnTo>
                      <a:pt x="908" y="1248"/>
                    </a:lnTo>
                    <a:lnTo>
                      <a:pt x="894" y="1252"/>
                    </a:lnTo>
                    <a:lnTo>
                      <a:pt x="884" y="1258"/>
                    </a:lnTo>
                    <a:lnTo>
                      <a:pt x="884" y="1258"/>
                    </a:lnTo>
                    <a:lnTo>
                      <a:pt x="882" y="1264"/>
                    </a:lnTo>
                    <a:lnTo>
                      <a:pt x="880" y="1268"/>
                    </a:lnTo>
                    <a:lnTo>
                      <a:pt x="874" y="1276"/>
                    </a:lnTo>
                    <a:lnTo>
                      <a:pt x="866" y="1282"/>
                    </a:lnTo>
                    <a:lnTo>
                      <a:pt x="864" y="1286"/>
                    </a:lnTo>
                    <a:lnTo>
                      <a:pt x="862" y="1292"/>
                    </a:lnTo>
                    <a:lnTo>
                      <a:pt x="862" y="1292"/>
                    </a:lnTo>
                    <a:lnTo>
                      <a:pt x="868" y="1294"/>
                    </a:lnTo>
                    <a:lnTo>
                      <a:pt x="872" y="1294"/>
                    </a:lnTo>
                    <a:lnTo>
                      <a:pt x="878" y="1290"/>
                    </a:lnTo>
                    <a:lnTo>
                      <a:pt x="880" y="1286"/>
                    </a:lnTo>
                    <a:lnTo>
                      <a:pt x="880" y="1286"/>
                    </a:lnTo>
                    <a:lnTo>
                      <a:pt x="880" y="1290"/>
                    </a:lnTo>
                    <a:lnTo>
                      <a:pt x="880" y="1292"/>
                    </a:lnTo>
                    <a:lnTo>
                      <a:pt x="876" y="1296"/>
                    </a:lnTo>
                    <a:lnTo>
                      <a:pt x="870" y="1298"/>
                    </a:lnTo>
                    <a:lnTo>
                      <a:pt x="868" y="1300"/>
                    </a:lnTo>
                    <a:lnTo>
                      <a:pt x="866" y="1304"/>
                    </a:lnTo>
                    <a:lnTo>
                      <a:pt x="866" y="1304"/>
                    </a:lnTo>
                    <a:lnTo>
                      <a:pt x="862" y="1302"/>
                    </a:lnTo>
                    <a:lnTo>
                      <a:pt x="858" y="1298"/>
                    </a:lnTo>
                    <a:lnTo>
                      <a:pt x="854" y="1296"/>
                    </a:lnTo>
                    <a:lnTo>
                      <a:pt x="848" y="1296"/>
                    </a:lnTo>
                    <a:lnTo>
                      <a:pt x="848" y="1296"/>
                    </a:lnTo>
                    <a:lnTo>
                      <a:pt x="850" y="1294"/>
                    </a:lnTo>
                    <a:lnTo>
                      <a:pt x="850" y="1292"/>
                    </a:lnTo>
                    <a:lnTo>
                      <a:pt x="856" y="1290"/>
                    </a:lnTo>
                    <a:lnTo>
                      <a:pt x="856" y="1290"/>
                    </a:lnTo>
                    <a:lnTo>
                      <a:pt x="852" y="1288"/>
                    </a:lnTo>
                    <a:lnTo>
                      <a:pt x="846" y="1290"/>
                    </a:lnTo>
                    <a:lnTo>
                      <a:pt x="834" y="1290"/>
                    </a:lnTo>
                    <a:lnTo>
                      <a:pt x="834" y="1290"/>
                    </a:lnTo>
                    <a:lnTo>
                      <a:pt x="838" y="1284"/>
                    </a:lnTo>
                    <a:lnTo>
                      <a:pt x="842" y="1282"/>
                    </a:lnTo>
                    <a:lnTo>
                      <a:pt x="846" y="1280"/>
                    </a:lnTo>
                    <a:lnTo>
                      <a:pt x="846" y="1280"/>
                    </a:lnTo>
                    <a:lnTo>
                      <a:pt x="844" y="1278"/>
                    </a:lnTo>
                    <a:lnTo>
                      <a:pt x="844" y="1278"/>
                    </a:lnTo>
                    <a:lnTo>
                      <a:pt x="842" y="1274"/>
                    </a:lnTo>
                    <a:lnTo>
                      <a:pt x="842" y="1274"/>
                    </a:lnTo>
                    <a:lnTo>
                      <a:pt x="836" y="1280"/>
                    </a:lnTo>
                    <a:lnTo>
                      <a:pt x="830" y="1286"/>
                    </a:lnTo>
                    <a:lnTo>
                      <a:pt x="822" y="1288"/>
                    </a:lnTo>
                    <a:lnTo>
                      <a:pt x="812" y="1286"/>
                    </a:lnTo>
                    <a:lnTo>
                      <a:pt x="812" y="1286"/>
                    </a:lnTo>
                    <a:lnTo>
                      <a:pt x="810" y="1282"/>
                    </a:lnTo>
                    <a:lnTo>
                      <a:pt x="808" y="1278"/>
                    </a:lnTo>
                    <a:lnTo>
                      <a:pt x="802" y="1274"/>
                    </a:lnTo>
                    <a:lnTo>
                      <a:pt x="796" y="1272"/>
                    </a:lnTo>
                    <a:lnTo>
                      <a:pt x="780" y="1268"/>
                    </a:lnTo>
                    <a:lnTo>
                      <a:pt x="766" y="1268"/>
                    </a:lnTo>
                    <a:lnTo>
                      <a:pt x="766" y="1268"/>
                    </a:lnTo>
                    <a:lnTo>
                      <a:pt x="772" y="1276"/>
                    </a:lnTo>
                    <a:lnTo>
                      <a:pt x="778" y="1284"/>
                    </a:lnTo>
                    <a:lnTo>
                      <a:pt x="786" y="1290"/>
                    </a:lnTo>
                    <a:lnTo>
                      <a:pt x="794" y="1292"/>
                    </a:lnTo>
                    <a:lnTo>
                      <a:pt x="794" y="1292"/>
                    </a:lnTo>
                    <a:lnTo>
                      <a:pt x="780" y="1292"/>
                    </a:lnTo>
                    <a:lnTo>
                      <a:pt x="764" y="1290"/>
                    </a:lnTo>
                    <a:lnTo>
                      <a:pt x="752" y="1286"/>
                    </a:lnTo>
                    <a:lnTo>
                      <a:pt x="742" y="1278"/>
                    </a:lnTo>
                    <a:lnTo>
                      <a:pt x="742" y="1278"/>
                    </a:lnTo>
                    <a:lnTo>
                      <a:pt x="742" y="1276"/>
                    </a:lnTo>
                    <a:lnTo>
                      <a:pt x="744" y="1276"/>
                    </a:lnTo>
                    <a:lnTo>
                      <a:pt x="746" y="1274"/>
                    </a:lnTo>
                    <a:lnTo>
                      <a:pt x="746" y="1274"/>
                    </a:lnTo>
                    <a:lnTo>
                      <a:pt x="746" y="1274"/>
                    </a:lnTo>
                    <a:lnTo>
                      <a:pt x="740" y="1274"/>
                    </a:lnTo>
                    <a:lnTo>
                      <a:pt x="734" y="1278"/>
                    </a:lnTo>
                    <a:lnTo>
                      <a:pt x="730" y="1282"/>
                    </a:lnTo>
                    <a:lnTo>
                      <a:pt x="732" y="1288"/>
                    </a:lnTo>
                    <a:lnTo>
                      <a:pt x="732" y="1288"/>
                    </a:lnTo>
                    <a:lnTo>
                      <a:pt x="710" y="1302"/>
                    </a:lnTo>
                    <a:lnTo>
                      <a:pt x="690" y="1312"/>
                    </a:lnTo>
                    <a:lnTo>
                      <a:pt x="646" y="1332"/>
                    </a:lnTo>
                    <a:lnTo>
                      <a:pt x="646" y="1332"/>
                    </a:lnTo>
                    <a:lnTo>
                      <a:pt x="648" y="1326"/>
                    </a:lnTo>
                    <a:lnTo>
                      <a:pt x="652" y="1322"/>
                    </a:lnTo>
                    <a:lnTo>
                      <a:pt x="656" y="1316"/>
                    </a:lnTo>
                    <a:lnTo>
                      <a:pt x="656" y="1308"/>
                    </a:lnTo>
                    <a:lnTo>
                      <a:pt x="656" y="1308"/>
                    </a:lnTo>
                    <a:lnTo>
                      <a:pt x="652" y="1310"/>
                    </a:lnTo>
                    <a:lnTo>
                      <a:pt x="648" y="1312"/>
                    </a:lnTo>
                    <a:lnTo>
                      <a:pt x="642" y="1322"/>
                    </a:lnTo>
                    <a:lnTo>
                      <a:pt x="634" y="1332"/>
                    </a:lnTo>
                    <a:lnTo>
                      <a:pt x="630" y="1336"/>
                    </a:lnTo>
                    <a:lnTo>
                      <a:pt x="624" y="1338"/>
                    </a:lnTo>
                    <a:lnTo>
                      <a:pt x="624" y="1338"/>
                    </a:lnTo>
                    <a:lnTo>
                      <a:pt x="620" y="1346"/>
                    </a:lnTo>
                    <a:lnTo>
                      <a:pt x="612" y="1352"/>
                    </a:lnTo>
                    <a:lnTo>
                      <a:pt x="604" y="1358"/>
                    </a:lnTo>
                    <a:lnTo>
                      <a:pt x="596" y="1362"/>
                    </a:lnTo>
                    <a:lnTo>
                      <a:pt x="580" y="1368"/>
                    </a:lnTo>
                    <a:lnTo>
                      <a:pt x="572" y="1372"/>
                    </a:lnTo>
                    <a:lnTo>
                      <a:pt x="566" y="1378"/>
                    </a:lnTo>
                    <a:lnTo>
                      <a:pt x="566" y="1378"/>
                    </a:lnTo>
                    <a:lnTo>
                      <a:pt x="560" y="1378"/>
                    </a:lnTo>
                    <a:lnTo>
                      <a:pt x="552" y="1382"/>
                    </a:lnTo>
                    <a:lnTo>
                      <a:pt x="542" y="1390"/>
                    </a:lnTo>
                    <a:lnTo>
                      <a:pt x="542" y="1390"/>
                    </a:lnTo>
                    <a:lnTo>
                      <a:pt x="548" y="1382"/>
                    </a:lnTo>
                    <a:lnTo>
                      <a:pt x="556" y="1374"/>
                    </a:lnTo>
                    <a:lnTo>
                      <a:pt x="568" y="1366"/>
                    </a:lnTo>
                    <a:lnTo>
                      <a:pt x="582" y="1362"/>
                    </a:lnTo>
                    <a:lnTo>
                      <a:pt x="582" y="1362"/>
                    </a:lnTo>
                    <a:lnTo>
                      <a:pt x="584" y="1354"/>
                    </a:lnTo>
                    <a:lnTo>
                      <a:pt x="588" y="1350"/>
                    </a:lnTo>
                    <a:lnTo>
                      <a:pt x="592" y="1346"/>
                    </a:lnTo>
                    <a:lnTo>
                      <a:pt x="598" y="1342"/>
                    </a:lnTo>
                    <a:lnTo>
                      <a:pt x="598" y="1342"/>
                    </a:lnTo>
                    <a:lnTo>
                      <a:pt x="596" y="1336"/>
                    </a:lnTo>
                    <a:lnTo>
                      <a:pt x="596" y="1332"/>
                    </a:lnTo>
                    <a:lnTo>
                      <a:pt x="598" y="1328"/>
                    </a:lnTo>
                    <a:lnTo>
                      <a:pt x="600" y="1326"/>
                    </a:lnTo>
                    <a:lnTo>
                      <a:pt x="606" y="1322"/>
                    </a:lnTo>
                    <a:lnTo>
                      <a:pt x="614" y="1320"/>
                    </a:lnTo>
                    <a:lnTo>
                      <a:pt x="614" y="1320"/>
                    </a:lnTo>
                    <a:lnTo>
                      <a:pt x="614" y="1316"/>
                    </a:lnTo>
                    <a:lnTo>
                      <a:pt x="614" y="1312"/>
                    </a:lnTo>
                    <a:lnTo>
                      <a:pt x="618" y="1312"/>
                    </a:lnTo>
                    <a:lnTo>
                      <a:pt x="624" y="1312"/>
                    </a:lnTo>
                    <a:lnTo>
                      <a:pt x="624" y="1312"/>
                    </a:lnTo>
                    <a:lnTo>
                      <a:pt x="626" y="1310"/>
                    </a:lnTo>
                    <a:lnTo>
                      <a:pt x="624" y="1306"/>
                    </a:lnTo>
                    <a:lnTo>
                      <a:pt x="624" y="1304"/>
                    </a:lnTo>
                    <a:lnTo>
                      <a:pt x="626" y="1302"/>
                    </a:lnTo>
                    <a:lnTo>
                      <a:pt x="626" y="1302"/>
                    </a:lnTo>
                    <a:lnTo>
                      <a:pt x="634" y="1300"/>
                    </a:lnTo>
                    <a:lnTo>
                      <a:pt x="642" y="1296"/>
                    </a:lnTo>
                    <a:lnTo>
                      <a:pt x="658" y="1286"/>
                    </a:lnTo>
                    <a:lnTo>
                      <a:pt x="658" y="1286"/>
                    </a:lnTo>
                    <a:lnTo>
                      <a:pt x="654" y="1286"/>
                    </a:lnTo>
                    <a:lnTo>
                      <a:pt x="648" y="1288"/>
                    </a:lnTo>
                    <a:lnTo>
                      <a:pt x="642" y="1290"/>
                    </a:lnTo>
                    <a:lnTo>
                      <a:pt x="638" y="1288"/>
                    </a:lnTo>
                    <a:lnTo>
                      <a:pt x="638" y="1288"/>
                    </a:lnTo>
                    <a:lnTo>
                      <a:pt x="610" y="1314"/>
                    </a:lnTo>
                    <a:lnTo>
                      <a:pt x="596" y="1326"/>
                    </a:lnTo>
                    <a:lnTo>
                      <a:pt x="584" y="1340"/>
                    </a:lnTo>
                    <a:lnTo>
                      <a:pt x="584" y="1340"/>
                    </a:lnTo>
                    <a:lnTo>
                      <a:pt x="582" y="1334"/>
                    </a:lnTo>
                    <a:lnTo>
                      <a:pt x="584" y="1326"/>
                    </a:lnTo>
                    <a:lnTo>
                      <a:pt x="588" y="1320"/>
                    </a:lnTo>
                    <a:lnTo>
                      <a:pt x="592" y="1316"/>
                    </a:lnTo>
                    <a:lnTo>
                      <a:pt x="592" y="1316"/>
                    </a:lnTo>
                    <a:lnTo>
                      <a:pt x="588" y="1316"/>
                    </a:lnTo>
                    <a:lnTo>
                      <a:pt x="584" y="1320"/>
                    </a:lnTo>
                    <a:lnTo>
                      <a:pt x="580" y="1328"/>
                    </a:lnTo>
                    <a:lnTo>
                      <a:pt x="576" y="1340"/>
                    </a:lnTo>
                    <a:lnTo>
                      <a:pt x="576" y="1350"/>
                    </a:lnTo>
                    <a:lnTo>
                      <a:pt x="576" y="1350"/>
                    </a:lnTo>
                    <a:lnTo>
                      <a:pt x="570" y="1352"/>
                    </a:lnTo>
                    <a:lnTo>
                      <a:pt x="566" y="1354"/>
                    </a:lnTo>
                    <a:lnTo>
                      <a:pt x="558" y="1362"/>
                    </a:lnTo>
                    <a:lnTo>
                      <a:pt x="552" y="1368"/>
                    </a:lnTo>
                    <a:lnTo>
                      <a:pt x="544" y="1374"/>
                    </a:lnTo>
                    <a:lnTo>
                      <a:pt x="544" y="1374"/>
                    </a:lnTo>
                    <a:lnTo>
                      <a:pt x="544" y="1372"/>
                    </a:lnTo>
                    <a:lnTo>
                      <a:pt x="546" y="1370"/>
                    </a:lnTo>
                    <a:lnTo>
                      <a:pt x="548" y="1370"/>
                    </a:lnTo>
                    <a:lnTo>
                      <a:pt x="550" y="1368"/>
                    </a:lnTo>
                    <a:lnTo>
                      <a:pt x="550" y="1368"/>
                    </a:lnTo>
                    <a:lnTo>
                      <a:pt x="540" y="1374"/>
                    </a:lnTo>
                    <a:lnTo>
                      <a:pt x="536" y="1380"/>
                    </a:lnTo>
                    <a:lnTo>
                      <a:pt x="534" y="1386"/>
                    </a:lnTo>
                    <a:lnTo>
                      <a:pt x="534" y="1386"/>
                    </a:lnTo>
                    <a:lnTo>
                      <a:pt x="526" y="1386"/>
                    </a:lnTo>
                    <a:lnTo>
                      <a:pt x="520" y="1388"/>
                    </a:lnTo>
                    <a:lnTo>
                      <a:pt x="520" y="1388"/>
                    </a:lnTo>
                    <a:lnTo>
                      <a:pt x="522" y="1390"/>
                    </a:lnTo>
                    <a:lnTo>
                      <a:pt x="524" y="1392"/>
                    </a:lnTo>
                    <a:lnTo>
                      <a:pt x="526" y="1394"/>
                    </a:lnTo>
                    <a:lnTo>
                      <a:pt x="528" y="1396"/>
                    </a:lnTo>
                    <a:lnTo>
                      <a:pt x="528" y="1396"/>
                    </a:lnTo>
                    <a:lnTo>
                      <a:pt x="522" y="1406"/>
                    </a:lnTo>
                    <a:lnTo>
                      <a:pt x="516" y="1416"/>
                    </a:lnTo>
                    <a:lnTo>
                      <a:pt x="500" y="1430"/>
                    </a:lnTo>
                    <a:lnTo>
                      <a:pt x="500" y="1430"/>
                    </a:lnTo>
                    <a:lnTo>
                      <a:pt x="502" y="1426"/>
                    </a:lnTo>
                    <a:lnTo>
                      <a:pt x="508" y="1418"/>
                    </a:lnTo>
                    <a:lnTo>
                      <a:pt x="508" y="1418"/>
                    </a:lnTo>
                    <a:lnTo>
                      <a:pt x="506" y="1420"/>
                    </a:lnTo>
                    <a:lnTo>
                      <a:pt x="502" y="1422"/>
                    </a:lnTo>
                    <a:lnTo>
                      <a:pt x="496" y="1432"/>
                    </a:lnTo>
                    <a:lnTo>
                      <a:pt x="496" y="1432"/>
                    </a:lnTo>
                    <a:lnTo>
                      <a:pt x="494" y="1430"/>
                    </a:lnTo>
                    <a:lnTo>
                      <a:pt x="492" y="1428"/>
                    </a:lnTo>
                    <a:lnTo>
                      <a:pt x="488" y="1428"/>
                    </a:lnTo>
                    <a:lnTo>
                      <a:pt x="484" y="1430"/>
                    </a:lnTo>
                    <a:lnTo>
                      <a:pt x="482" y="1428"/>
                    </a:lnTo>
                    <a:lnTo>
                      <a:pt x="480" y="1426"/>
                    </a:lnTo>
                    <a:lnTo>
                      <a:pt x="480" y="1426"/>
                    </a:lnTo>
                    <a:lnTo>
                      <a:pt x="480" y="1438"/>
                    </a:lnTo>
                    <a:lnTo>
                      <a:pt x="478" y="1442"/>
                    </a:lnTo>
                    <a:lnTo>
                      <a:pt x="472" y="1446"/>
                    </a:lnTo>
                    <a:lnTo>
                      <a:pt x="472" y="1446"/>
                    </a:lnTo>
                    <a:lnTo>
                      <a:pt x="474" y="1448"/>
                    </a:lnTo>
                    <a:lnTo>
                      <a:pt x="476" y="1446"/>
                    </a:lnTo>
                    <a:lnTo>
                      <a:pt x="478" y="1446"/>
                    </a:lnTo>
                    <a:lnTo>
                      <a:pt x="482" y="1446"/>
                    </a:lnTo>
                    <a:lnTo>
                      <a:pt x="482" y="1446"/>
                    </a:lnTo>
                    <a:lnTo>
                      <a:pt x="476" y="1454"/>
                    </a:lnTo>
                    <a:lnTo>
                      <a:pt x="470" y="1458"/>
                    </a:lnTo>
                    <a:lnTo>
                      <a:pt x="454" y="1464"/>
                    </a:lnTo>
                    <a:lnTo>
                      <a:pt x="454" y="1464"/>
                    </a:lnTo>
                    <a:lnTo>
                      <a:pt x="452" y="1460"/>
                    </a:lnTo>
                    <a:lnTo>
                      <a:pt x="450" y="1458"/>
                    </a:lnTo>
                    <a:lnTo>
                      <a:pt x="448" y="1456"/>
                    </a:lnTo>
                    <a:lnTo>
                      <a:pt x="450" y="1454"/>
                    </a:lnTo>
                    <a:lnTo>
                      <a:pt x="450" y="1454"/>
                    </a:lnTo>
                    <a:lnTo>
                      <a:pt x="444" y="1460"/>
                    </a:lnTo>
                    <a:lnTo>
                      <a:pt x="438" y="1464"/>
                    </a:lnTo>
                    <a:lnTo>
                      <a:pt x="432" y="1466"/>
                    </a:lnTo>
                    <a:lnTo>
                      <a:pt x="430" y="1466"/>
                    </a:lnTo>
                    <a:lnTo>
                      <a:pt x="428" y="1464"/>
                    </a:lnTo>
                    <a:lnTo>
                      <a:pt x="428" y="1464"/>
                    </a:lnTo>
                    <a:lnTo>
                      <a:pt x="426" y="1464"/>
                    </a:lnTo>
                    <a:lnTo>
                      <a:pt x="424" y="1466"/>
                    </a:lnTo>
                    <a:lnTo>
                      <a:pt x="424" y="1466"/>
                    </a:lnTo>
                    <a:lnTo>
                      <a:pt x="424" y="1470"/>
                    </a:lnTo>
                    <a:lnTo>
                      <a:pt x="428" y="1472"/>
                    </a:lnTo>
                    <a:lnTo>
                      <a:pt x="432" y="1472"/>
                    </a:lnTo>
                    <a:lnTo>
                      <a:pt x="434" y="1472"/>
                    </a:lnTo>
                    <a:lnTo>
                      <a:pt x="434" y="1472"/>
                    </a:lnTo>
                    <a:lnTo>
                      <a:pt x="432" y="1476"/>
                    </a:lnTo>
                    <a:lnTo>
                      <a:pt x="430" y="1478"/>
                    </a:lnTo>
                    <a:lnTo>
                      <a:pt x="428" y="1480"/>
                    </a:lnTo>
                    <a:lnTo>
                      <a:pt x="430" y="1482"/>
                    </a:lnTo>
                    <a:lnTo>
                      <a:pt x="430" y="1482"/>
                    </a:lnTo>
                    <a:lnTo>
                      <a:pt x="424" y="1486"/>
                    </a:lnTo>
                    <a:lnTo>
                      <a:pt x="414" y="1488"/>
                    </a:lnTo>
                    <a:lnTo>
                      <a:pt x="414" y="1488"/>
                    </a:lnTo>
                    <a:lnTo>
                      <a:pt x="416" y="1486"/>
                    </a:lnTo>
                    <a:lnTo>
                      <a:pt x="418" y="1484"/>
                    </a:lnTo>
                    <a:lnTo>
                      <a:pt x="418" y="1480"/>
                    </a:lnTo>
                    <a:lnTo>
                      <a:pt x="418" y="1480"/>
                    </a:lnTo>
                    <a:lnTo>
                      <a:pt x="412" y="1476"/>
                    </a:lnTo>
                    <a:lnTo>
                      <a:pt x="406" y="1476"/>
                    </a:lnTo>
                    <a:lnTo>
                      <a:pt x="398" y="1476"/>
                    </a:lnTo>
                    <a:lnTo>
                      <a:pt x="390" y="1478"/>
                    </a:lnTo>
                    <a:lnTo>
                      <a:pt x="376" y="1486"/>
                    </a:lnTo>
                    <a:lnTo>
                      <a:pt x="364" y="1494"/>
                    </a:lnTo>
                    <a:lnTo>
                      <a:pt x="364" y="1494"/>
                    </a:lnTo>
                    <a:lnTo>
                      <a:pt x="362" y="1492"/>
                    </a:lnTo>
                    <a:lnTo>
                      <a:pt x="362" y="1488"/>
                    </a:lnTo>
                    <a:lnTo>
                      <a:pt x="360" y="1482"/>
                    </a:lnTo>
                    <a:lnTo>
                      <a:pt x="360" y="1482"/>
                    </a:lnTo>
                    <a:lnTo>
                      <a:pt x="350" y="1484"/>
                    </a:lnTo>
                    <a:lnTo>
                      <a:pt x="338" y="1490"/>
                    </a:lnTo>
                    <a:lnTo>
                      <a:pt x="314" y="1506"/>
                    </a:lnTo>
                    <a:lnTo>
                      <a:pt x="314" y="1506"/>
                    </a:lnTo>
                    <a:lnTo>
                      <a:pt x="310" y="1504"/>
                    </a:lnTo>
                    <a:lnTo>
                      <a:pt x="306" y="1504"/>
                    </a:lnTo>
                    <a:lnTo>
                      <a:pt x="296" y="1508"/>
                    </a:lnTo>
                    <a:lnTo>
                      <a:pt x="286" y="1512"/>
                    </a:lnTo>
                    <a:lnTo>
                      <a:pt x="282" y="1510"/>
                    </a:lnTo>
                    <a:lnTo>
                      <a:pt x="280" y="1508"/>
                    </a:lnTo>
                    <a:lnTo>
                      <a:pt x="280" y="1508"/>
                    </a:lnTo>
                    <a:lnTo>
                      <a:pt x="278" y="1508"/>
                    </a:lnTo>
                    <a:lnTo>
                      <a:pt x="276" y="1512"/>
                    </a:lnTo>
                    <a:lnTo>
                      <a:pt x="272" y="1516"/>
                    </a:lnTo>
                    <a:lnTo>
                      <a:pt x="272" y="1516"/>
                    </a:lnTo>
                    <a:lnTo>
                      <a:pt x="260" y="1520"/>
                    </a:lnTo>
                    <a:lnTo>
                      <a:pt x="248" y="1526"/>
                    </a:lnTo>
                    <a:lnTo>
                      <a:pt x="238" y="1532"/>
                    </a:lnTo>
                    <a:lnTo>
                      <a:pt x="228" y="1540"/>
                    </a:lnTo>
                    <a:lnTo>
                      <a:pt x="228" y="1540"/>
                    </a:lnTo>
                    <a:lnTo>
                      <a:pt x="212" y="1556"/>
                    </a:lnTo>
                    <a:lnTo>
                      <a:pt x="196" y="1574"/>
                    </a:lnTo>
                    <a:lnTo>
                      <a:pt x="182" y="1594"/>
                    </a:lnTo>
                    <a:lnTo>
                      <a:pt x="168" y="1616"/>
                    </a:lnTo>
                    <a:lnTo>
                      <a:pt x="142" y="1658"/>
                    </a:lnTo>
                    <a:lnTo>
                      <a:pt x="130" y="1678"/>
                    </a:lnTo>
                    <a:lnTo>
                      <a:pt x="118" y="1696"/>
                    </a:lnTo>
                    <a:lnTo>
                      <a:pt x="118" y="1696"/>
                    </a:lnTo>
                    <a:lnTo>
                      <a:pt x="118" y="1696"/>
                    </a:lnTo>
                    <a:lnTo>
                      <a:pt x="120" y="1696"/>
                    </a:lnTo>
                    <a:lnTo>
                      <a:pt x="120" y="1696"/>
                    </a:lnTo>
                    <a:lnTo>
                      <a:pt x="120" y="1696"/>
                    </a:lnTo>
                    <a:lnTo>
                      <a:pt x="120" y="1698"/>
                    </a:lnTo>
                    <a:lnTo>
                      <a:pt x="118" y="1700"/>
                    </a:lnTo>
                    <a:lnTo>
                      <a:pt x="118" y="1698"/>
                    </a:lnTo>
                    <a:lnTo>
                      <a:pt x="118" y="1698"/>
                    </a:lnTo>
                    <a:lnTo>
                      <a:pt x="94" y="1738"/>
                    </a:lnTo>
                    <a:lnTo>
                      <a:pt x="70" y="1780"/>
                    </a:lnTo>
                    <a:lnTo>
                      <a:pt x="58" y="1800"/>
                    </a:lnTo>
                    <a:lnTo>
                      <a:pt x="46" y="1820"/>
                    </a:lnTo>
                    <a:lnTo>
                      <a:pt x="32" y="1838"/>
                    </a:lnTo>
                    <a:lnTo>
                      <a:pt x="16" y="1854"/>
                    </a:lnTo>
                    <a:lnTo>
                      <a:pt x="16" y="1854"/>
                    </a:lnTo>
                    <a:lnTo>
                      <a:pt x="16" y="1860"/>
                    </a:lnTo>
                    <a:lnTo>
                      <a:pt x="14" y="1860"/>
                    </a:lnTo>
                    <a:lnTo>
                      <a:pt x="12" y="1862"/>
                    </a:lnTo>
                    <a:lnTo>
                      <a:pt x="12" y="1868"/>
                    </a:lnTo>
                    <a:lnTo>
                      <a:pt x="12" y="1868"/>
                    </a:lnTo>
                    <a:lnTo>
                      <a:pt x="8" y="1864"/>
                    </a:lnTo>
                    <a:lnTo>
                      <a:pt x="6" y="1864"/>
                    </a:lnTo>
                    <a:lnTo>
                      <a:pt x="4" y="1866"/>
                    </a:lnTo>
                    <a:lnTo>
                      <a:pt x="4" y="1866"/>
                    </a:lnTo>
                    <a:lnTo>
                      <a:pt x="2" y="1864"/>
                    </a:lnTo>
                    <a:lnTo>
                      <a:pt x="0" y="1860"/>
                    </a:lnTo>
                    <a:lnTo>
                      <a:pt x="2" y="1850"/>
                    </a:lnTo>
                    <a:lnTo>
                      <a:pt x="2" y="1850"/>
                    </a:lnTo>
                    <a:lnTo>
                      <a:pt x="4" y="1852"/>
                    </a:lnTo>
                    <a:lnTo>
                      <a:pt x="4" y="1854"/>
                    </a:lnTo>
                    <a:lnTo>
                      <a:pt x="4" y="1854"/>
                    </a:lnTo>
                    <a:lnTo>
                      <a:pt x="20" y="1814"/>
                    </a:lnTo>
                    <a:lnTo>
                      <a:pt x="36" y="1776"/>
                    </a:lnTo>
                    <a:lnTo>
                      <a:pt x="72" y="1700"/>
                    </a:lnTo>
                    <a:lnTo>
                      <a:pt x="72" y="1700"/>
                    </a:lnTo>
                    <a:lnTo>
                      <a:pt x="80" y="1694"/>
                    </a:lnTo>
                    <a:lnTo>
                      <a:pt x="86" y="1688"/>
                    </a:lnTo>
                    <a:lnTo>
                      <a:pt x="86" y="1688"/>
                    </a:lnTo>
                    <a:lnTo>
                      <a:pt x="84" y="1686"/>
                    </a:lnTo>
                    <a:lnTo>
                      <a:pt x="82" y="1688"/>
                    </a:lnTo>
                    <a:lnTo>
                      <a:pt x="78" y="1692"/>
                    </a:lnTo>
                    <a:lnTo>
                      <a:pt x="78" y="1692"/>
                    </a:lnTo>
                    <a:lnTo>
                      <a:pt x="102" y="1660"/>
                    </a:lnTo>
                    <a:lnTo>
                      <a:pt x="124" y="1624"/>
                    </a:lnTo>
                    <a:lnTo>
                      <a:pt x="136" y="1606"/>
                    </a:lnTo>
                    <a:lnTo>
                      <a:pt x="146" y="1586"/>
                    </a:lnTo>
                    <a:lnTo>
                      <a:pt x="154" y="1566"/>
                    </a:lnTo>
                    <a:lnTo>
                      <a:pt x="162" y="1544"/>
                    </a:lnTo>
                    <a:lnTo>
                      <a:pt x="162" y="1544"/>
                    </a:lnTo>
                    <a:lnTo>
                      <a:pt x="154" y="1546"/>
                    </a:lnTo>
                    <a:lnTo>
                      <a:pt x="148" y="1548"/>
                    </a:lnTo>
                    <a:lnTo>
                      <a:pt x="148" y="1548"/>
                    </a:lnTo>
                    <a:lnTo>
                      <a:pt x="146" y="1546"/>
                    </a:lnTo>
                    <a:lnTo>
                      <a:pt x="146" y="1544"/>
                    </a:lnTo>
                    <a:lnTo>
                      <a:pt x="146" y="1542"/>
                    </a:lnTo>
                    <a:lnTo>
                      <a:pt x="142" y="1542"/>
                    </a:lnTo>
                    <a:lnTo>
                      <a:pt x="142" y="1542"/>
                    </a:lnTo>
                    <a:lnTo>
                      <a:pt x="158" y="1516"/>
                    </a:lnTo>
                    <a:lnTo>
                      <a:pt x="164" y="1502"/>
                    </a:lnTo>
                    <a:lnTo>
                      <a:pt x="168" y="1484"/>
                    </a:lnTo>
                    <a:lnTo>
                      <a:pt x="168" y="1484"/>
                    </a:lnTo>
                    <a:lnTo>
                      <a:pt x="172" y="1484"/>
                    </a:lnTo>
                    <a:lnTo>
                      <a:pt x="172" y="1484"/>
                    </a:lnTo>
                    <a:lnTo>
                      <a:pt x="170" y="1480"/>
                    </a:lnTo>
                    <a:lnTo>
                      <a:pt x="168" y="1472"/>
                    </a:lnTo>
                    <a:lnTo>
                      <a:pt x="166" y="1466"/>
                    </a:lnTo>
                    <a:lnTo>
                      <a:pt x="164" y="1466"/>
                    </a:lnTo>
                    <a:lnTo>
                      <a:pt x="164" y="1466"/>
                    </a:lnTo>
                    <a:lnTo>
                      <a:pt x="162" y="1462"/>
                    </a:lnTo>
                    <a:lnTo>
                      <a:pt x="164" y="1458"/>
                    </a:lnTo>
                    <a:lnTo>
                      <a:pt x="168" y="1452"/>
                    </a:lnTo>
                    <a:lnTo>
                      <a:pt x="178" y="1440"/>
                    </a:lnTo>
                    <a:lnTo>
                      <a:pt x="178" y="1440"/>
                    </a:lnTo>
                    <a:lnTo>
                      <a:pt x="178" y="1440"/>
                    </a:lnTo>
                    <a:lnTo>
                      <a:pt x="176" y="1440"/>
                    </a:lnTo>
                    <a:lnTo>
                      <a:pt x="172" y="1444"/>
                    </a:lnTo>
                    <a:lnTo>
                      <a:pt x="168" y="1452"/>
                    </a:lnTo>
                    <a:lnTo>
                      <a:pt x="168" y="1452"/>
                    </a:lnTo>
                    <a:lnTo>
                      <a:pt x="166" y="1444"/>
                    </a:lnTo>
                    <a:lnTo>
                      <a:pt x="168" y="1430"/>
                    </a:lnTo>
                    <a:lnTo>
                      <a:pt x="168" y="1430"/>
                    </a:lnTo>
                    <a:lnTo>
                      <a:pt x="164" y="1430"/>
                    </a:lnTo>
                    <a:lnTo>
                      <a:pt x="160" y="1432"/>
                    </a:lnTo>
                    <a:lnTo>
                      <a:pt x="156" y="1436"/>
                    </a:lnTo>
                    <a:lnTo>
                      <a:pt x="152" y="1440"/>
                    </a:lnTo>
                    <a:lnTo>
                      <a:pt x="152" y="1440"/>
                    </a:lnTo>
                    <a:lnTo>
                      <a:pt x="156" y="1438"/>
                    </a:lnTo>
                    <a:lnTo>
                      <a:pt x="158" y="1438"/>
                    </a:lnTo>
                    <a:lnTo>
                      <a:pt x="156" y="1442"/>
                    </a:lnTo>
                    <a:lnTo>
                      <a:pt x="150" y="1448"/>
                    </a:lnTo>
                    <a:lnTo>
                      <a:pt x="140" y="1454"/>
                    </a:lnTo>
                    <a:lnTo>
                      <a:pt x="140" y="1454"/>
                    </a:lnTo>
                    <a:lnTo>
                      <a:pt x="132" y="1470"/>
                    </a:lnTo>
                    <a:lnTo>
                      <a:pt x="128" y="1480"/>
                    </a:lnTo>
                    <a:lnTo>
                      <a:pt x="122" y="1488"/>
                    </a:lnTo>
                    <a:lnTo>
                      <a:pt x="122" y="1488"/>
                    </a:lnTo>
                    <a:lnTo>
                      <a:pt x="122" y="1486"/>
                    </a:lnTo>
                    <a:lnTo>
                      <a:pt x="122" y="1482"/>
                    </a:lnTo>
                    <a:lnTo>
                      <a:pt x="126" y="1474"/>
                    </a:lnTo>
                    <a:lnTo>
                      <a:pt x="136" y="1456"/>
                    </a:lnTo>
                    <a:lnTo>
                      <a:pt x="136" y="1456"/>
                    </a:lnTo>
                    <a:lnTo>
                      <a:pt x="136" y="1454"/>
                    </a:lnTo>
                    <a:lnTo>
                      <a:pt x="134" y="1456"/>
                    </a:lnTo>
                    <a:lnTo>
                      <a:pt x="132" y="1458"/>
                    </a:lnTo>
                    <a:lnTo>
                      <a:pt x="126" y="1466"/>
                    </a:lnTo>
                    <a:lnTo>
                      <a:pt x="126" y="1466"/>
                    </a:lnTo>
                    <a:lnTo>
                      <a:pt x="126" y="1466"/>
                    </a:lnTo>
                    <a:lnTo>
                      <a:pt x="126" y="1462"/>
                    </a:lnTo>
                    <a:lnTo>
                      <a:pt x="130" y="1456"/>
                    </a:lnTo>
                    <a:lnTo>
                      <a:pt x="130" y="1456"/>
                    </a:lnTo>
                    <a:lnTo>
                      <a:pt x="130" y="1454"/>
                    </a:lnTo>
                    <a:lnTo>
                      <a:pt x="128" y="1456"/>
                    </a:lnTo>
                    <a:lnTo>
                      <a:pt x="128" y="1456"/>
                    </a:lnTo>
                    <a:lnTo>
                      <a:pt x="134" y="1438"/>
                    </a:lnTo>
                    <a:lnTo>
                      <a:pt x="140" y="1424"/>
                    </a:lnTo>
                    <a:lnTo>
                      <a:pt x="156" y="1400"/>
                    </a:lnTo>
                    <a:lnTo>
                      <a:pt x="156" y="1400"/>
                    </a:lnTo>
                    <a:lnTo>
                      <a:pt x="154" y="1398"/>
                    </a:lnTo>
                    <a:lnTo>
                      <a:pt x="152" y="1402"/>
                    </a:lnTo>
                    <a:lnTo>
                      <a:pt x="150" y="1406"/>
                    </a:lnTo>
                    <a:lnTo>
                      <a:pt x="150" y="1410"/>
                    </a:lnTo>
                    <a:lnTo>
                      <a:pt x="150" y="1410"/>
                    </a:lnTo>
                    <a:lnTo>
                      <a:pt x="148" y="1404"/>
                    </a:lnTo>
                    <a:lnTo>
                      <a:pt x="150" y="1398"/>
                    </a:lnTo>
                    <a:lnTo>
                      <a:pt x="154" y="1388"/>
                    </a:lnTo>
                    <a:lnTo>
                      <a:pt x="160" y="1378"/>
                    </a:lnTo>
                    <a:lnTo>
                      <a:pt x="162" y="1370"/>
                    </a:lnTo>
                    <a:lnTo>
                      <a:pt x="162" y="1364"/>
                    </a:lnTo>
                    <a:lnTo>
                      <a:pt x="162" y="1364"/>
                    </a:lnTo>
                    <a:lnTo>
                      <a:pt x="146" y="1372"/>
                    </a:lnTo>
                    <a:lnTo>
                      <a:pt x="138" y="1376"/>
                    </a:lnTo>
                    <a:lnTo>
                      <a:pt x="132" y="1382"/>
                    </a:lnTo>
                    <a:lnTo>
                      <a:pt x="132" y="1382"/>
                    </a:lnTo>
                    <a:lnTo>
                      <a:pt x="178" y="1310"/>
                    </a:lnTo>
                    <a:lnTo>
                      <a:pt x="226" y="1238"/>
                    </a:lnTo>
                    <a:lnTo>
                      <a:pt x="276" y="1170"/>
                    </a:lnTo>
                    <a:lnTo>
                      <a:pt x="330" y="1104"/>
                    </a:lnTo>
                    <a:lnTo>
                      <a:pt x="384" y="1038"/>
                    </a:lnTo>
                    <a:lnTo>
                      <a:pt x="440" y="974"/>
                    </a:lnTo>
                    <a:lnTo>
                      <a:pt x="498" y="912"/>
                    </a:lnTo>
                    <a:lnTo>
                      <a:pt x="558" y="850"/>
                    </a:lnTo>
                    <a:lnTo>
                      <a:pt x="558" y="850"/>
                    </a:lnTo>
                    <a:lnTo>
                      <a:pt x="622" y="788"/>
                    </a:lnTo>
                    <a:lnTo>
                      <a:pt x="686" y="728"/>
                    </a:lnTo>
                    <a:lnTo>
                      <a:pt x="686" y="728"/>
                    </a:lnTo>
                    <a:lnTo>
                      <a:pt x="716" y="700"/>
                    </a:lnTo>
                    <a:lnTo>
                      <a:pt x="748" y="674"/>
                    </a:lnTo>
                    <a:lnTo>
                      <a:pt x="814" y="622"/>
                    </a:lnTo>
                    <a:lnTo>
                      <a:pt x="882" y="572"/>
                    </a:lnTo>
                    <a:lnTo>
                      <a:pt x="950" y="522"/>
                    </a:lnTo>
                    <a:lnTo>
                      <a:pt x="950" y="522"/>
                    </a:lnTo>
                    <a:lnTo>
                      <a:pt x="1022" y="472"/>
                    </a:lnTo>
                    <a:lnTo>
                      <a:pt x="1092" y="426"/>
                    </a:lnTo>
                    <a:lnTo>
                      <a:pt x="1164" y="382"/>
                    </a:lnTo>
                    <a:lnTo>
                      <a:pt x="1238" y="342"/>
                    </a:lnTo>
                    <a:lnTo>
                      <a:pt x="1238" y="342"/>
                    </a:lnTo>
                    <a:lnTo>
                      <a:pt x="1304" y="308"/>
                    </a:lnTo>
                    <a:lnTo>
                      <a:pt x="1336" y="290"/>
                    </a:lnTo>
                    <a:lnTo>
                      <a:pt x="1370" y="272"/>
                    </a:lnTo>
                    <a:lnTo>
                      <a:pt x="1370" y="272"/>
                    </a:lnTo>
                    <a:lnTo>
                      <a:pt x="1374" y="274"/>
                    </a:lnTo>
                    <a:lnTo>
                      <a:pt x="1374" y="274"/>
                    </a:lnTo>
                    <a:lnTo>
                      <a:pt x="1368" y="276"/>
                    </a:lnTo>
                    <a:lnTo>
                      <a:pt x="1368" y="276"/>
                    </a:lnTo>
                    <a:close/>
                    <a:moveTo>
                      <a:pt x="1670" y="170"/>
                    </a:moveTo>
                    <a:lnTo>
                      <a:pt x="1670" y="170"/>
                    </a:lnTo>
                    <a:lnTo>
                      <a:pt x="1672" y="176"/>
                    </a:lnTo>
                    <a:lnTo>
                      <a:pt x="1674" y="178"/>
                    </a:lnTo>
                    <a:lnTo>
                      <a:pt x="1684" y="176"/>
                    </a:lnTo>
                    <a:lnTo>
                      <a:pt x="1684" y="176"/>
                    </a:lnTo>
                    <a:lnTo>
                      <a:pt x="1684" y="174"/>
                    </a:lnTo>
                    <a:lnTo>
                      <a:pt x="1680" y="172"/>
                    </a:lnTo>
                    <a:lnTo>
                      <a:pt x="1678" y="172"/>
                    </a:lnTo>
                    <a:lnTo>
                      <a:pt x="1678" y="170"/>
                    </a:lnTo>
                    <a:lnTo>
                      <a:pt x="1678" y="170"/>
                    </a:lnTo>
                    <a:lnTo>
                      <a:pt x="1674" y="170"/>
                    </a:lnTo>
                    <a:lnTo>
                      <a:pt x="1670" y="170"/>
                    </a:lnTo>
                    <a:lnTo>
                      <a:pt x="1670" y="170"/>
                    </a:lnTo>
                    <a:close/>
                    <a:moveTo>
                      <a:pt x="2088" y="292"/>
                    </a:moveTo>
                    <a:lnTo>
                      <a:pt x="2088" y="292"/>
                    </a:lnTo>
                    <a:lnTo>
                      <a:pt x="2094" y="292"/>
                    </a:lnTo>
                    <a:lnTo>
                      <a:pt x="2100" y="292"/>
                    </a:lnTo>
                    <a:lnTo>
                      <a:pt x="2108" y="292"/>
                    </a:lnTo>
                    <a:lnTo>
                      <a:pt x="2114" y="288"/>
                    </a:lnTo>
                    <a:lnTo>
                      <a:pt x="2114" y="288"/>
                    </a:lnTo>
                    <a:lnTo>
                      <a:pt x="2096" y="288"/>
                    </a:lnTo>
                    <a:lnTo>
                      <a:pt x="2090" y="290"/>
                    </a:lnTo>
                    <a:lnTo>
                      <a:pt x="2088" y="290"/>
                    </a:lnTo>
                    <a:lnTo>
                      <a:pt x="2088" y="292"/>
                    </a:lnTo>
                    <a:lnTo>
                      <a:pt x="2088" y="292"/>
                    </a:lnTo>
                    <a:close/>
                    <a:moveTo>
                      <a:pt x="1254" y="342"/>
                    </a:moveTo>
                    <a:lnTo>
                      <a:pt x="1254" y="342"/>
                    </a:lnTo>
                    <a:lnTo>
                      <a:pt x="1266" y="332"/>
                    </a:lnTo>
                    <a:lnTo>
                      <a:pt x="1266" y="332"/>
                    </a:lnTo>
                    <a:lnTo>
                      <a:pt x="1250" y="340"/>
                    </a:lnTo>
                    <a:lnTo>
                      <a:pt x="1242" y="344"/>
                    </a:lnTo>
                    <a:lnTo>
                      <a:pt x="1242" y="346"/>
                    </a:lnTo>
                    <a:lnTo>
                      <a:pt x="1244" y="346"/>
                    </a:lnTo>
                    <a:lnTo>
                      <a:pt x="1254" y="342"/>
                    </a:lnTo>
                    <a:lnTo>
                      <a:pt x="1254" y="342"/>
                    </a:lnTo>
                    <a:close/>
                    <a:moveTo>
                      <a:pt x="2162" y="338"/>
                    </a:moveTo>
                    <a:lnTo>
                      <a:pt x="2162" y="338"/>
                    </a:lnTo>
                    <a:lnTo>
                      <a:pt x="2172" y="336"/>
                    </a:lnTo>
                    <a:lnTo>
                      <a:pt x="2176" y="334"/>
                    </a:lnTo>
                    <a:lnTo>
                      <a:pt x="2180" y="330"/>
                    </a:lnTo>
                    <a:lnTo>
                      <a:pt x="2180" y="330"/>
                    </a:lnTo>
                    <a:lnTo>
                      <a:pt x="2168" y="332"/>
                    </a:lnTo>
                    <a:lnTo>
                      <a:pt x="2164" y="334"/>
                    </a:lnTo>
                    <a:lnTo>
                      <a:pt x="2162" y="338"/>
                    </a:lnTo>
                    <a:lnTo>
                      <a:pt x="2162" y="338"/>
                    </a:lnTo>
                    <a:close/>
                    <a:moveTo>
                      <a:pt x="1208" y="362"/>
                    </a:moveTo>
                    <a:lnTo>
                      <a:pt x="1208" y="362"/>
                    </a:lnTo>
                    <a:lnTo>
                      <a:pt x="1210" y="362"/>
                    </a:lnTo>
                    <a:lnTo>
                      <a:pt x="1214" y="360"/>
                    </a:lnTo>
                    <a:lnTo>
                      <a:pt x="1216" y="360"/>
                    </a:lnTo>
                    <a:lnTo>
                      <a:pt x="1218" y="356"/>
                    </a:lnTo>
                    <a:lnTo>
                      <a:pt x="1218" y="356"/>
                    </a:lnTo>
                    <a:lnTo>
                      <a:pt x="1210" y="358"/>
                    </a:lnTo>
                    <a:lnTo>
                      <a:pt x="1208" y="362"/>
                    </a:lnTo>
                    <a:lnTo>
                      <a:pt x="1208" y="362"/>
                    </a:lnTo>
                    <a:lnTo>
                      <a:pt x="1208" y="362"/>
                    </a:lnTo>
                    <a:close/>
                    <a:moveTo>
                      <a:pt x="1390" y="608"/>
                    </a:moveTo>
                    <a:lnTo>
                      <a:pt x="1390" y="608"/>
                    </a:lnTo>
                    <a:lnTo>
                      <a:pt x="1402" y="602"/>
                    </a:lnTo>
                    <a:lnTo>
                      <a:pt x="1408" y="600"/>
                    </a:lnTo>
                    <a:lnTo>
                      <a:pt x="1408" y="600"/>
                    </a:lnTo>
                    <a:lnTo>
                      <a:pt x="1400" y="602"/>
                    </a:lnTo>
                    <a:lnTo>
                      <a:pt x="1394" y="606"/>
                    </a:lnTo>
                    <a:lnTo>
                      <a:pt x="1388" y="608"/>
                    </a:lnTo>
                    <a:lnTo>
                      <a:pt x="1388" y="610"/>
                    </a:lnTo>
                    <a:lnTo>
                      <a:pt x="1390" y="608"/>
                    </a:lnTo>
                    <a:lnTo>
                      <a:pt x="1390" y="608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3490" name="Freeform 178"/>
              <p:cNvSpPr>
                <a:spLocks/>
              </p:cNvSpPr>
              <p:nvPr userDrawn="1"/>
            </p:nvSpPr>
            <p:spPr bwMode="auto">
              <a:xfrm>
                <a:off x="3665" y="189"/>
                <a:ext cx="10" cy="3"/>
              </a:xfrm>
              <a:custGeom>
                <a:avLst/>
                <a:gdLst/>
                <a:ahLst/>
                <a:cxnLst>
                  <a:cxn ang="0">
                    <a:pos x="36" y="0"/>
                  </a:cxn>
                  <a:cxn ang="0">
                    <a:pos x="36" y="0"/>
                  </a:cxn>
                  <a:cxn ang="0">
                    <a:pos x="28" y="6"/>
                  </a:cxn>
                  <a:cxn ang="0">
                    <a:pos x="20" y="10"/>
                  </a:cxn>
                  <a:cxn ang="0">
                    <a:pos x="10" y="12"/>
                  </a:cxn>
                  <a:cxn ang="0">
                    <a:pos x="0" y="14"/>
                  </a:cxn>
                  <a:cxn ang="0">
                    <a:pos x="0" y="14"/>
                  </a:cxn>
                  <a:cxn ang="0">
                    <a:pos x="0" y="12"/>
                  </a:cxn>
                  <a:cxn ang="0">
                    <a:pos x="4" y="8"/>
                  </a:cxn>
                  <a:cxn ang="0">
                    <a:pos x="14" y="4"/>
                  </a:cxn>
                  <a:cxn ang="0">
                    <a:pos x="36" y="0"/>
                  </a:cxn>
                  <a:cxn ang="0">
                    <a:pos x="36" y="0"/>
                  </a:cxn>
                </a:cxnLst>
                <a:rect l="0" t="0" r="r" b="b"/>
                <a:pathLst>
                  <a:path w="36" h="14">
                    <a:moveTo>
                      <a:pt x="36" y="0"/>
                    </a:moveTo>
                    <a:lnTo>
                      <a:pt x="36" y="0"/>
                    </a:lnTo>
                    <a:lnTo>
                      <a:pt x="28" y="6"/>
                    </a:lnTo>
                    <a:lnTo>
                      <a:pt x="20" y="10"/>
                    </a:lnTo>
                    <a:lnTo>
                      <a:pt x="10" y="12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0" y="12"/>
                    </a:lnTo>
                    <a:lnTo>
                      <a:pt x="4" y="8"/>
                    </a:lnTo>
                    <a:lnTo>
                      <a:pt x="14" y="4"/>
                    </a:lnTo>
                    <a:lnTo>
                      <a:pt x="36" y="0"/>
                    </a:lnTo>
                    <a:lnTo>
                      <a:pt x="3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3491" name="Freeform 179"/>
              <p:cNvSpPr>
                <a:spLocks/>
              </p:cNvSpPr>
              <p:nvPr userDrawn="1"/>
            </p:nvSpPr>
            <p:spPr bwMode="auto">
              <a:xfrm>
                <a:off x="4039" y="213"/>
                <a:ext cx="9" cy="4"/>
              </a:xfrm>
              <a:custGeom>
                <a:avLst/>
                <a:gdLst/>
                <a:ahLst/>
                <a:cxnLst>
                  <a:cxn ang="0">
                    <a:pos x="32" y="0"/>
                  </a:cxn>
                  <a:cxn ang="0">
                    <a:pos x="32" y="0"/>
                  </a:cxn>
                  <a:cxn ang="0">
                    <a:pos x="32" y="2"/>
                  </a:cxn>
                  <a:cxn ang="0">
                    <a:pos x="32" y="4"/>
                  </a:cxn>
                  <a:cxn ang="0">
                    <a:pos x="34" y="6"/>
                  </a:cxn>
                  <a:cxn ang="0">
                    <a:pos x="34" y="8"/>
                  </a:cxn>
                  <a:cxn ang="0">
                    <a:pos x="34" y="8"/>
                  </a:cxn>
                  <a:cxn ang="0">
                    <a:pos x="0" y="14"/>
                  </a:cxn>
                  <a:cxn ang="0">
                    <a:pos x="0" y="14"/>
                  </a:cxn>
                  <a:cxn ang="0">
                    <a:pos x="8" y="10"/>
                  </a:cxn>
                  <a:cxn ang="0">
                    <a:pos x="14" y="6"/>
                  </a:cxn>
                  <a:cxn ang="0">
                    <a:pos x="20" y="2"/>
                  </a:cxn>
                  <a:cxn ang="0">
                    <a:pos x="32" y="0"/>
                  </a:cxn>
                  <a:cxn ang="0">
                    <a:pos x="32" y="0"/>
                  </a:cxn>
                </a:cxnLst>
                <a:rect l="0" t="0" r="r" b="b"/>
                <a:pathLst>
                  <a:path w="34" h="14">
                    <a:moveTo>
                      <a:pt x="32" y="0"/>
                    </a:moveTo>
                    <a:lnTo>
                      <a:pt x="32" y="0"/>
                    </a:lnTo>
                    <a:lnTo>
                      <a:pt x="32" y="2"/>
                    </a:lnTo>
                    <a:lnTo>
                      <a:pt x="32" y="4"/>
                    </a:lnTo>
                    <a:lnTo>
                      <a:pt x="34" y="6"/>
                    </a:lnTo>
                    <a:lnTo>
                      <a:pt x="34" y="8"/>
                    </a:lnTo>
                    <a:lnTo>
                      <a:pt x="34" y="8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8" y="10"/>
                    </a:lnTo>
                    <a:lnTo>
                      <a:pt x="14" y="6"/>
                    </a:lnTo>
                    <a:lnTo>
                      <a:pt x="20" y="2"/>
                    </a:lnTo>
                    <a:lnTo>
                      <a:pt x="32" y="0"/>
                    </a:lnTo>
                    <a:lnTo>
                      <a:pt x="3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3492" name="Freeform 180"/>
              <p:cNvSpPr>
                <a:spLocks noEditPoints="1"/>
              </p:cNvSpPr>
              <p:nvPr userDrawn="1"/>
            </p:nvSpPr>
            <p:spPr bwMode="auto">
              <a:xfrm>
                <a:off x="3750" y="227"/>
                <a:ext cx="189" cy="169"/>
              </a:xfrm>
              <a:custGeom>
                <a:avLst/>
                <a:gdLst/>
                <a:ahLst/>
                <a:cxnLst>
                  <a:cxn ang="0">
                    <a:pos x="702" y="30"/>
                  </a:cxn>
                  <a:cxn ang="0">
                    <a:pos x="702" y="68"/>
                  </a:cxn>
                  <a:cxn ang="0">
                    <a:pos x="688" y="118"/>
                  </a:cxn>
                  <a:cxn ang="0">
                    <a:pos x="686" y="132"/>
                  </a:cxn>
                  <a:cxn ang="0">
                    <a:pos x="678" y="180"/>
                  </a:cxn>
                  <a:cxn ang="0">
                    <a:pos x="670" y="198"/>
                  </a:cxn>
                  <a:cxn ang="0">
                    <a:pos x="644" y="236"/>
                  </a:cxn>
                  <a:cxn ang="0">
                    <a:pos x="636" y="232"/>
                  </a:cxn>
                  <a:cxn ang="0">
                    <a:pos x="624" y="288"/>
                  </a:cxn>
                  <a:cxn ang="0">
                    <a:pos x="608" y="322"/>
                  </a:cxn>
                  <a:cxn ang="0">
                    <a:pos x="590" y="294"/>
                  </a:cxn>
                  <a:cxn ang="0">
                    <a:pos x="560" y="324"/>
                  </a:cxn>
                  <a:cxn ang="0">
                    <a:pos x="580" y="318"/>
                  </a:cxn>
                  <a:cxn ang="0">
                    <a:pos x="588" y="346"/>
                  </a:cxn>
                  <a:cxn ang="0">
                    <a:pos x="498" y="380"/>
                  </a:cxn>
                  <a:cxn ang="0">
                    <a:pos x="466" y="384"/>
                  </a:cxn>
                  <a:cxn ang="0">
                    <a:pos x="328" y="458"/>
                  </a:cxn>
                  <a:cxn ang="0">
                    <a:pos x="330" y="452"/>
                  </a:cxn>
                  <a:cxn ang="0">
                    <a:pos x="278" y="462"/>
                  </a:cxn>
                  <a:cxn ang="0">
                    <a:pos x="260" y="488"/>
                  </a:cxn>
                  <a:cxn ang="0">
                    <a:pos x="224" y="516"/>
                  </a:cxn>
                  <a:cxn ang="0">
                    <a:pos x="176" y="544"/>
                  </a:cxn>
                  <a:cxn ang="0">
                    <a:pos x="134" y="576"/>
                  </a:cxn>
                  <a:cxn ang="0">
                    <a:pos x="90" y="606"/>
                  </a:cxn>
                  <a:cxn ang="0">
                    <a:pos x="32" y="644"/>
                  </a:cxn>
                  <a:cxn ang="0">
                    <a:pos x="26" y="630"/>
                  </a:cxn>
                  <a:cxn ang="0">
                    <a:pos x="40" y="614"/>
                  </a:cxn>
                  <a:cxn ang="0">
                    <a:pos x="30" y="592"/>
                  </a:cxn>
                  <a:cxn ang="0">
                    <a:pos x="30" y="588"/>
                  </a:cxn>
                  <a:cxn ang="0">
                    <a:pos x="20" y="578"/>
                  </a:cxn>
                  <a:cxn ang="0">
                    <a:pos x="32" y="548"/>
                  </a:cxn>
                  <a:cxn ang="0">
                    <a:pos x="40" y="524"/>
                  </a:cxn>
                  <a:cxn ang="0">
                    <a:pos x="64" y="488"/>
                  </a:cxn>
                  <a:cxn ang="0">
                    <a:pos x="112" y="450"/>
                  </a:cxn>
                  <a:cxn ang="0">
                    <a:pos x="140" y="438"/>
                  </a:cxn>
                  <a:cxn ang="0">
                    <a:pos x="116" y="434"/>
                  </a:cxn>
                  <a:cxn ang="0">
                    <a:pos x="164" y="380"/>
                  </a:cxn>
                  <a:cxn ang="0">
                    <a:pos x="196" y="360"/>
                  </a:cxn>
                  <a:cxn ang="0">
                    <a:pos x="232" y="334"/>
                  </a:cxn>
                  <a:cxn ang="0">
                    <a:pos x="276" y="320"/>
                  </a:cxn>
                  <a:cxn ang="0">
                    <a:pos x="314" y="308"/>
                  </a:cxn>
                  <a:cxn ang="0">
                    <a:pos x="340" y="252"/>
                  </a:cxn>
                  <a:cxn ang="0">
                    <a:pos x="370" y="248"/>
                  </a:cxn>
                  <a:cxn ang="0">
                    <a:pos x="374" y="234"/>
                  </a:cxn>
                  <a:cxn ang="0">
                    <a:pos x="402" y="210"/>
                  </a:cxn>
                  <a:cxn ang="0">
                    <a:pos x="474" y="106"/>
                  </a:cxn>
                  <a:cxn ang="0">
                    <a:pos x="534" y="84"/>
                  </a:cxn>
                  <a:cxn ang="0">
                    <a:pos x="622" y="40"/>
                  </a:cxn>
                  <a:cxn ang="0">
                    <a:pos x="576" y="50"/>
                  </a:cxn>
                  <a:cxn ang="0">
                    <a:pos x="436" y="90"/>
                  </a:cxn>
                  <a:cxn ang="0">
                    <a:pos x="422" y="72"/>
                  </a:cxn>
                  <a:cxn ang="0">
                    <a:pos x="414" y="90"/>
                  </a:cxn>
                  <a:cxn ang="0">
                    <a:pos x="350" y="108"/>
                  </a:cxn>
                  <a:cxn ang="0">
                    <a:pos x="342" y="82"/>
                  </a:cxn>
                  <a:cxn ang="0">
                    <a:pos x="434" y="60"/>
                  </a:cxn>
                  <a:cxn ang="0">
                    <a:pos x="492" y="60"/>
                  </a:cxn>
                  <a:cxn ang="0">
                    <a:pos x="554" y="32"/>
                  </a:cxn>
                  <a:cxn ang="0">
                    <a:pos x="698" y="2"/>
                  </a:cxn>
                  <a:cxn ang="0">
                    <a:pos x="664" y="26"/>
                  </a:cxn>
                  <a:cxn ang="0">
                    <a:pos x="610" y="28"/>
                  </a:cxn>
                  <a:cxn ang="0">
                    <a:pos x="552" y="44"/>
                  </a:cxn>
                  <a:cxn ang="0">
                    <a:pos x="584" y="278"/>
                  </a:cxn>
                  <a:cxn ang="0">
                    <a:pos x="236" y="494"/>
                  </a:cxn>
                </a:cxnLst>
                <a:rect l="0" t="0" r="r" b="b"/>
                <a:pathLst>
                  <a:path w="714" h="644">
                    <a:moveTo>
                      <a:pt x="706" y="0"/>
                    </a:moveTo>
                    <a:lnTo>
                      <a:pt x="706" y="0"/>
                    </a:lnTo>
                    <a:lnTo>
                      <a:pt x="708" y="2"/>
                    </a:lnTo>
                    <a:lnTo>
                      <a:pt x="706" y="6"/>
                    </a:lnTo>
                    <a:lnTo>
                      <a:pt x="706" y="12"/>
                    </a:lnTo>
                    <a:lnTo>
                      <a:pt x="706" y="18"/>
                    </a:lnTo>
                    <a:lnTo>
                      <a:pt x="706" y="18"/>
                    </a:lnTo>
                    <a:lnTo>
                      <a:pt x="702" y="20"/>
                    </a:lnTo>
                    <a:lnTo>
                      <a:pt x="696" y="24"/>
                    </a:lnTo>
                    <a:lnTo>
                      <a:pt x="696" y="24"/>
                    </a:lnTo>
                    <a:lnTo>
                      <a:pt x="702" y="24"/>
                    </a:lnTo>
                    <a:lnTo>
                      <a:pt x="704" y="26"/>
                    </a:lnTo>
                    <a:lnTo>
                      <a:pt x="702" y="30"/>
                    </a:lnTo>
                    <a:lnTo>
                      <a:pt x="702" y="30"/>
                    </a:lnTo>
                    <a:lnTo>
                      <a:pt x="706" y="32"/>
                    </a:lnTo>
                    <a:lnTo>
                      <a:pt x="708" y="30"/>
                    </a:lnTo>
                    <a:lnTo>
                      <a:pt x="708" y="28"/>
                    </a:lnTo>
                    <a:lnTo>
                      <a:pt x="708" y="26"/>
                    </a:lnTo>
                    <a:lnTo>
                      <a:pt x="708" y="26"/>
                    </a:lnTo>
                    <a:lnTo>
                      <a:pt x="712" y="28"/>
                    </a:lnTo>
                    <a:lnTo>
                      <a:pt x="714" y="30"/>
                    </a:lnTo>
                    <a:lnTo>
                      <a:pt x="714" y="38"/>
                    </a:lnTo>
                    <a:lnTo>
                      <a:pt x="710" y="46"/>
                    </a:lnTo>
                    <a:lnTo>
                      <a:pt x="704" y="50"/>
                    </a:lnTo>
                    <a:lnTo>
                      <a:pt x="704" y="50"/>
                    </a:lnTo>
                    <a:lnTo>
                      <a:pt x="706" y="54"/>
                    </a:lnTo>
                    <a:lnTo>
                      <a:pt x="706" y="58"/>
                    </a:lnTo>
                    <a:lnTo>
                      <a:pt x="702" y="68"/>
                    </a:lnTo>
                    <a:lnTo>
                      <a:pt x="698" y="78"/>
                    </a:lnTo>
                    <a:lnTo>
                      <a:pt x="698" y="82"/>
                    </a:lnTo>
                    <a:lnTo>
                      <a:pt x="698" y="86"/>
                    </a:lnTo>
                    <a:lnTo>
                      <a:pt x="698" y="86"/>
                    </a:lnTo>
                    <a:lnTo>
                      <a:pt x="696" y="88"/>
                    </a:lnTo>
                    <a:lnTo>
                      <a:pt x="692" y="94"/>
                    </a:lnTo>
                    <a:lnTo>
                      <a:pt x="688" y="106"/>
                    </a:lnTo>
                    <a:lnTo>
                      <a:pt x="688" y="106"/>
                    </a:lnTo>
                    <a:lnTo>
                      <a:pt x="692" y="110"/>
                    </a:lnTo>
                    <a:lnTo>
                      <a:pt x="694" y="114"/>
                    </a:lnTo>
                    <a:lnTo>
                      <a:pt x="694" y="120"/>
                    </a:lnTo>
                    <a:lnTo>
                      <a:pt x="694" y="120"/>
                    </a:lnTo>
                    <a:lnTo>
                      <a:pt x="690" y="118"/>
                    </a:lnTo>
                    <a:lnTo>
                      <a:pt x="688" y="118"/>
                    </a:lnTo>
                    <a:lnTo>
                      <a:pt x="688" y="118"/>
                    </a:lnTo>
                    <a:lnTo>
                      <a:pt x="686" y="122"/>
                    </a:lnTo>
                    <a:lnTo>
                      <a:pt x="688" y="126"/>
                    </a:lnTo>
                    <a:lnTo>
                      <a:pt x="690" y="126"/>
                    </a:lnTo>
                    <a:lnTo>
                      <a:pt x="694" y="124"/>
                    </a:lnTo>
                    <a:lnTo>
                      <a:pt x="694" y="124"/>
                    </a:lnTo>
                    <a:lnTo>
                      <a:pt x="694" y="128"/>
                    </a:lnTo>
                    <a:lnTo>
                      <a:pt x="694" y="132"/>
                    </a:lnTo>
                    <a:lnTo>
                      <a:pt x="692" y="136"/>
                    </a:lnTo>
                    <a:lnTo>
                      <a:pt x="694" y="140"/>
                    </a:lnTo>
                    <a:lnTo>
                      <a:pt x="694" y="140"/>
                    </a:lnTo>
                    <a:lnTo>
                      <a:pt x="688" y="138"/>
                    </a:lnTo>
                    <a:lnTo>
                      <a:pt x="686" y="132"/>
                    </a:lnTo>
                    <a:lnTo>
                      <a:pt x="686" y="132"/>
                    </a:lnTo>
                    <a:lnTo>
                      <a:pt x="680" y="138"/>
                    </a:lnTo>
                    <a:lnTo>
                      <a:pt x="678" y="138"/>
                    </a:lnTo>
                    <a:lnTo>
                      <a:pt x="674" y="136"/>
                    </a:lnTo>
                    <a:lnTo>
                      <a:pt x="674" y="136"/>
                    </a:lnTo>
                    <a:lnTo>
                      <a:pt x="676" y="144"/>
                    </a:lnTo>
                    <a:lnTo>
                      <a:pt x="674" y="150"/>
                    </a:lnTo>
                    <a:lnTo>
                      <a:pt x="674" y="150"/>
                    </a:lnTo>
                    <a:lnTo>
                      <a:pt x="676" y="152"/>
                    </a:lnTo>
                    <a:lnTo>
                      <a:pt x="682" y="154"/>
                    </a:lnTo>
                    <a:lnTo>
                      <a:pt x="682" y="154"/>
                    </a:lnTo>
                    <a:lnTo>
                      <a:pt x="680" y="166"/>
                    </a:lnTo>
                    <a:lnTo>
                      <a:pt x="680" y="174"/>
                    </a:lnTo>
                    <a:lnTo>
                      <a:pt x="678" y="180"/>
                    </a:lnTo>
                    <a:lnTo>
                      <a:pt x="678" y="180"/>
                    </a:lnTo>
                    <a:lnTo>
                      <a:pt x="674" y="180"/>
                    </a:lnTo>
                    <a:lnTo>
                      <a:pt x="674" y="178"/>
                    </a:lnTo>
                    <a:lnTo>
                      <a:pt x="672" y="176"/>
                    </a:lnTo>
                    <a:lnTo>
                      <a:pt x="670" y="174"/>
                    </a:lnTo>
                    <a:lnTo>
                      <a:pt x="670" y="174"/>
                    </a:lnTo>
                    <a:lnTo>
                      <a:pt x="670" y="178"/>
                    </a:lnTo>
                    <a:lnTo>
                      <a:pt x="670" y="182"/>
                    </a:lnTo>
                    <a:lnTo>
                      <a:pt x="674" y="192"/>
                    </a:lnTo>
                    <a:lnTo>
                      <a:pt x="674" y="192"/>
                    </a:lnTo>
                    <a:lnTo>
                      <a:pt x="672" y="194"/>
                    </a:lnTo>
                    <a:lnTo>
                      <a:pt x="668" y="194"/>
                    </a:lnTo>
                    <a:lnTo>
                      <a:pt x="668" y="194"/>
                    </a:lnTo>
                    <a:lnTo>
                      <a:pt x="670" y="196"/>
                    </a:lnTo>
                    <a:lnTo>
                      <a:pt x="670" y="198"/>
                    </a:lnTo>
                    <a:lnTo>
                      <a:pt x="672" y="196"/>
                    </a:lnTo>
                    <a:lnTo>
                      <a:pt x="674" y="198"/>
                    </a:lnTo>
                    <a:lnTo>
                      <a:pt x="674" y="198"/>
                    </a:lnTo>
                    <a:lnTo>
                      <a:pt x="672" y="204"/>
                    </a:lnTo>
                    <a:lnTo>
                      <a:pt x="668" y="206"/>
                    </a:lnTo>
                    <a:lnTo>
                      <a:pt x="656" y="212"/>
                    </a:lnTo>
                    <a:lnTo>
                      <a:pt x="656" y="212"/>
                    </a:lnTo>
                    <a:lnTo>
                      <a:pt x="660" y="220"/>
                    </a:lnTo>
                    <a:lnTo>
                      <a:pt x="658" y="230"/>
                    </a:lnTo>
                    <a:lnTo>
                      <a:pt x="658" y="230"/>
                    </a:lnTo>
                    <a:lnTo>
                      <a:pt x="648" y="232"/>
                    </a:lnTo>
                    <a:lnTo>
                      <a:pt x="646" y="234"/>
                    </a:lnTo>
                    <a:lnTo>
                      <a:pt x="644" y="236"/>
                    </a:lnTo>
                    <a:lnTo>
                      <a:pt x="644" y="236"/>
                    </a:lnTo>
                    <a:lnTo>
                      <a:pt x="640" y="234"/>
                    </a:lnTo>
                    <a:lnTo>
                      <a:pt x="638" y="230"/>
                    </a:lnTo>
                    <a:lnTo>
                      <a:pt x="636" y="226"/>
                    </a:lnTo>
                    <a:lnTo>
                      <a:pt x="636" y="220"/>
                    </a:lnTo>
                    <a:lnTo>
                      <a:pt x="636" y="220"/>
                    </a:lnTo>
                    <a:lnTo>
                      <a:pt x="634" y="220"/>
                    </a:lnTo>
                    <a:lnTo>
                      <a:pt x="632" y="222"/>
                    </a:lnTo>
                    <a:lnTo>
                      <a:pt x="630" y="222"/>
                    </a:lnTo>
                    <a:lnTo>
                      <a:pt x="628" y="220"/>
                    </a:lnTo>
                    <a:lnTo>
                      <a:pt x="628" y="220"/>
                    </a:lnTo>
                    <a:lnTo>
                      <a:pt x="628" y="226"/>
                    </a:lnTo>
                    <a:lnTo>
                      <a:pt x="630" y="228"/>
                    </a:lnTo>
                    <a:lnTo>
                      <a:pt x="636" y="232"/>
                    </a:lnTo>
                    <a:lnTo>
                      <a:pt x="636" y="232"/>
                    </a:lnTo>
                    <a:lnTo>
                      <a:pt x="634" y="236"/>
                    </a:lnTo>
                    <a:lnTo>
                      <a:pt x="630" y="234"/>
                    </a:lnTo>
                    <a:lnTo>
                      <a:pt x="628" y="230"/>
                    </a:lnTo>
                    <a:lnTo>
                      <a:pt x="624" y="228"/>
                    </a:lnTo>
                    <a:lnTo>
                      <a:pt x="624" y="228"/>
                    </a:lnTo>
                    <a:lnTo>
                      <a:pt x="618" y="236"/>
                    </a:lnTo>
                    <a:lnTo>
                      <a:pt x="616" y="244"/>
                    </a:lnTo>
                    <a:lnTo>
                      <a:pt x="616" y="254"/>
                    </a:lnTo>
                    <a:lnTo>
                      <a:pt x="620" y="262"/>
                    </a:lnTo>
                    <a:lnTo>
                      <a:pt x="624" y="278"/>
                    </a:lnTo>
                    <a:lnTo>
                      <a:pt x="624" y="286"/>
                    </a:lnTo>
                    <a:lnTo>
                      <a:pt x="620" y="294"/>
                    </a:lnTo>
                    <a:lnTo>
                      <a:pt x="620" y="294"/>
                    </a:lnTo>
                    <a:lnTo>
                      <a:pt x="624" y="288"/>
                    </a:lnTo>
                    <a:lnTo>
                      <a:pt x="624" y="288"/>
                    </a:lnTo>
                    <a:lnTo>
                      <a:pt x="624" y="292"/>
                    </a:lnTo>
                    <a:lnTo>
                      <a:pt x="624" y="298"/>
                    </a:lnTo>
                    <a:lnTo>
                      <a:pt x="622" y="306"/>
                    </a:lnTo>
                    <a:lnTo>
                      <a:pt x="618" y="316"/>
                    </a:lnTo>
                    <a:lnTo>
                      <a:pt x="616" y="322"/>
                    </a:lnTo>
                    <a:lnTo>
                      <a:pt x="616" y="322"/>
                    </a:lnTo>
                    <a:lnTo>
                      <a:pt x="614" y="322"/>
                    </a:lnTo>
                    <a:lnTo>
                      <a:pt x="612" y="322"/>
                    </a:lnTo>
                    <a:lnTo>
                      <a:pt x="610" y="316"/>
                    </a:lnTo>
                    <a:lnTo>
                      <a:pt x="610" y="316"/>
                    </a:lnTo>
                    <a:lnTo>
                      <a:pt x="608" y="316"/>
                    </a:lnTo>
                    <a:lnTo>
                      <a:pt x="608" y="318"/>
                    </a:lnTo>
                    <a:lnTo>
                      <a:pt x="608" y="322"/>
                    </a:lnTo>
                    <a:lnTo>
                      <a:pt x="606" y="322"/>
                    </a:lnTo>
                    <a:lnTo>
                      <a:pt x="606" y="322"/>
                    </a:lnTo>
                    <a:lnTo>
                      <a:pt x="602" y="320"/>
                    </a:lnTo>
                    <a:lnTo>
                      <a:pt x="598" y="318"/>
                    </a:lnTo>
                    <a:lnTo>
                      <a:pt x="598" y="318"/>
                    </a:lnTo>
                    <a:lnTo>
                      <a:pt x="596" y="312"/>
                    </a:lnTo>
                    <a:lnTo>
                      <a:pt x="598" y="306"/>
                    </a:lnTo>
                    <a:lnTo>
                      <a:pt x="600" y="300"/>
                    </a:lnTo>
                    <a:lnTo>
                      <a:pt x="598" y="292"/>
                    </a:lnTo>
                    <a:lnTo>
                      <a:pt x="598" y="292"/>
                    </a:lnTo>
                    <a:lnTo>
                      <a:pt x="596" y="292"/>
                    </a:lnTo>
                    <a:lnTo>
                      <a:pt x="596" y="290"/>
                    </a:lnTo>
                    <a:lnTo>
                      <a:pt x="596" y="290"/>
                    </a:lnTo>
                    <a:lnTo>
                      <a:pt x="590" y="294"/>
                    </a:lnTo>
                    <a:lnTo>
                      <a:pt x="586" y="296"/>
                    </a:lnTo>
                    <a:lnTo>
                      <a:pt x="586" y="296"/>
                    </a:lnTo>
                    <a:lnTo>
                      <a:pt x="588" y="302"/>
                    </a:lnTo>
                    <a:lnTo>
                      <a:pt x="586" y="306"/>
                    </a:lnTo>
                    <a:lnTo>
                      <a:pt x="586" y="310"/>
                    </a:lnTo>
                    <a:lnTo>
                      <a:pt x="582" y="312"/>
                    </a:lnTo>
                    <a:lnTo>
                      <a:pt x="574" y="314"/>
                    </a:lnTo>
                    <a:lnTo>
                      <a:pt x="564" y="316"/>
                    </a:lnTo>
                    <a:lnTo>
                      <a:pt x="564" y="316"/>
                    </a:lnTo>
                    <a:lnTo>
                      <a:pt x="566" y="316"/>
                    </a:lnTo>
                    <a:lnTo>
                      <a:pt x="568" y="316"/>
                    </a:lnTo>
                    <a:lnTo>
                      <a:pt x="572" y="316"/>
                    </a:lnTo>
                    <a:lnTo>
                      <a:pt x="572" y="316"/>
                    </a:lnTo>
                    <a:lnTo>
                      <a:pt x="560" y="324"/>
                    </a:lnTo>
                    <a:lnTo>
                      <a:pt x="554" y="326"/>
                    </a:lnTo>
                    <a:lnTo>
                      <a:pt x="548" y="324"/>
                    </a:lnTo>
                    <a:lnTo>
                      <a:pt x="548" y="324"/>
                    </a:lnTo>
                    <a:lnTo>
                      <a:pt x="548" y="328"/>
                    </a:lnTo>
                    <a:lnTo>
                      <a:pt x="550" y="330"/>
                    </a:lnTo>
                    <a:lnTo>
                      <a:pt x="554" y="330"/>
                    </a:lnTo>
                    <a:lnTo>
                      <a:pt x="554" y="330"/>
                    </a:lnTo>
                    <a:lnTo>
                      <a:pt x="556" y="326"/>
                    </a:lnTo>
                    <a:lnTo>
                      <a:pt x="560" y="324"/>
                    </a:lnTo>
                    <a:lnTo>
                      <a:pt x="566" y="324"/>
                    </a:lnTo>
                    <a:lnTo>
                      <a:pt x="574" y="324"/>
                    </a:lnTo>
                    <a:lnTo>
                      <a:pt x="578" y="322"/>
                    </a:lnTo>
                    <a:lnTo>
                      <a:pt x="580" y="318"/>
                    </a:lnTo>
                    <a:lnTo>
                      <a:pt x="580" y="318"/>
                    </a:lnTo>
                    <a:lnTo>
                      <a:pt x="588" y="328"/>
                    </a:lnTo>
                    <a:lnTo>
                      <a:pt x="596" y="332"/>
                    </a:lnTo>
                    <a:lnTo>
                      <a:pt x="602" y="332"/>
                    </a:lnTo>
                    <a:lnTo>
                      <a:pt x="606" y="332"/>
                    </a:lnTo>
                    <a:lnTo>
                      <a:pt x="606" y="332"/>
                    </a:lnTo>
                    <a:lnTo>
                      <a:pt x="604" y="336"/>
                    </a:lnTo>
                    <a:lnTo>
                      <a:pt x="602" y="338"/>
                    </a:lnTo>
                    <a:lnTo>
                      <a:pt x="594" y="340"/>
                    </a:lnTo>
                    <a:lnTo>
                      <a:pt x="594" y="340"/>
                    </a:lnTo>
                    <a:lnTo>
                      <a:pt x="594" y="342"/>
                    </a:lnTo>
                    <a:lnTo>
                      <a:pt x="596" y="346"/>
                    </a:lnTo>
                    <a:lnTo>
                      <a:pt x="596" y="346"/>
                    </a:lnTo>
                    <a:lnTo>
                      <a:pt x="592" y="344"/>
                    </a:lnTo>
                    <a:lnTo>
                      <a:pt x="588" y="346"/>
                    </a:lnTo>
                    <a:lnTo>
                      <a:pt x="584" y="352"/>
                    </a:lnTo>
                    <a:lnTo>
                      <a:pt x="584" y="352"/>
                    </a:lnTo>
                    <a:lnTo>
                      <a:pt x="582" y="350"/>
                    </a:lnTo>
                    <a:lnTo>
                      <a:pt x="582" y="348"/>
                    </a:lnTo>
                    <a:lnTo>
                      <a:pt x="580" y="348"/>
                    </a:lnTo>
                    <a:lnTo>
                      <a:pt x="580" y="348"/>
                    </a:lnTo>
                    <a:lnTo>
                      <a:pt x="572" y="356"/>
                    </a:lnTo>
                    <a:lnTo>
                      <a:pt x="562" y="362"/>
                    </a:lnTo>
                    <a:lnTo>
                      <a:pt x="552" y="370"/>
                    </a:lnTo>
                    <a:lnTo>
                      <a:pt x="540" y="374"/>
                    </a:lnTo>
                    <a:lnTo>
                      <a:pt x="530" y="378"/>
                    </a:lnTo>
                    <a:lnTo>
                      <a:pt x="518" y="380"/>
                    </a:lnTo>
                    <a:lnTo>
                      <a:pt x="508" y="382"/>
                    </a:lnTo>
                    <a:lnTo>
                      <a:pt x="498" y="380"/>
                    </a:lnTo>
                    <a:lnTo>
                      <a:pt x="498" y="380"/>
                    </a:lnTo>
                    <a:lnTo>
                      <a:pt x="492" y="384"/>
                    </a:lnTo>
                    <a:lnTo>
                      <a:pt x="490" y="386"/>
                    </a:lnTo>
                    <a:lnTo>
                      <a:pt x="490" y="390"/>
                    </a:lnTo>
                    <a:lnTo>
                      <a:pt x="490" y="390"/>
                    </a:lnTo>
                    <a:lnTo>
                      <a:pt x="482" y="388"/>
                    </a:lnTo>
                    <a:lnTo>
                      <a:pt x="474" y="388"/>
                    </a:lnTo>
                    <a:lnTo>
                      <a:pt x="474" y="388"/>
                    </a:lnTo>
                    <a:lnTo>
                      <a:pt x="472" y="386"/>
                    </a:lnTo>
                    <a:lnTo>
                      <a:pt x="472" y="384"/>
                    </a:lnTo>
                    <a:lnTo>
                      <a:pt x="474" y="378"/>
                    </a:lnTo>
                    <a:lnTo>
                      <a:pt x="474" y="378"/>
                    </a:lnTo>
                    <a:lnTo>
                      <a:pt x="470" y="380"/>
                    </a:lnTo>
                    <a:lnTo>
                      <a:pt x="466" y="384"/>
                    </a:lnTo>
                    <a:lnTo>
                      <a:pt x="462" y="392"/>
                    </a:lnTo>
                    <a:lnTo>
                      <a:pt x="462" y="392"/>
                    </a:lnTo>
                    <a:lnTo>
                      <a:pt x="448" y="398"/>
                    </a:lnTo>
                    <a:lnTo>
                      <a:pt x="436" y="406"/>
                    </a:lnTo>
                    <a:lnTo>
                      <a:pt x="412" y="422"/>
                    </a:lnTo>
                    <a:lnTo>
                      <a:pt x="390" y="438"/>
                    </a:lnTo>
                    <a:lnTo>
                      <a:pt x="380" y="444"/>
                    </a:lnTo>
                    <a:lnTo>
                      <a:pt x="366" y="448"/>
                    </a:lnTo>
                    <a:lnTo>
                      <a:pt x="366" y="448"/>
                    </a:lnTo>
                    <a:lnTo>
                      <a:pt x="360" y="446"/>
                    </a:lnTo>
                    <a:lnTo>
                      <a:pt x="354" y="446"/>
                    </a:lnTo>
                    <a:lnTo>
                      <a:pt x="346" y="450"/>
                    </a:lnTo>
                    <a:lnTo>
                      <a:pt x="338" y="454"/>
                    </a:lnTo>
                    <a:lnTo>
                      <a:pt x="328" y="458"/>
                    </a:lnTo>
                    <a:lnTo>
                      <a:pt x="328" y="458"/>
                    </a:lnTo>
                    <a:lnTo>
                      <a:pt x="334" y="450"/>
                    </a:lnTo>
                    <a:lnTo>
                      <a:pt x="340" y="444"/>
                    </a:lnTo>
                    <a:lnTo>
                      <a:pt x="358" y="434"/>
                    </a:lnTo>
                    <a:lnTo>
                      <a:pt x="358" y="434"/>
                    </a:lnTo>
                    <a:lnTo>
                      <a:pt x="356" y="430"/>
                    </a:lnTo>
                    <a:lnTo>
                      <a:pt x="354" y="428"/>
                    </a:lnTo>
                    <a:lnTo>
                      <a:pt x="354" y="428"/>
                    </a:lnTo>
                    <a:lnTo>
                      <a:pt x="352" y="432"/>
                    </a:lnTo>
                    <a:lnTo>
                      <a:pt x="348" y="434"/>
                    </a:lnTo>
                    <a:lnTo>
                      <a:pt x="342" y="440"/>
                    </a:lnTo>
                    <a:lnTo>
                      <a:pt x="334" y="444"/>
                    </a:lnTo>
                    <a:lnTo>
                      <a:pt x="332" y="448"/>
                    </a:lnTo>
                    <a:lnTo>
                      <a:pt x="330" y="452"/>
                    </a:lnTo>
                    <a:lnTo>
                      <a:pt x="330" y="452"/>
                    </a:lnTo>
                    <a:lnTo>
                      <a:pt x="316" y="452"/>
                    </a:lnTo>
                    <a:lnTo>
                      <a:pt x="310" y="452"/>
                    </a:lnTo>
                    <a:lnTo>
                      <a:pt x="310" y="450"/>
                    </a:lnTo>
                    <a:lnTo>
                      <a:pt x="310" y="448"/>
                    </a:lnTo>
                    <a:lnTo>
                      <a:pt x="310" y="448"/>
                    </a:lnTo>
                    <a:lnTo>
                      <a:pt x="302" y="452"/>
                    </a:lnTo>
                    <a:lnTo>
                      <a:pt x="294" y="458"/>
                    </a:lnTo>
                    <a:lnTo>
                      <a:pt x="288" y="464"/>
                    </a:lnTo>
                    <a:lnTo>
                      <a:pt x="280" y="468"/>
                    </a:lnTo>
                    <a:lnTo>
                      <a:pt x="280" y="468"/>
                    </a:lnTo>
                    <a:lnTo>
                      <a:pt x="278" y="466"/>
                    </a:lnTo>
                    <a:lnTo>
                      <a:pt x="278" y="462"/>
                    </a:lnTo>
                    <a:lnTo>
                      <a:pt x="278" y="462"/>
                    </a:lnTo>
                    <a:lnTo>
                      <a:pt x="272" y="466"/>
                    </a:lnTo>
                    <a:lnTo>
                      <a:pt x="268" y="466"/>
                    </a:lnTo>
                    <a:lnTo>
                      <a:pt x="264" y="468"/>
                    </a:lnTo>
                    <a:lnTo>
                      <a:pt x="264" y="468"/>
                    </a:lnTo>
                    <a:lnTo>
                      <a:pt x="270" y="470"/>
                    </a:lnTo>
                    <a:lnTo>
                      <a:pt x="270" y="472"/>
                    </a:lnTo>
                    <a:lnTo>
                      <a:pt x="268" y="476"/>
                    </a:lnTo>
                    <a:lnTo>
                      <a:pt x="268" y="476"/>
                    </a:lnTo>
                    <a:lnTo>
                      <a:pt x="266" y="474"/>
                    </a:lnTo>
                    <a:lnTo>
                      <a:pt x="266" y="476"/>
                    </a:lnTo>
                    <a:lnTo>
                      <a:pt x="266" y="482"/>
                    </a:lnTo>
                    <a:lnTo>
                      <a:pt x="264" y="488"/>
                    </a:lnTo>
                    <a:lnTo>
                      <a:pt x="264" y="488"/>
                    </a:lnTo>
                    <a:lnTo>
                      <a:pt x="260" y="488"/>
                    </a:lnTo>
                    <a:lnTo>
                      <a:pt x="256" y="488"/>
                    </a:lnTo>
                    <a:lnTo>
                      <a:pt x="252" y="490"/>
                    </a:lnTo>
                    <a:lnTo>
                      <a:pt x="248" y="490"/>
                    </a:lnTo>
                    <a:lnTo>
                      <a:pt x="248" y="490"/>
                    </a:lnTo>
                    <a:lnTo>
                      <a:pt x="248" y="494"/>
                    </a:lnTo>
                    <a:lnTo>
                      <a:pt x="246" y="496"/>
                    </a:lnTo>
                    <a:lnTo>
                      <a:pt x="242" y="502"/>
                    </a:lnTo>
                    <a:lnTo>
                      <a:pt x="236" y="506"/>
                    </a:lnTo>
                    <a:lnTo>
                      <a:pt x="234" y="510"/>
                    </a:lnTo>
                    <a:lnTo>
                      <a:pt x="234" y="512"/>
                    </a:lnTo>
                    <a:lnTo>
                      <a:pt x="234" y="512"/>
                    </a:lnTo>
                    <a:lnTo>
                      <a:pt x="228" y="512"/>
                    </a:lnTo>
                    <a:lnTo>
                      <a:pt x="226" y="514"/>
                    </a:lnTo>
                    <a:lnTo>
                      <a:pt x="224" y="516"/>
                    </a:lnTo>
                    <a:lnTo>
                      <a:pt x="222" y="520"/>
                    </a:lnTo>
                    <a:lnTo>
                      <a:pt x="222" y="520"/>
                    </a:lnTo>
                    <a:lnTo>
                      <a:pt x="220" y="518"/>
                    </a:lnTo>
                    <a:lnTo>
                      <a:pt x="218" y="518"/>
                    </a:lnTo>
                    <a:lnTo>
                      <a:pt x="216" y="516"/>
                    </a:lnTo>
                    <a:lnTo>
                      <a:pt x="216" y="516"/>
                    </a:lnTo>
                    <a:lnTo>
                      <a:pt x="214" y="520"/>
                    </a:lnTo>
                    <a:lnTo>
                      <a:pt x="212" y="522"/>
                    </a:lnTo>
                    <a:lnTo>
                      <a:pt x="210" y="522"/>
                    </a:lnTo>
                    <a:lnTo>
                      <a:pt x="210" y="528"/>
                    </a:lnTo>
                    <a:lnTo>
                      <a:pt x="210" y="528"/>
                    </a:lnTo>
                    <a:lnTo>
                      <a:pt x="200" y="530"/>
                    </a:lnTo>
                    <a:lnTo>
                      <a:pt x="192" y="534"/>
                    </a:lnTo>
                    <a:lnTo>
                      <a:pt x="176" y="544"/>
                    </a:lnTo>
                    <a:lnTo>
                      <a:pt x="176" y="544"/>
                    </a:lnTo>
                    <a:lnTo>
                      <a:pt x="168" y="542"/>
                    </a:lnTo>
                    <a:lnTo>
                      <a:pt x="160" y="540"/>
                    </a:lnTo>
                    <a:lnTo>
                      <a:pt x="160" y="540"/>
                    </a:lnTo>
                    <a:lnTo>
                      <a:pt x="162" y="546"/>
                    </a:lnTo>
                    <a:lnTo>
                      <a:pt x="160" y="550"/>
                    </a:lnTo>
                    <a:lnTo>
                      <a:pt x="158" y="556"/>
                    </a:lnTo>
                    <a:lnTo>
                      <a:pt x="154" y="560"/>
                    </a:lnTo>
                    <a:lnTo>
                      <a:pt x="146" y="568"/>
                    </a:lnTo>
                    <a:lnTo>
                      <a:pt x="142" y="572"/>
                    </a:lnTo>
                    <a:lnTo>
                      <a:pt x="140" y="576"/>
                    </a:lnTo>
                    <a:lnTo>
                      <a:pt x="140" y="576"/>
                    </a:lnTo>
                    <a:lnTo>
                      <a:pt x="136" y="576"/>
                    </a:lnTo>
                    <a:lnTo>
                      <a:pt x="134" y="576"/>
                    </a:lnTo>
                    <a:lnTo>
                      <a:pt x="128" y="574"/>
                    </a:lnTo>
                    <a:lnTo>
                      <a:pt x="128" y="574"/>
                    </a:lnTo>
                    <a:lnTo>
                      <a:pt x="128" y="578"/>
                    </a:lnTo>
                    <a:lnTo>
                      <a:pt x="130" y="580"/>
                    </a:lnTo>
                    <a:lnTo>
                      <a:pt x="132" y="580"/>
                    </a:lnTo>
                    <a:lnTo>
                      <a:pt x="134" y="580"/>
                    </a:lnTo>
                    <a:lnTo>
                      <a:pt x="134" y="580"/>
                    </a:lnTo>
                    <a:lnTo>
                      <a:pt x="114" y="592"/>
                    </a:lnTo>
                    <a:lnTo>
                      <a:pt x="106" y="598"/>
                    </a:lnTo>
                    <a:lnTo>
                      <a:pt x="98" y="608"/>
                    </a:lnTo>
                    <a:lnTo>
                      <a:pt x="98" y="608"/>
                    </a:lnTo>
                    <a:lnTo>
                      <a:pt x="94" y="608"/>
                    </a:lnTo>
                    <a:lnTo>
                      <a:pt x="90" y="606"/>
                    </a:lnTo>
                    <a:lnTo>
                      <a:pt x="90" y="606"/>
                    </a:lnTo>
                    <a:lnTo>
                      <a:pt x="88" y="608"/>
                    </a:lnTo>
                    <a:lnTo>
                      <a:pt x="88" y="610"/>
                    </a:lnTo>
                    <a:lnTo>
                      <a:pt x="88" y="616"/>
                    </a:lnTo>
                    <a:lnTo>
                      <a:pt x="88" y="616"/>
                    </a:lnTo>
                    <a:lnTo>
                      <a:pt x="84" y="616"/>
                    </a:lnTo>
                    <a:lnTo>
                      <a:pt x="80" y="618"/>
                    </a:lnTo>
                    <a:lnTo>
                      <a:pt x="70" y="624"/>
                    </a:lnTo>
                    <a:lnTo>
                      <a:pt x="64" y="632"/>
                    </a:lnTo>
                    <a:lnTo>
                      <a:pt x="58" y="640"/>
                    </a:lnTo>
                    <a:lnTo>
                      <a:pt x="58" y="640"/>
                    </a:lnTo>
                    <a:lnTo>
                      <a:pt x="52" y="638"/>
                    </a:lnTo>
                    <a:lnTo>
                      <a:pt x="46" y="640"/>
                    </a:lnTo>
                    <a:lnTo>
                      <a:pt x="40" y="642"/>
                    </a:lnTo>
                    <a:lnTo>
                      <a:pt x="32" y="644"/>
                    </a:lnTo>
                    <a:lnTo>
                      <a:pt x="32" y="644"/>
                    </a:lnTo>
                    <a:lnTo>
                      <a:pt x="32" y="640"/>
                    </a:lnTo>
                    <a:lnTo>
                      <a:pt x="28" y="640"/>
                    </a:lnTo>
                    <a:lnTo>
                      <a:pt x="28" y="640"/>
                    </a:lnTo>
                    <a:lnTo>
                      <a:pt x="30" y="636"/>
                    </a:lnTo>
                    <a:lnTo>
                      <a:pt x="32" y="634"/>
                    </a:lnTo>
                    <a:lnTo>
                      <a:pt x="32" y="634"/>
                    </a:lnTo>
                    <a:lnTo>
                      <a:pt x="32" y="634"/>
                    </a:lnTo>
                    <a:lnTo>
                      <a:pt x="32" y="632"/>
                    </a:lnTo>
                    <a:lnTo>
                      <a:pt x="30" y="632"/>
                    </a:lnTo>
                    <a:lnTo>
                      <a:pt x="28" y="634"/>
                    </a:lnTo>
                    <a:lnTo>
                      <a:pt x="24" y="634"/>
                    </a:lnTo>
                    <a:lnTo>
                      <a:pt x="24" y="634"/>
                    </a:lnTo>
                    <a:lnTo>
                      <a:pt x="26" y="630"/>
                    </a:lnTo>
                    <a:lnTo>
                      <a:pt x="26" y="628"/>
                    </a:lnTo>
                    <a:lnTo>
                      <a:pt x="24" y="624"/>
                    </a:lnTo>
                    <a:lnTo>
                      <a:pt x="22" y="620"/>
                    </a:lnTo>
                    <a:lnTo>
                      <a:pt x="22" y="620"/>
                    </a:lnTo>
                    <a:lnTo>
                      <a:pt x="32" y="616"/>
                    </a:lnTo>
                    <a:lnTo>
                      <a:pt x="34" y="616"/>
                    </a:lnTo>
                    <a:lnTo>
                      <a:pt x="32" y="620"/>
                    </a:lnTo>
                    <a:lnTo>
                      <a:pt x="32" y="620"/>
                    </a:lnTo>
                    <a:lnTo>
                      <a:pt x="38" y="618"/>
                    </a:lnTo>
                    <a:lnTo>
                      <a:pt x="40" y="616"/>
                    </a:lnTo>
                    <a:lnTo>
                      <a:pt x="42" y="614"/>
                    </a:lnTo>
                    <a:lnTo>
                      <a:pt x="42" y="614"/>
                    </a:lnTo>
                    <a:lnTo>
                      <a:pt x="42" y="614"/>
                    </a:lnTo>
                    <a:lnTo>
                      <a:pt x="40" y="614"/>
                    </a:lnTo>
                    <a:lnTo>
                      <a:pt x="38" y="616"/>
                    </a:lnTo>
                    <a:lnTo>
                      <a:pt x="38" y="616"/>
                    </a:lnTo>
                    <a:lnTo>
                      <a:pt x="38" y="610"/>
                    </a:lnTo>
                    <a:lnTo>
                      <a:pt x="34" y="604"/>
                    </a:lnTo>
                    <a:lnTo>
                      <a:pt x="34" y="604"/>
                    </a:lnTo>
                    <a:lnTo>
                      <a:pt x="38" y="600"/>
                    </a:lnTo>
                    <a:lnTo>
                      <a:pt x="42" y="596"/>
                    </a:lnTo>
                    <a:lnTo>
                      <a:pt x="42" y="596"/>
                    </a:lnTo>
                    <a:lnTo>
                      <a:pt x="40" y="594"/>
                    </a:lnTo>
                    <a:lnTo>
                      <a:pt x="36" y="596"/>
                    </a:lnTo>
                    <a:lnTo>
                      <a:pt x="28" y="600"/>
                    </a:lnTo>
                    <a:lnTo>
                      <a:pt x="28" y="600"/>
                    </a:lnTo>
                    <a:lnTo>
                      <a:pt x="28" y="596"/>
                    </a:lnTo>
                    <a:lnTo>
                      <a:pt x="30" y="592"/>
                    </a:lnTo>
                    <a:lnTo>
                      <a:pt x="34" y="590"/>
                    </a:lnTo>
                    <a:lnTo>
                      <a:pt x="38" y="590"/>
                    </a:lnTo>
                    <a:lnTo>
                      <a:pt x="38" y="590"/>
                    </a:lnTo>
                    <a:lnTo>
                      <a:pt x="38" y="592"/>
                    </a:lnTo>
                    <a:lnTo>
                      <a:pt x="36" y="592"/>
                    </a:lnTo>
                    <a:lnTo>
                      <a:pt x="34" y="594"/>
                    </a:lnTo>
                    <a:lnTo>
                      <a:pt x="32" y="596"/>
                    </a:lnTo>
                    <a:lnTo>
                      <a:pt x="32" y="596"/>
                    </a:lnTo>
                    <a:lnTo>
                      <a:pt x="44" y="590"/>
                    </a:lnTo>
                    <a:lnTo>
                      <a:pt x="44" y="590"/>
                    </a:lnTo>
                    <a:lnTo>
                      <a:pt x="42" y="588"/>
                    </a:lnTo>
                    <a:lnTo>
                      <a:pt x="40" y="586"/>
                    </a:lnTo>
                    <a:lnTo>
                      <a:pt x="36" y="586"/>
                    </a:lnTo>
                    <a:lnTo>
                      <a:pt x="30" y="588"/>
                    </a:lnTo>
                    <a:lnTo>
                      <a:pt x="24" y="590"/>
                    </a:lnTo>
                    <a:lnTo>
                      <a:pt x="24" y="590"/>
                    </a:lnTo>
                    <a:lnTo>
                      <a:pt x="24" y="586"/>
                    </a:lnTo>
                    <a:lnTo>
                      <a:pt x="22" y="586"/>
                    </a:lnTo>
                    <a:lnTo>
                      <a:pt x="16" y="586"/>
                    </a:lnTo>
                    <a:lnTo>
                      <a:pt x="6" y="590"/>
                    </a:lnTo>
                    <a:lnTo>
                      <a:pt x="2" y="590"/>
                    </a:lnTo>
                    <a:lnTo>
                      <a:pt x="0" y="588"/>
                    </a:lnTo>
                    <a:lnTo>
                      <a:pt x="0" y="588"/>
                    </a:lnTo>
                    <a:lnTo>
                      <a:pt x="4" y="584"/>
                    </a:lnTo>
                    <a:lnTo>
                      <a:pt x="8" y="582"/>
                    </a:lnTo>
                    <a:lnTo>
                      <a:pt x="14" y="580"/>
                    </a:lnTo>
                    <a:lnTo>
                      <a:pt x="20" y="578"/>
                    </a:lnTo>
                    <a:lnTo>
                      <a:pt x="20" y="578"/>
                    </a:lnTo>
                    <a:lnTo>
                      <a:pt x="16" y="572"/>
                    </a:lnTo>
                    <a:lnTo>
                      <a:pt x="16" y="570"/>
                    </a:lnTo>
                    <a:lnTo>
                      <a:pt x="14" y="568"/>
                    </a:lnTo>
                    <a:lnTo>
                      <a:pt x="14" y="568"/>
                    </a:lnTo>
                    <a:lnTo>
                      <a:pt x="16" y="566"/>
                    </a:lnTo>
                    <a:lnTo>
                      <a:pt x="18" y="566"/>
                    </a:lnTo>
                    <a:lnTo>
                      <a:pt x="22" y="562"/>
                    </a:lnTo>
                    <a:lnTo>
                      <a:pt x="22" y="562"/>
                    </a:lnTo>
                    <a:lnTo>
                      <a:pt x="22" y="560"/>
                    </a:lnTo>
                    <a:lnTo>
                      <a:pt x="18" y="558"/>
                    </a:lnTo>
                    <a:lnTo>
                      <a:pt x="18" y="558"/>
                    </a:lnTo>
                    <a:lnTo>
                      <a:pt x="20" y="554"/>
                    </a:lnTo>
                    <a:lnTo>
                      <a:pt x="24" y="552"/>
                    </a:lnTo>
                    <a:lnTo>
                      <a:pt x="32" y="548"/>
                    </a:lnTo>
                    <a:lnTo>
                      <a:pt x="32" y="548"/>
                    </a:lnTo>
                    <a:lnTo>
                      <a:pt x="30" y="544"/>
                    </a:lnTo>
                    <a:lnTo>
                      <a:pt x="30" y="540"/>
                    </a:lnTo>
                    <a:lnTo>
                      <a:pt x="32" y="538"/>
                    </a:lnTo>
                    <a:lnTo>
                      <a:pt x="36" y="536"/>
                    </a:lnTo>
                    <a:lnTo>
                      <a:pt x="36" y="536"/>
                    </a:lnTo>
                    <a:lnTo>
                      <a:pt x="36" y="534"/>
                    </a:lnTo>
                    <a:lnTo>
                      <a:pt x="32" y="534"/>
                    </a:lnTo>
                    <a:lnTo>
                      <a:pt x="32" y="534"/>
                    </a:lnTo>
                    <a:lnTo>
                      <a:pt x="36" y="530"/>
                    </a:lnTo>
                    <a:lnTo>
                      <a:pt x="38" y="528"/>
                    </a:lnTo>
                    <a:lnTo>
                      <a:pt x="42" y="528"/>
                    </a:lnTo>
                    <a:lnTo>
                      <a:pt x="42" y="528"/>
                    </a:lnTo>
                    <a:lnTo>
                      <a:pt x="40" y="524"/>
                    </a:lnTo>
                    <a:lnTo>
                      <a:pt x="42" y="522"/>
                    </a:lnTo>
                    <a:lnTo>
                      <a:pt x="46" y="514"/>
                    </a:lnTo>
                    <a:lnTo>
                      <a:pt x="52" y="508"/>
                    </a:lnTo>
                    <a:lnTo>
                      <a:pt x="56" y="508"/>
                    </a:lnTo>
                    <a:lnTo>
                      <a:pt x="60" y="508"/>
                    </a:lnTo>
                    <a:lnTo>
                      <a:pt x="60" y="508"/>
                    </a:lnTo>
                    <a:lnTo>
                      <a:pt x="60" y="502"/>
                    </a:lnTo>
                    <a:lnTo>
                      <a:pt x="62" y="496"/>
                    </a:lnTo>
                    <a:lnTo>
                      <a:pt x="66" y="492"/>
                    </a:lnTo>
                    <a:lnTo>
                      <a:pt x="74" y="492"/>
                    </a:lnTo>
                    <a:lnTo>
                      <a:pt x="74" y="492"/>
                    </a:lnTo>
                    <a:lnTo>
                      <a:pt x="70" y="488"/>
                    </a:lnTo>
                    <a:lnTo>
                      <a:pt x="64" y="488"/>
                    </a:lnTo>
                    <a:lnTo>
                      <a:pt x="64" y="488"/>
                    </a:lnTo>
                    <a:lnTo>
                      <a:pt x="66" y="486"/>
                    </a:lnTo>
                    <a:lnTo>
                      <a:pt x="68" y="484"/>
                    </a:lnTo>
                    <a:lnTo>
                      <a:pt x="74" y="480"/>
                    </a:lnTo>
                    <a:lnTo>
                      <a:pt x="74" y="480"/>
                    </a:lnTo>
                    <a:lnTo>
                      <a:pt x="74" y="478"/>
                    </a:lnTo>
                    <a:lnTo>
                      <a:pt x="74" y="474"/>
                    </a:lnTo>
                    <a:lnTo>
                      <a:pt x="82" y="468"/>
                    </a:lnTo>
                    <a:lnTo>
                      <a:pt x="92" y="460"/>
                    </a:lnTo>
                    <a:lnTo>
                      <a:pt x="96" y="456"/>
                    </a:lnTo>
                    <a:lnTo>
                      <a:pt x="98" y="452"/>
                    </a:lnTo>
                    <a:lnTo>
                      <a:pt x="98" y="452"/>
                    </a:lnTo>
                    <a:lnTo>
                      <a:pt x="102" y="454"/>
                    </a:lnTo>
                    <a:lnTo>
                      <a:pt x="104" y="454"/>
                    </a:lnTo>
                    <a:lnTo>
                      <a:pt x="112" y="450"/>
                    </a:lnTo>
                    <a:lnTo>
                      <a:pt x="118" y="448"/>
                    </a:lnTo>
                    <a:lnTo>
                      <a:pt x="122" y="450"/>
                    </a:lnTo>
                    <a:lnTo>
                      <a:pt x="122" y="452"/>
                    </a:lnTo>
                    <a:lnTo>
                      <a:pt x="122" y="452"/>
                    </a:lnTo>
                    <a:lnTo>
                      <a:pt x="126" y="450"/>
                    </a:lnTo>
                    <a:lnTo>
                      <a:pt x="126" y="448"/>
                    </a:lnTo>
                    <a:lnTo>
                      <a:pt x="126" y="442"/>
                    </a:lnTo>
                    <a:lnTo>
                      <a:pt x="126" y="442"/>
                    </a:lnTo>
                    <a:lnTo>
                      <a:pt x="132" y="442"/>
                    </a:lnTo>
                    <a:lnTo>
                      <a:pt x="134" y="442"/>
                    </a:lnTo>
                    <a:lnTo>
                      <a:pt x="138" y="442"/>
                    </a:lnTo>
                    <a:lnTo>
                      <a:pt x="140" y="442"/>
                    </a:lnTo>
                    <a:lnTo>
                      <a:pt x="140" y="442"/>
                    </a:lnTo>
                    <a:lnTo>
                      <a:pt x="140" y="438"/>
                    </a:lnTo>
                    <a:lnTo>
                      <a:pt x="138" y="436"/>
                    </a:lnTo>
                    <a:lnTo>
                      <a:pt x="138" y="436"/>
                    </a:lnTo>
                    <a:lnTo>
                      <a:pt x="132" y="438"/>
                    </a:lnTo>
                    <a:lnTo>
                      <a:pt x="130" y="440"/>
                    </a:lnTo>
                    <a:lnTo>
                      <a:pt x="124" y="440"/>
                    </a:lnTo>
                    <a:lnTo>
                      <a:pt x="124" y="440"/>
                    </a:lnTo>
                    <a:lnTo>
                      <a:pt x="126" y="438"/>
                    </a:lnTo>
                    <a:lnTo>
                      <a:pt x="124" y="438"/>
                    </a:lnTo>
                    <a:lnTo>
                      <a:pt x="116" y="442"/>
                    </a:lnTo>
                    <a:lnTo>
                      <a:pt x="104" y="448"/>
                    </a:lnTo>
                    <a:lnTo>
                      <a:pt x="94" y="452"/>
                    </a:lnTo>
                    <a:lnTo>
                      <a:pt x="94" y="452"/>
                    </a:lnTo>
                    <a:lnTo>
                      <a:pt x="104" y="442"/>
                    </a:lnTo>
                    <a:lnTo>
                      <a:pt x="116" y="434"/>
                    </a:lnTo>
                    <a:lnTo>
                      <a:pt x="138" y="416"/>
                    </a:lnTo>
                    <a:lnTo>
                      <a:pt x="138" y="416"/>
                    </a:lnTo>
                    <a:lnTo>
                      <a:pt x="136" y="416"/>
                    </a:lnTo>
                    <a:lnTo>
                      <a:pt x="136" y="414"/>
                    </a:lnTo>
                    <a:lnTo>
                      <a:pt x="136" y="412"/>
                    </a:lnTo>
                    <a:lnTo>
                      <a:pt x="140" y="410"/>
                    </a:lnTo>
                    <a:lnTo>
                      <a:pt x="144" y="412"/>
                    </a:lnTo>
                    <a:lnTo>
                      <a:pt x="144" y="412"/>
                    </a:lnTo>
                    <a:lnTo>
                      <a:pt x="142" y="408"/>
                    </a:lnTo>
                    <a:lnTo>
                      <a:pt x="142" y="406"/>
                    </a:lnTo>
                    <a:lnTo>
                      <a:pt x="144" y="404"/>
                    </a:lnTo>
                    <a:lnTo>
                      <a:pt x="140" y="404"/>
                    </a:lnTo>
                    <a:lnTo>
                      <a:pt x="140" y="404"/>
                    </a:lnTo>
                    <a:lnTo>
                      <a:pt x="164" y="380"/>
                    </a:lnTo>
                    <a:lnTo>
                      <a:pt x="176" y="372"/>
                    </a:lnTo>
                    <a:lnTo>
                      <a:pt x="184" y="368"/>
                    </a:lnTo>
                    <a:lnTo>
                      <a:pt x="192" y="364"/>
                    </a:lnTo>
                    <a:lnTo>
                      <a:pt x="192" y="364"/>
                    </a:lnTo>
                    <a:lnTo>
                      <a:pt x="194" y="366"/>
                    </a:lnTo>
                    <a:lnTo>
                      <a:pt x="192" y="366"/>
                    </a:lnTo>
                    <a:lnTo>
                      <a:pt x="190" y="368"/>
                    </a:lnTo>
                    <a:lnTo>
                      <a:pt x="190" y="368"/>
                    </a:lnTo>
                    <a:lnTo>
                      <a:pt x="192" y="370"/>
                    </a:lnTo>
                    <a:lnTo>
                      <a:pt x="194" y="370"/>
                    </a:lnTo>
                    <a:lnTo>
                      <a:pt x="198" y="366"/>
                    </a:lnTo>
                    <a:lnTo>
                      <a:pt x="198" y="366"/>
                    </a:lnTo>
                    <a:lnTo>
                      <a:pt x="198" y="362"/>
                    </a:lnTo>
                    <a:lnTo>
                      <a:pt x="196" y="360"/>
                    </a:lnTo>
                    <a:lnTo>
                      <a:pt x="194" y="358"/>
                    </a:lnTo>
                    <a:lnTo>
                      <a:pt x="196" y="354"/>
                    </a:lnTo>
                    <a:lnTo>
                      <a:pt x="196" y="354"/>
                    </a:lnTo>
                    <a:lnTo>
                      <a:pt x="202" y="352"/>
                    </a:lnTo>
                    <a:lnTo>
                      <a:pt x="208" y="348"/>
                    </a:lnTo>
                    <a:lnTo>
                      <a:pt x="214" y="344"/>
                    </a:lnTo>
                    <a:lnTo>
                      <a:pt x="218" y="344"/>
                    </a:lnTo>
                    <a:lnTo>
                      <a:pt x="222" y="344"/>
                    </a:lnTo>
                    <a:lnTo>
                      <a:pt x="222" y="344"/>
                    </a:lnTo>
                    <a:lnTo>
                      <a:pt x="220" y="342"/>
                    </a:lnTo>
                    <a:lnTo>
                      <a:pt x="216" y="342"/>
                    </a:lnTo>
                    <a:lnTo>
                      <a:pt x="216" y="342"/>
                    </a:lnTo>
                    <a:lnTo>
                      <a:pt x="224" y="338"/>
                    </a:lnTo>
                    <a:lnTo>
                      <a:pt x="232" y="334"/>
                    </a:lnTo>
                    <a:lnTo>
                      <a:pt x="240" y="330"/>
                    </a:lnTo>
                    <a:lnTo>
                      <a:pt x="244" y="328"/>
                    </a:lnTo>
                    <a:lnTo>
                      <a:pt x="246" y="324"/>
                    </a:lnTo>
                    <a:lnTo>
                      <a:pt x="246" y="324"/>
                    </a:lnTo>
                    <a:lnTo>
                      <a:pt x="248" y="326"/>
                    </a:lnTo>
                    <a:lnTo>
                      <a:pt x="250" y="330"/>
                    </a:lnTo>
                    <a:lnTo>
                      <a:pt x="250" y="330"/>
                    </a:lnTo>
                    <a:lnTo>
                      <a:pt x="252" y="326"/>
                    </a:lnTo>
                    <a:lnTo>
                      <a:pt x="254" y="324"/>
                    </a:lnTo>
                    <a:lnTo>
                      <a:pt x="252" y="322"/>
                    </a:lnTo>
                    <a:lnTo>
                      <a:pt x="252" y="322"/>
                    </a:lnTo>
                    <a:lnTo>
                      <a:pt x="270" y="316"/>
                    </a:lnTo>
                    <a:lnTo>
                      <a:pt x="270" y="316"/>
                    </a:lnTo>
                    <a:lnTo>
                      <a:pt x="276" y="320"/>
                    </a:lnTo>
                    <a:lnTo>
                      <a:pt x="280" y="320"/>
                    </a:lnTo>
                    <a:lnTo>
                      <a:pt x="284" y="320"/>
                    </a:lnTo>
                    <a:lnTo>
                      <a:pt x="288" y="318"/>
                    </a:lnTo>
                    <a:lnTo>
                      <a:pt x="296" y="312"/>
                    </a:lnTo>
                    <a:lnTo>
                      <a:pt x="302" y="308"/>
                    </a:lnTo>
                    <a:lnTo>
                      <a:pt x="308" y="308"/>
                    </a:lnTo>
                    <a:lnTo>
                      <a:pt x="308" y="308"/>
                    </a:lnTo>
                    <a:lnTo>
                      <a:pt x="306" y="310"/>
                    </a:lnTo>
                    <a:lnTo>
                      <a:pt x="306" y="312"/>
                    </a:lnTo>
                    <a:lnTo>
                      <a:pt x="306" y="312"/>
                    </a:lnTo>
                    <a:lnTo>
                      <a:pt x="308" y="312"/>
                    </a:lnTo>
                    <a:lnTo>
                      <a:pt x="310" y="310"/>
                    </a:lnTo>
                    <a:lnTo>
                      <a:pt x="312" y="308"/>
                    </a:lnTo>
                    <a:lnTo>
                      <a:pt x="314" y="308"/>
                    </a:lnTo>
                    <a:lnTo>
                      <a:pt x="314" y="308"/>
                    </a:lnTo>
                    <a:lnTo>
                      <a:pt x="312" y="304"/>
                    </a:lnTo>
                    <a:lnTo>
                      <a:pt x="308" y="304"/>
                    </a:lnTo>
                    <a:lnTo>
                      <a:pt x="308" y="304"/>
                    </a:lnTo>
                    <a:lnTo>
                      <a:pt x="318" y="296"/>
                    </a:lnTo>
                    <a:lnTo>
                      <a:pt x="328" y="286"/>
                    </a:lnTo>
                    <a:lnTo>
                      <a:pt x="330" y="282"/>
                    </a:lnTo>
                    <a:lnTo>
                      <a:pt x="332" y="276"/>
                    </a:lnTo>
                    <a:lnTo>
                      <a:pt x="330" y="270"/>
                    </a:lnTo>
                    <a:lnTo>
                      <a:pt x="328" y="266"/>
                    </a:lnTo>
                    <a:lnTo>
                      <a:pt x="328" y="266"/>
                    </a:lnTo>
                    <a:lnTo>
                      <a:pt x="330" y="260"/>
                    </a:lnTo>
                    <a:lnTo>
                      <a:pt x="334" y="254"/>
                    </a:lnTo>
                    <a:lnTo>
                      <a:pt x="340" y="252"/>
                    </a:lnTo>
                    <a:lnTo>
                      <a:pt x="348" y="252"/>
                    </a:lnTo>
                    <a:lnTo>
                      <a:pt x="348" y="252"/>
                    </a:lnTo>
                    <a:lnTo>
                      <a:pt x="350" y="258"/>
                    </a:lnTo>
                    <a:lnTo>
                      <a:pt x="350" y="262"/>
                    </a:lnTo>
                    <a:lnTo>
                      <a:pt x="350" y="268"/>
                    </a:lnTo>
                    <a:lnTo>
                      <a:pt x="354" y="272"/>
                    </a:lnTo>
                    <a:lnTo>
                      <a:pt x="354" y="272"/>
                    </a:lnTo>
                    <a:lnTo>
                      <a:pt x="358" y="264"/>
                    </a:lnTo>
                    <a:lnTo>
                      <a:pt x="362" y="260"/>
                    </a:lnTo>
                    <a:lnTo>
                      <a:pt x="366" y="262"/>
                    </a:lnTo>
                    <a:lnTo>
                      <a:pt x="366" y="262"/>
                    </a:lnTo>
                    <a:lnTo>
                      <a:pt x="368" y="252"/>
                    </a:lnTo>
                    <a:lnTo>
                      <a:pt x="368" y="250"/>
                    </a:lnTo>
                    <a:lnTo>
                      <a:pt x="370" y="248"/>
                    </a:lnTo>
                    <a:lnTo>
                      <a:pt x="370" y="248"/>
                    </a:lnTo>
                    <a:lnTo>
                      <a:pt x="366" y="246"/>
                    </a:lnTo>
                    <a:lnTo>
                      <a:pt x="364" y="246"/>
                    </a:lnTo>
                    <a:lnTo>
                      <a:pt x="356" y="248"/>
                    </a:lnTo>
                    <a:lnTo>
                      <a:pt x="356" y="248"/>
                    </a:lnTo>
                    <a:lnTo>
                      <a:pt x="360" y="244"/>
                    </a:lnTo>
                    <a:lnTo>
                      <a:pt x="368" y="242"/>
                    </a:lnTo>
                    <a:lnTo>
                      <a:pt x="376" y="240"/>
                    </a:lnTo>
                    <a:lnTo>
                      <a:pt x="384" y="236"/>
                    </a:lnTo>
                    <a:lnTo>
                      <a:pt x="384" y="236"/>
                    </a:lnTo>
                    <a:lnTo>
                      <a:pt x="378" y="234"/>
                    </a:lnTo>
                    <a:lnTo>
                      <a:pt x="384" y="228"/>
                    </a:lnTo>
                    <a:lnTo>
                      <a:pt x="384" y="228"/>
                    </a:lnTo>
                    <a:lnTo>
                      <a:pt x="374" y="234"/>
                    </a:lnTo>
                    <a:lnTo>
                      <a:pt x="362" y="238"/>
                    </a:lnTo>
                    <a:lnTo>
                      <a:pt x="362" y="238"/>
                    </a:lnTo>
                    <a:lnTo>
                      <a:pt x="358" y="234"/>
                    </a:lnTo>
                    <a:lnTo>
                      <a:pt x="358" y="234"/>
                    </a:lnTo>
                    <a:lnTo>
                      <a:pt x="360" y="230"/>
                    </a:lnTo>
                    <a:lnTo>
                      <a:pt x="366" y="226"/>
                    </a:lnTo>
                    <a:lnTo>
                      <a:pt x="378" y="220"/>
                    </a:lnTo>
                    <a:lnTo>
                      <a:pt x="388" y="216"/>
                    </a:lnTo>
                    <a:lnTo>
                      <a:pt x="392" y="212"/>
                    </a:lnTo>
                    <a:lnTo>
                      <a:pt x="394" y="208"/>
                    </a:lnTo>
                    <a:lnTo>
                      <a:pt x="394" y="208"/>
                    </a:lnTo>
                    <a:lnTo>
                      <a:pt x="398" y="208"/>
                    </a:lnTo>
                    <a:lnTo>
                      <a:pt x="402" y="210"/>
                    </a:lnTo>
                    <a:lnTo>
                      <a:pt x="402" y="210"/>
                    </a:lnTo>
                    <a:lnTo>
                      <a:pt x="426" y="188"/>
                    </a:lnTo>
                    <a:lnTo>
                      <a:pt x="452" y="168"/>
                    </a:lnTo>
                    <a:lnTo>
                      <a:pt x="478" y="144"/>
                    </a:lnTo>
                    <a:lnTo>
                      <a:pt x="490" y="132"/>
                    </a:lnTo>
                    <a:lnTo>
                      <a:pt x="502" y="120"/>
                    </a:lnTo>
                    <a:lnTo>
                      <a:pt x="502" y="120"/>
                    </a:lnTo>
                    <a:lnTo>
                      <a:pt x="492" y="114"/>
                    </a:lnTo>
                    <a:lnTo>
                      <a:pt x="484" y="112"/>
                    </a:lnTo>
                    <a:lnTo>
                      <a:pt x="478" y="112"/>
                    </a:lnTo>
                    <a:lnTo>
                      <a:pt x="474" y="116"/>
                    </a:lnTo>
                    <a:lnTo>
                      <a:pt x="474" y="116"/>
                    </a:lnTo>
                    <a:lnTo>
                      <a:pt x="472" y="112"/>
                    </a:lnTo>
                    <a:lnTo>
                      <a:pt x="472" y="108"/>
                    </a:lnTo>
                    <a:lnTo>
                      <a:pt x="474" y="106"/>
                    </a:lnTo>
                    <a:lnTo>
                      <a:pt x="478" y="104"/>
                    </a:lnTo>
                    <a:lnTo>
                      <a:pt x="484" y="100"/>
                    </a:lnTo>
                    <a:lnTo>
                      <a:pt x="488" y="100"/>
                    </a:lnTo>
                    <a:lnTo>
                      <a:pt x="492" y="102"/>
                    </a:lnTo>
                    <a:lnTo>
                      <a:pt x="492" y="102"/>
                    </a:lnTo>
                    <a:lnTo>
                      <a:pt x="494" y="96"/>
                    </a:lnTo>
                    <a:lnTo>
                      <a:pt x="498" y="92"/>
                    </a:lnTo>
                    <a:lnTo>
                      <a:pt x="502" y="90"/>
                    </a:lnTo>
                    <a:lnTo>
                      <a:pt x="510" y="88"/>
                    </a:lnTo>
                    <a:lnTo>
                      <a:pt x="524" y="88"/>
                    </a:lnTo>
                    <a:lnTo>
                      <a:pt x="530" y="88"/>
                    </a:lnTo>
                    <a:lnTo>
                      <a:pt x="538" y="84"/>
                    </a:lnTo>
                    <a:lnTo>
                      <a:pt x="538" y="84"/>
                    </a:lnTo>
                    <a:lnTo>
                      <a:pt x="534" y="84"/>
                    </a:lnTo>
                    <a:lnTo>
                      <a:pt x="530" y="86"/>
                    </a:lnTo>
                    <a:lnTo>
                      <a:pt x="526" y="86"/>
                    </a:lnTo>
                    <a:lnTo>
                      <a:pt x="522" y="84"/>
                    </a:lnTo>
                    <a:lnTo>
                      <a:pt x="522" y="84"/>
                    </a:lnTo>
                    <a:lnTo>
                      <a:pt x="526" y="80"/>
                    </a:lnTo>
                    <a:lnTo>
                      <a:pt x="530" y="74"/>
                    </a:lnTo>
                    <a:lnTo>
                      <a:pt x="542" y="68"/>
                    </a:lnTo>
                    <a:lnTo>
                      <a:pt x="558" y="64"/>
                    </a:lnTo>
                    <a:lnTo>
                      <a:pt x="572" y="62"/>
                    </a:lnTo>
                    <a:lnTo>
                      <a:pt x="588" y="58"/>
                    </a:lnTo>
                    <a:lnTo>
                      <a:pt x="602" y="56"/>
                    </a:lnTo>
                    <a:lnTo>
                      <a:pt x="614" y="50"/>
                    </a:lnTo>
                    <a:lnTo>
                      <a:pt x="618" y="46"/>
                    </a:lnTo>
                    <a:lnTo>
                      <a:pt x="622" y="40"/>
                    </a:lnTo>
                    <a:lnTo>
                      <a:pt x="622" y="40"/>
                    </a:lnTo>
                    <a:lnTo>
                      <a:pt x="628" y="40"/>
                    </a:lnTo>
                    <a:lnTo>
                      <a:pt x="634" y="36"/>
                    </a:lnTo>
                    <a:lnTo>
                      <a:pt x="640" y="34"/>
                    </a:lnTo>
                    <a:lnTo>
                      <a:pt x="646" y="32"/>
                    </a:lnTo>
                    <a:lnTo>
                      <a:pt x="646" y="32"/>
                    </a:lnTo>
                    <a:lnTo>
                      <a:pt x="638" y="34"/>
                    </a:lnTo>
                    <a:lnTo>
                      <a:pt x="628" y="36"/>
                    </a:lnTo>
                    <a:lnTo>
                      <a:pt x="612" y="42"/>
                    </a:lnTo>
                    <a:lnTo>
                      <a:pt x="594" y="48"/>
                    </a:lnTo>
                    <a:lnTo>
                      <a:pt x="586" y="50"/>
                    </a:lnTo>
                    <a:lnTo>
                      <a:pt x="576" y="48"/>
                    </a:lnTo>
                    <a:lnTo>
                      <a:pt x="576" y="48"/>
                    </a:lnTo>
                    <a:lnTo>
                      <a:pt x="576" y="50"/>
                    </a:lnTo>
                    <a:lnTo>
                      <a:pt x="576" y="50"/>
                    </a:lnTo>
                    <a:lnTo>
                      <a:pt x="572" y="54"/>
                    </a:lnTo>
                    <a:lnTo>
                      <a:pt x="568" y="56"/>
                    </a:lnTo>
                    <a:lnTo>
                      <a:pt x="568" y="54"/>
                    </a:lnTo>
                    <a:lnTo>
                      <a:pt x="568" y="52"/>
                    </a:lnTo>
                    <a:lnTo>
                      <a:pt x="568" y="52"/>
                    </a:lnTo>
                    <a:lnTo>
                      <a:pt x="558" y="58"/>
                    </a:lnTo>
                    <a:lnTo>
                      <a:pt x="546" y="62"/>
                    </a:lnTo>
                    <a:lnTo>
                      <a:pt x="522" y="68"/>
                    </a:lnTo>
                    <a:lnTo>
                      <a:pt x="500" y="74"/>
                    </a:lnTo>
                    <a:lnTo>
                      <a:pt x="478" y="80"/>
                    </a:lnTo>
                    <a:lnTo>
                      <a:pt x="478" y="80"/>
                    </a:lnTo>
                    <a:lnTo>
                      <a:pt x="456" y="88"/>
                    </a:lnTo>
                    <a:lnTo>
                      <a:pt x="436" y="90"/>
                    </a:lnTo>
                    <a:lnTo>
                      <a:pt x="436" y="90"/>
                    </a:lnTo>
                    <a:lnTo>
                      <a:pt x="436" y="88"/>
                    </a:lnTo>
                    <a:lnTo>
                      <a:pt x="438" y="86"/>
                    </a:lnTo>
                    <a:lnTo>
                      <a:pt x="446" y="86"/>
                    </a:lnTo>
                    <a:lnTo>
                      <a:pt x="446" y="86"/>
                    </a:lnTo>
                    <a:lnTo>
                      <a:pt x="442" y="84"/>
                    </a:lnTo>
                    <a:lnTo>
                      <a:pt x="438" y="82"/>
                    </a:lnTo>
                    <a:lnTo>
                      <a:pt x="426" y="80"/>
                    </a:lnTo>
                    <a:lnTo>
                      <a:pt x="426" y="80"/>
                    </a:lnTo>
                    <a:lnTo>
                      <a:pt x="428" y="80"/>
                    </a:lnTo>
                    <a:lnTo>
                      <a:pt x="428" y="78"/>
                    </a:lnTo>
                    <a:lnTo>
                      <a:pt x="424" y="76"/>
                    </a:lnTo>
                    <a:lnTo>
                      <a:pt x="422" y="72"/>
                    </a:lnTo>
                    <a:lnTo>
                      <a:pt x="422" y="72"/>
                    </a:lnTo>
                    <a:lnTo>
                      <a:pt x="424" y="70"/>
                    </a:lnTo>
                    <a:lnTo>
                      <a:pt x="424" y="70"/>
                    </a:lnTo>
                    <a:lnTo>
                      <a:pt x="412" y="72"/>
                    </a:lnTo>
                    <a:lnTo>
                      <a:pt x="404" y="74"/>
                    </a:lnTo>
                    <a:lnTo>
                      <a:pt x="394" y="76"/>
                    </a:lnTo>
                    <a:lnTo>
                      <a:pt x="384" y="82"/>
                    </a:lnTo>
                    <a:lnTo>
                      <a:pt x="384" y="82"/>
                    </a:lnTo>
                    <a:lnTo>
                      <a:pt x="386" y="84"/>
                    </a:lnTo>
                    <a:lnTo>
                      <a:pt x="386" y="86"/>
                    </a:lnTo>
                    <a:lnTo>
                      <a:pt x="382" y="88"/>
                    </a:lnTo>
                    <a:lnTo>
                      <a:pt x="382" y="88"/>
                    </a:lnTo>
                    <a:lnTo>
                      <a:pt x="396" y="88"/>
                    </a:lnTo>
                    <a:lnTo>
                      <a:pt x="406" y="90"/>
                    </a:lnTo>
                    <a:lnTo>
                      <a:pt x="414" y="90"/>
                    </a:lnTo>
                    <a:lnTo>
                      <a:pt x="414" y="90"/>
                    </a:lnTo>
                    <a:lnTo>
                      <a:pt x="412" y="96"/>
                    </a:lnTo>
                    <a:lnTo>
                      <a:pt x="408" y="100"/>
                    </a:lnTo>
                    <a:lnTo>
                      <a:pt x="398" y="104"/>
                    </a:lnTo>
                    <a:lnTo>
                      <a:pt x="386" y="106"/>
                    </a:lnTo>
                    <a:lnTo>
                      <a:pt x="382" y="108"/>
                    </a:lnTo>
                    <a:lnTo>
                      <a:pt x="380" y="112"/>
                    </a:lnTo>
                    <a:lnTo>
                      <a:pt x="380" y="112"/>
                    </a:lnTo>
                    <a:lnTo>
                      <a:pt x="372" y="112"/>
                    </a:lnTo>
                    <a:lnTo>
                      <a:pt x="364" y="112"/>
                    </a:lnTo>
                    <a:lnTo>
                      <a:pt x="350" y="114"/>
                    </a:lnTo>
                    <a:lnTo>
                      <a:pt x="350" y="114"/>
                    </a:lnTo>
                    <a:lnTo>
                      <a:pt x="348" y="110"/>
                    </a:lnTo>
                    <a:lnTo>
                      <a:pt x="350" y="108"/>
                    </a:lnTo>
                    <a:lnTo>
                      <a:pt x="354" y="108"/>
                    </a:lnTo>
                    <a:lnTo>
                      <a:pt x="354" y="108"/>
                    </a:lnTo>
                    <a:lnTo>
                      <a:pt x="348" y="108"/>
                    </a:lnTo>
                    <a:lnTo>
                      <a:pt x="342" y="106"/>
                    </a:lnTo>
                    <a:lnTo>
                      <a:pt x="336" y="100"/>
                    </a:lnTo>
                    <a:lnTo>
                      <a:pt x="330" y="96"/>
                    </a:lnTo>
                    <a:lnTo>
                      <a:pt x="328" y="94"/>
                    </a:lnTo>
                    <a:lnTo>
                      <a:pt x="324" y="94"/>
                    </a:lnTo>
                    <a:lnTo>
                      <a:pt x="324" y="94"/>
                    </a:lnTo>
                    <a:lnTo>
                      <a:pt x="326" y="90"/>
                    </a:lnTo>
                    <a:lnTo>
                      <a:pt x="326" y="90"/>
                    </a:lnTo>
                    <a:lnTo>
                      <a:pt x="324" y="88"/>
                    </a:lnTo>
                    <a:lnTo>
                      <a:pt x="324" y="88"/>
                    </a:lnTo>
                    <a:lnTo>
                      <a:pt x="342" y="82"/>
                    </a:lnTo>
                    <a:lnTo>
                      <a:pt x="364" y="78"/>
                    </a:lnTo>
                    <a:lnTo>
                      <a:pt x="384" y="74"/>
                    </a:lnTo>
                    <a:lnTo>
                      <a:pt x="404" y="68"/>
                    </a:lnTo>
                    <a:lnTo>
                      <a:pt x="404" y="68"/>
                    </a:lnTo>
                    <a:lnTo>
                      <a:pt x="404" y="66"/>
                    </a:lnTo>
                    <a:lnTo>
                      <a:pt x="404" y="66"/>
                    </a:lnTo>
                    <a:lnTo>
                      <a:pt x="404" y="62"/>
                    </a:lnTo>
                    <a:lnTo>
                      <a:pt x="404" y="62"/>
                    </a:lnTo>
                    <a:lnTo>
                      <a:pt x="420" y="56"/>
                    </a:lnTo>
                    <a:lnTo>
                      <a:pt x="430" y="54"/>
                    </a:lnTo>
                    <a:lnTo>
                      <a:pt x="440" y="54"/>
                    </a:lnTo>
                    <a:lnTo>
                      <a:pt x="440" y="54"/>
                    </a:lnTo>
                    <a:lnTo>
                      <a:pt x="438" y="58"/>
                    </a:lnTo>
                    <a:lnTo>
                      <a:pt x="434" y="60"/>
                    </a:lnTo>
                    <a:lnTo>
                      <a:pt x="430" y="62"/>
                    </a:lnTo>
                    <a:lnTo>
                      <a:pt x="424" y="62"/>
                    </a:lnTo>
                    <a:lnTo>
                      <a:pt x="424" y="62"/>
                    </a:lnTo>
                    <a:lnTo>
                      <a:pt x="432" y="64"/>
                    </a:lnTo>
                    <a:lnTo>
                      <a:pt x="440" y="66"/>
                    </a:lnTo>
                    <a:lnTo>
                      <a:pt x="460" y="66"/>
                    </a:lnTo>
                    <a:lnTo>
                      <a:pt x="480" y="60"/>
                    </a:lnTo>
                    <a:lnTo>
                      <a:pt x="496" y="56"/>
                    </a:lnTo>
                    <a:lnTo>
                      <a:pt x="496" y="56"/>
                    </a:lnTo>
                    <a:lnTo>
                      <a:pt x="498" y="56"/>
                    </a:lnTo>
                    <a:lnTo>
                      <a:pt x="496" y="58"/>
                    </a:lnTo>
                    <a:lnTo>
                      <a:pt x="494" y="60"/>
                    </a:lnTo>
                    <a:lnTo>
                      <a:pt x="492" y="60"/>
                    </a:lnTo>
                    <a:lnTo>
                      <a:pt x="492" y="60"/>
                    </a:lnTo>
                    <a:lnTo>
                      <a:pt x="496" y="62"/>
                    </a:lnTo>
                    <a:lnTo>
                      <a:pt x="502" y="60"/>
                    </a:lnTo>
                    <a:lnTo>
                      <a:pt x="510" y="54"/>
                    </a:lnTo>
                    <a:lnTo>
                      <a:pt x="510" y="54"/>
                    </a:lnTo>
                    <a:lnTo>
                      <a:pt x="506" y="52"/>
                    </a:lnTo>
                    <a:lnTo>
                      <a:pt x="502" y="50"/>
                    </a:lnTo>
                    <a:lnTo>
                      <a:pt x="502" y="50"/>
                    </a:lnTo>
                    <a:lnTo>
                      <a:pt x="510" y="44"/>
                    </a:lnTo>
                    <a:lnTo>
                      <a:pt x="522" y="40"/>
                    </a:lnTo>
                    <a:lnTo>
                      <a:pt x="534" y="38"/>
                    </a:lnTo>
                    <a:lnTo>
                      <a:pt x="546" y="38"/>
                    </a:lnTo>
                    <a:lnTo>
                      <a:pt x="546" y="38"/>
                    </a:lnTo>
                    <a:lnTo>
                      <a:pt x="548" y="34"/>
                    </a:lnTo>
                    <a:lnTo>
                      <a:pt x="554" y="32"/>
                    </a:lnTo>
                    <a:lnTo>
                      <a:pt x="568" y="28"/>
                    </a:lnTo>
                    <a:lnTo>
                      <a:pt x="568" y="28"/>
                    </a:lnTo>
                    <a:lnTo>
                      <a:pt x="566" y="26"/>
                    </a:lnTo>
                    <a:lnTo>
                      <a:pt x="566" y="26"/>
                    </a:lnTo>
                    <a:lnTo>
                      <a:pt x="570" y="26"/>
                    </a:lnTo>
                    <a:lnTo>
                      <a:pt x="576" y="28"/>
                    </a:lnTo>
                    <a:lnTo>
                      <a:pt x="576" y="28"/>
                    </a:lnTo>
                    <a:lnTo>
                      <a:pt x="574" y="26"/>
                    </a:lnTo>
                    <a:lnTo>
                      <a:pt x="570" y="26"/>
                    </a:lnTo>
                    <a:lnTo>
                      <a:pt x="570" y="26"/>
                    </a:lnTo>
                    <a:lnTo>
                      <a:pt x="600" y="22"/>
                    </a:lnTo>
                    <a:lnTo>
                      <a:pt x="632" y="16"/>
                    </a:lnTo>
                    <a:lnTo>
                      <a:pt x="666" y="10"/>
                    </a:lnTo>
                    <a:lnTo>
                      <a:pt x="698" y="2"/>
                    </a:lnTo>
                    <a:lnTo>
                      <a:pt x="698" y="2"/>
                    </a:lnTo>
                    <a:lnTo>
                      <a:pt x="686" y="12"/>
                    </a:lnTo>
                    <a:lnTo>
                      <a:pt x="678" y="16"/>
                    </a:lnTo>
                    <a:lnTo>
                      <a:pt x="670" y="20"/>
                    </a:lnTo>
                    <a:lnTo>
                      <a:pt x="670" y="20"/>
                    </a:lnTo>
                    <a:lnTo>
                      <a:pt x="680" y="18"/>
                    </a:lnTo>
                    <a:lnTo>
                      <a:pt x="690" y="14"/>
                    </a:lnTo>
                    <a:lnTo>
                      <a:pt x="700" y="8"/>
                    </a:lnTo>
                    <a:lnTo>
                      <a:pt x="706" y="0"/>
                    </a:lnTo>
                    <a:lnTo>
                      <a:pt x="706" y="0"/>
                    </a:lnTo>
                    <a:close/>
                    <a:moveTo>
                      <a:pt x="648" y="30"/>
                    </a:moveTo>
                    <a:lnTo>
                      <a:pt x="648" y="30"/>
                    </a:lnTo>
                    <a:lnTo>
                      <a:pt x="660" y="28"/>
                    </a:lnTo>
                    <a:lnTo>
                      <a:pt x="664" y="26"/>
                    </a:lnTo>
                    <a:lnTo>
                      <a:pt x="668" y="22"/>
                    </a:lnTo>
                    <a:lnTo>
                      <a:pt x="668" y="22"/>
                    </a:lnTo>
                    <a:lnTo>
                      <a:pt x="658" y="26"/>
                    </a:lnTo>
                    <a:lnTo>
                      <a:pt x="648" y="30"/>
                    </a:lnTo>
                    <a:lnTo>
                      <a:pt x="648" y="30"/>
                    </a:lnTo>
                    <a:close/>
                    <a:moveTo>
                      <a:pt x="600" y="32"/>
                    </a:moveTo>
                    <a:lnTo>
                      <a:pt x="600" y="32"/>
                    </a:lnTo>
                    <a:lnTo>
                      <a:pt x="604" y="32"/>
                    </a:lnTo>
                    <a:lnTo>
                      <a:pt x="608" y="32"/>
                    </a:lnTo>
                    <a:lnTo>
                      <a:pt x="610" y="32"/>
                    </a:lnTo>
                    <a:lnTo>
                      <a:pt x="612" y="30"/>
                    </a:lnTo>
                    <a:lnTo>
                      <a:pt x="612" y="30"/>
                    </a:lnTo>
                    <a:lnTo>
                      <a:pt x="610" y="30"/>
                    </a:lnTo>
                    <a:lnTo>
                      <a:pt x="610" y="28"/>
                    </a:lnTo>
                    <a:lnTo>
                      <a:pt x="614" y="24"/>
                    </a:lnTo>
                    <a:lnTo>
                      <a:pt x="614" y="24"/>
                    </a:lnTo>
                    <a:lnTo>
                      <a:pt x="610" y="24"/>
                    </a:lnTo>
                    <a:lnTo>
                      <a:pt x="606" y="26"/>
                    </a:lnTo>
                    <a:lnTo>
                      <a:pt x="602" y="28"/>
                    </a:lnTo>
                    <a:lnTo>
                      <a:pt x="600" y="32"/>
                    </a:lnTo>
                    <a:lnTo>
                      <a:pt x="600" y="32"/>
                    </a:lnTo>
                    <a:close/>
                    <a:moveTo>
                      <a:pt x="544" y="46"/>
                    </a:moveTo>
                    <a:lnTo>
                      <a:pt x="544" y="46"/>
                    </a:lnTo>
                    <a:lnTo>
                      <a:pt x="546" y="48"/>
                    </a:lnTo>
                    <a:lnTo>
                      <a:pt x="548" y="48"/>
                    </a:lnTo>
                    <a:lnTo>
                      <a:pt x="552" y="46"/>
                    </a:lnTo>
                    <a:lnTo>
                      <a:pt x="554" y="44"/>
                    </a:lnTo>
                    <a:lnTo>
                      <a:pt x="552" y="44"/>
                    </a:lnTo>
                    <a:lnTo>
                      <a:pt x="544" y="46"/>
                    </a:lnTo>
                    <a:lnTo>
                      <a:pt x="544" y="46"/>
                    </a:lnTo>
                    <a:close/>
                    <a:moveTo>
                      <a:pt x="580" y="280"/>
                    </a:moveTo>
                    <a:lnTo>
                      <a:pt x="580" y="280"/>
                    </a:lnTo>
                    <a:lnTo>
                      <a:pt x="584" y="284"/>
                    </a:lnTo>
                    <a:lnTo>
                      <a:pt x="588" y="284"/>
                    </a:lnTo>
                    <a:lnTo>
                      <a:pt x="592" y="286"/>
                    </a:lnTo>
                    <a:lnTo>
                      <a:pt x="596" y="288"/>
                    </a:lnTo>
                    <a:lnTo>
                      <a:pt x="596" y="288"/>
                    </a:lnTo>
                    <a:lnTo>
                      <a:pt x="594" y="284"/>
                    </a:lnTo>
                    <a:lnTo>
                      <a:pt x="592" y="282"/>
                    </a:lnTo>
                    <a:lnTo>
                      <a:pt x="588" y="280"/>
                    </a:lnTo>
                    <a:lnTo>
                      <a:pt x="584" y="278"/>
                    </a:lnTo>
                    <a:lnTo>
                      <a:pt x="584" y="278"/>
                    </a:lnTo>
                    <a:lnTo>
                      <a:pt x="582" y="268"/>
                    </a:lnTo>
                    <a:lnTo>
                      <a:pt x="580" y="280"/>
                    </a:lnTo>
                    <a:lnTo>
                      <a:pt x="580" y="280"/>
                    </a:lnTo>
                    <a:close/>
                    <a:moveTo>
                      <a:pt x="236" y="494"/>
                    </a:moveTo>
                    <a:lnTo>
                      <a:pt x="236" y="494"/>
                    </a:lnTo>
                    <a:lnTo>
                      <a:pt x="238" y="494"/>
                    </a:lnTo>
                    <a:lnTo>
                      <a:pt x="240" y="494"/>
                    </a:lnTo>
                    <a:lnTo>
                      <a:pt x="242" y="498"/>
                    </a:lnTo>
                    <a:lnTo>
                      <a:pt x="242" y="498"/>
                    </a:lnTo>
                    <a:lnTo>
                      <a:pt x="244" y="492"/>
                    </a:lnTo>
                    <a:lnTo>
                      <a:pt x="242" y="490"/>
                    </a:lnTo>
                    <a:lnTo>
                      <a:pt x="238" y="490"/>
                    </a:lnTo>
                    <a:lnTo>
                      <a:pt x="236" y="494"/>
                    </a:lnTo>
                    <a:lnTo>
                      <a:pt x="236" y="494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3493" name="Freeform 181"/>
              <p:cNvSpPr>
                <a:spLocks/>
              </p:cNvSpPr>
              <p:nvPr userDrawn="1"/>
            </p:nvSpPr>
            <p:spPr bwMode="auto">
              <a:xfrm>
                <a:off x="3964" y="231"/>
                <a:ext cx="43" cy="5"/>
              </a:xfrm>
              <a:custGeom>
                <a:avLst/>
                <a:gdLst/>
                <a:ahLst/>
                <a:cxnLst>
                  <a:cxn ang="0">
                    <a:pos x="90" y="10"/>
                  </a:cxn>
                  <a:cxn ang="0">
                    <a:pos x="90" y="10"/>
                  </a:cxn>
                  <a:cxn ang="0">
                    <a:pos x="98" y="8"/>
                  </a:cxn>
                  <a:cxn ang="0">
                    <a:pos x="102" y="6"/>
                  </a:cxn>
                  <a:cxn ang="0">
                    <a:pos x="102" y="6"/>
                  </a:cxn>
                  <a:cxn ang="0">
                    <a:pos x="118" y="6"/>
                  </a:cxn>
                  <a:cxn ang="0">
                    <a:pos x="132" y="8"/>
                  </a:cxn>
                  <a:cxn ang="0">
                    <a:pos x="146" y="12"/>
                  </a:cxn>
                  <a:cxn ang="0">
                    <a:pos x="158" y="16"/>
                  </a:cxn>
                  <a:cxn ang="0">
                    <a:pos x="158" y="16"/>
                  </a:cxn>
                  <a:cxn ang="0">
                    <a:pos x="162" y="18"/>
                  </a:cxn>
                  <a:cxn ang="0">
                    <a:pos x="160" y="18"/>
                  </a:cxn>
                  <a:cxn ang="0">
                    <a:pos x="158" y="20"/>
                  </a:cxn>
                  <a:cxn ang="0">
                    <a:pos x="156" y="18"/>
                  </a:cxn>
                  <a:cxn ang="0">
                    <a:pos x="156" y="16"/>
                  </a:cxn>
                  <a:cxn ang="0">
                    <a:pos x="156" y="16"/>
                  </a:cxn>
                  <a:cxn ang="0">
                    <a:pos x="136" y="14"/>
                  </a:cxn>
                  <a:cxn ang="0">
                    <a:pos x="118" y="12"/>
                  </a:cxn>
                  <a:cxn ang="0">
                    <a:pos x="118" y="12"/>
                  </a:cxn>
                  <a:cxn ang="0">
                    <a:pos x="116" y="12"/>
                  </a:cxn>
                  <a:cxn ang="0">
                    <a:pos x="116" y="14"/>
                  </a:cxn>
                  <a:cxn ang="0">
                    <a:pos x="116" y="14"/>
                  </a:cxn>
                  <a:cxn ang="0">
                    <a:pos x="116" y="14"/>
                  </a:cxn>
                  <a:cxn ang="0">
                    <a:pos x="116" y="14"/>
                  </a:cxn>
                  <a:cxn ang="0">
                    <a:pos x="100" y="14"/>
                  </a:cxn>
                  <a:cxn ang="0">
                    <a:pos x="86" y="14"/>
                  </a:cxn>
                  <a:cxn ang="0">
                    <a:pos x="58" y="10"/>
                  </a:cxn>
                  <a:cxn ang="0">
                    <a:pos x="28" y="4"/>
                  </a:cxn>
                  <a:cxn ang="0">
                    <a:pos x="0" y="2"/>
                  </a:cxn>
                  <a:cxn ang="0">
                    <a:pos x="0" y="2"/>
                  </a:cxn>
                  <a:cxn ang="0">
                    <a:pos x="12" y="0"/>
                  </a:cxn>
                  <a:cxn ang="0">
                    <a:pos x="22" y="0"/>
                  </a:cxn>
                  <a:cxn ang="0">
                    <a:pos x="46" y="2"/>
                  </a:cxn>
                  <a:cxn ang="0">
                    <a:pos x="72" y="6"/>
                  </a:cxn>
                  <a:cxn ang="0">
                    <a:pos x="84" y="6"/>
                  </a:cxn>
                  <a:cxn ang="0">
                    <a:pos x="96" y="6"/>
                  </a:cxn>
                  <a:cxn ang="0">
                    <a:pos x="96" y="6"/>
                  </a:cxn>
                  <a:cxn ang="0">
                    <a:pos x="98" y="6"/>
                  </a:cxn>
                  <a:cxn ang="0">
                    <a:pos x="98" y="6"/>
                  </a:cxn>
                  <a:cxn ang="0">
                    <a:pos x="94" y="8"/>
                  </a:cxn>
                  <a:cxn ang="0">
                    <a:pos x="90" y="8"/>
                  </a:cxn>
                  <a:cxn ang="0">
                    <a:pos x="88" y="8"/>
                  </a:cxn>
                  <a:cxn ang="0">
                    <a:pos x="90" y="10"/>
                  </a:cxn>
                  <a:cxn ang="0">
                    <a:pos x="90" y="10"/>
                  </a:cxn>
                </a:cxnLst>
                <a:rect l="0" t="0" r="r" b="b"/>
                <a:pathLst>
                  <a:path w="162" h="20">
                    <a:moveTo>
                      <a:pt x="90" y="10"/>
                    </a:moveTo>
                    <a:lnTo>
                      <a:pt x="90" y="10"/>
                    </a:lnTo>
                    <a:lnTo>
                      <a:pt x="98" y="8"/>
                    </a:lnTo>
                    <a:lnTo>
                      <a:pt x="102" y="6"/>
                    </a:lnTo>
                    <a:lnTo>
                      <a:pt x="102" y="6"/>
                    </a:lnTo>
                    <a:lnTo>
                      <a:pt x="118" y="6"/>
                    </a:lnTo>
                    <a:lnTo>
                      <a:pt x="132" y="8"/>
                    </a:lnTo>
                    <a:lnTo>
                      <a:pt x="146" y="12"/>
                    </a:lnTo>
                    <a:lnTo>
                      <a:pt x="158" y="16"/>
                    </a:lnTo>
                    <a:lnTo>
                      <a:pt x="158" y="16"/>
                    </a:lnTo>
                    <a:lnTo>
                      <a:pt x="162" y="18"/>
                    </a:lnTo>
                    <a:lnTo>
                      <a:pt x="160" y="18"/>
                    </a:lnTo>
                    <a:lnTo>
                      <a:pt x="158" y="20"/>
                    </a:lnTo>
                    <a:lnTo>
                      <a:pt x="156" y="18"/>
                    </a:lnTo>
                    <a:lnTo>
                      <a:pt x="156" y="16"/>
                    </a:lnTo>
                    <a:lnTo>
                      <a:pt x="156" y="16"/>
                    </a:lnTo>
                    <a:lnTo>
                      <a:pt x="136" y="14"/>
                    </a:lnTo>
                    <a:lnTo>
                      <a:pt x="118" y="12"/>
                    </a:lnTo>
                    <a:lnTo>
                      <a:pt x="118" y="12"/>
                    </a:lnTo>
                    <a:lnTo>
                      <a:pt x="116" y="12"/>
                    </a:lnTo>
                    <a:lnTo>
                      <a:pt x="116" y="14"/>
                    </a:lnTo>
                    <a:lnTo>
                      <a:pt x="116" y="14"/>
                    </a:lnTo>
                    <a:lnTo>
                      <a:pt x="116" y="14"/>
                    </a:lnTo>
                    <a:lnTo>
                      <a:pt x="116" y="14"/>
                    </a:lnTo>
                    <a:lnTo>
                      <a:pt x="100" y="14"/>
                    </a:lnTo>
                    <a:lnTo>
                      <a:pt x="86" y="14"/>
                    </a:lnTo>
                    <a:lnTo>
                      <a:pt x="58" y="10"/>
                    </a:lnTo>
                    <a:lnTo>
                      <a:pt x="28" y="4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12" y="0"/>
                    </a:lnTo>
                    <a:lnTo>
                      <a:pt x="22" y="0"/>
                    </a:lnTo>
                    <a:lnTo>
                      <a:pt x="46" y="2"/>
                    </a:lnTo>
                    <a:lnTo>
                      <a:pt x="72" y="6"/>
                    </a:lnTo>
                    <a:lnTo>
                      <a:pt x="84" y="6"/>
                    </a:lnTo>
                    <a:lnTo>
                      <a:pt x="96" y="6"/>
                    </a:lnTo>
                    <a:lnTo>
                      <a:pt x="96" y="6"/>
                    </a:lnTo>
                    <a:lnTo>
                      <a:pt x="98" y="6"/>
                    </a:lnTo>
                    <a:lnTo>
                      <a:pt x="98" y="6"/>
                    </a:lnTo>
                    <a:lnTo>
                      <a:pt x="94" y="8"/>
                    </a:lnTo>
                    <a:lnTo>
                      <a:pt x="90" y="8"/>
                    </a:lnTo>
                    <a:lnTo>
                      <a:pt x="88" y="8"/>
                    </a:lnTo>
                    <a:lnTo>
                      <a:pt x="90" y="10"/>
                    </a:lnTo>
                    <a:lnTo>
                      <a:pt x="90" y="1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3494" name="Freeform 182"/>
              <p:cNvSpPr>
                <a:spLocks/>
              </p:cNvSpPr>
              <p:nvPr userDrawn="1"/>
            </p:nvSpPr>
            <p:spPr bwMode="auto">
              <a:xfrm>
                <a:off x="3922" y="233"/>
                <a:ext cx="5" cy="2"/>
              </a:xfrm>
              <a:custGeom>
                <a:avLst/>
                <a:gdLst/>
                <a:ahLst/>
                <a:cxnLst>
                  <a:cxn ang="0">
                    <a:pos x="20" y="0"/>
                  </a:cxn>
                  <a:cxn ang="0">
                    <a:pos x="20" y="0"/>
                  </a:cxn>
                  <a:cxn ang="0">
                    <a:pos x="16" y="4"/>
                  </a:cxn>
                  <a:cxn ang="0">
                    <a:pos x="12" y="6"/>
                  </a:cxn>
                  <a:cxn ang="0">
                    <a:pos x="0" y="8"/>
                  </a:cxn>
                  <a:cxn ang="0">
                    <a:pos x="0" y="8"/>
                  </a:cxn>
                  <a:cxn ang="0">
                    <a:pos x="10" y="4"/>
                  </a:cxn>
                  <a:cxn ang="0">
                    <a:pos x="20" y="0"/>
                  </a:cxn>
                  <a:cxn ang="0">
                    <a:pos x="20" y="0"/>
                  </a:cxn>
                </a:cxnLst>
                <a:rect l="0" t="0" r="r" b="b"/>
                <a:pathLst>
                  <a:path w="20" h="8">
                    <a:moveTo>
                      <a:pt x="20" y="0"/>
                    </a:moveTo>
                    <a:lnTo>
                      <a:pt x="20" y="0"/>
                    </a:lnTo>
                    <a:lnTo>
                      <a:pt x="16" y="4"/>
                    </a:lnTo>
                    <a:lnTo>
                      <a:pt x="12" y="6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10" y="4"/>
                    </a:lnTo>
                    <a:lnTo>
                      <a:pt x="20" y="0"/>
                    </a:lnTo>
                    <a:lnTo>
                      <a:pt x="2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3495" name="Freeform 183"/>
              <p:cNvSpPr>
                <a:spLocks/>
              </p:cNvSpPr>
              <p:nvPr userDrawn="1"/>
            </p:nvSpPr>
            <p:spPr bwMode="auto">
              <a:xfrm>
                <a:off x="3871" y="234"/>
                <a:ext cx="22" cy="3"/>
              </a:xfrm>
              <a:custGeom>
                <a:avLst/>
                <a:gdLst/>
                <a:ahLst/>
                <a:cxnLst>
                  <a:cxn ang="0">
                    <a:pos x="0" y="14"/>
                  </a:cxn>
                  <a:cxn ang="0">
                    <a:pos x="0" y="14"/>
                  </a:cxn>
                  <a:cxn ang="0">
                    <a:pos x="2" y="12"/>
                  </a:cxn>
                  <a:cxn ang="0">
                    <a:pos x="6" y="12"/>
                  </a:cxn>
                  <a:cxn ang="0">
                    <a:pos x="12" y="10"/>
                  </a:cxn>
                  <a:cxn ang="0">
                    <a:pos x="12" y="10"/>
                  </a:cxn>
                  <a:cxn ang="0">
                    <a:pos x="12" y="12"/>
                  </a:cxn>
                  <a:cxn ang="0">
                    <a:pos x="10" y="14"/>
                  </a:cxn>
                  <a:cxn ang="0">
                    <a:pos x="10" y="14"/>
                  </a:cxn>
                  <a:cxn ang="0">
                    <a:pos x="30" y="10"/>
                  </a:cxn>
                  <a:cxn ang="0">
                    <a:pos x="30" y="10"/>
                  </a:cxn>
                  <a:cxn ang="0">
                    <a:pos x="30" y="8"/>
                  </a:cxn>
                  <a:cxn ang="0">
                    <a:pos x="28" y="6"/>
                  </a:cxn>
                  <a:cxn ang="0">
                    <a:pos x="28" y="6"/>
                  </a:cxn>
                  <a:cxn ang="0">
                    <a:pos x="52" y="2"/>
                  </a:cxn>
                  <a:cxn ang="0">
                    <a:pos x="64" y="0"/>
                  </a:cxn>
                  <a:cxn ang="0">
                    <a:pos x="80" y="0"/>
                  </a:cxn>
                  <a:cxn ang="0">
                    <a:pos x="80" y="0"/>
                  </a:cxn>
                  <a:cxn ang="0">
                    <a:pos x="62" y="6"/>
                  </a:cxn>
                  <a:cxn ang="0">
                    <a:pos x="42" y="12"/>
                  </a:cxn>
                  <a:cxn ang="0">
                    <a:pos x="22" y="14"/>
                  </a:cxn>
                  <a:cxn ang="0">
                    <a:pos x="0" y="14"/>
                  </a:cxn>
                  <a:cxn ang="0">
                    <a:pos x="0" y="14"/>
                  </a:cxn>
                </a:cxnLst>
                <a:rect l="0" t="0" r="r" b="b"/>
                <a:pathLst>
                  <a:path w="80" h="14">
                    <a:moveTo>
                      <a:pt x="0" y="14"/>
                    </a:moveTo>
                    <a:lnTo>
                      <a:pt x="0" y="14"/>
                    </a:lnTo>
                    <a:lnTo>
                      <a:pt x="2" y="12"/>
                    </a:lnTo>
                    <a:lnTo>
                      <a:pt x="6" y="12"/>
                    </a:lnTo>
                    <a:lnTo>
                      <a:pt x="12" y="10"/>
                    </a:lnTo>
                    <a:lnTo>
                      <a:pt x="12" y="10"/>
                    </a:lnTo>
                    <a:lnTo>
                      <a:pt x="12" y="12"/>
                    </a:lnTo>
                    <a:lnTo>
                      <a:pt x="10" y="14"/>
                    </a:lnTo>
                    <a:lnTo>
                      <a:pt x="10" y="14"/>
                    </a:lnTo>
                    <a:lnTo>
                      <a:pt x="30" y="10"/>
                    </a:lnTo>
                    <a:lnTo>
                      <a:pt x="30" y="10"/>
                    </a:lnTo>
                    <a:lnTo>
                      <a:pt x="30" y="8"/>
                    </a:lnTo>
                    <a:lnTo>
                      <a:pt x="28" y="6"/>
                    </a:lnTo>
                    <a:lnTo>
                      <a:pt x="28" y="6"/>
                    </a:lnTo>
                    <a:lnTo>
                      <a:pt x="52" y="2"/>
                    </a:lnTo>
                    <a:lnTo>
                      <a:pt x="64" y="0"/>
                    </a:lnTo>
                    <a:lnTo>
                      <a:pt x="80" y="0"/>
                    </a:lnTo>
                    <a:lnTo>
                      <a:pt x="80" y="0"/>
                    </a:lnTo>
                    <a:lnTo>
                      <a:pt x="62" y="6"/>
                    </a:lnTo>
                    <a:lnTo>
                      <a:pt x="42" y="12"/>
                    </a:lnTo>
                    <a:lnTo>
                      <a:pt x="22" y="14"/>
                    </a:lnTo>
                    <a:lnTo>
                      <a:pt x="0" y="14"/>
                    </a:lnTo>
                    <a:lnTo>
                      <a:pt x="0" y="14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3496" name="Freeform 184"/>
              <p:cNvSpPr>
                <a:spLocks/>
              </p:cNvSpPr>
              <p:nvPr userDrawn="1"/>
            </p:nvSpPr>
            <p:spPr bwMode="auto">
              <a:xfrm>
                <a:off x="3960" y="236"/>
                <a:ext cx="6" cy="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12" y="4"/>
                  </a:cxn>
                  <a:cxn ang="0">
                    <a:pos x="22" y="12"/>
                  </a:cxn>
                  <a:cxn ang="0">
                    <a:pos x="22" y="12"/>
                  </a:cxn>
                  <a:cxn ang="0">
                    <a:pos x="14" y="10"/>
                  </a:cxn>
                  <a:cxn ang="0">
                    <a:pos x="6" y="6"/>
                  </a:cxn>
                  <a:cxn ang="0">
                    <a:pos x="2" y="4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w="22" h="12">
                    <a:moveTo>
                      <a:pt x="0" y="0"/>
                    </a:moveTo>
                    <a:lnTo>
                      <a:pt x="0" y="0"/>
                    </a:lnTo>
                    <a:lnTo>
                      <a:pt x="12" y="4"/>
                    </a:lnTo>
                    <a:lnTo>
                      <a:pt x="22" y="12"/>
                    </a:lnTo>
                    <a:lnTo>
                      <a:pt x="22" y="12"/>
                    </a:lnTo>
                    <a:lnTo>
                      <a:pt x="14" y="10"/>
                    </a:lnTo>
                    <a:lnTo>
                      <a:pt x="6" y="6"/>
                    </a:lnTo>
                    <a:lnTo>
                      <a:pt x="2" y="4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3497" name="Freeform 185"/>
              <p:cNvSpPr>
                <a:spLocks/>
              </p:cNvSpPr>
              <p:nvPr userDrawn="1"/>
            </p:nvSpPr>
            <p:spPr bwMode="auto">
              <a:xfrm>
                <a:off x="3959" y="234"/>
                <a:ext cx="11" cy="6"/>
              </a:xfrm>
              <a:custGeom>
                <a:avLst/>
                <a:gdLst/>
                <a:ahLst/>
                <a:cxnLst>
                  <a:cxn ang="0">
                    <a:pos x="36" y="18"/>
                  </a:cxn>
                  <a:cxn ang="0">
                    <a:pos x="36" y="18"/>
                  </a:cxn>
                  <a:cxn ang="0">
                    <a:pos x="34" y="16"/>
                  </a:cxn>
                  <a:cxn ang="0">
                    <a:pos x="34" y="16"/>
                  </a:cxn>
                  <a:cxn ang="0">
                    <a:pos x="32" y="18"/>
                  </a:cxn>
                  <a:cxn ang="0">
                    <a:pos x="32" y="18"/>
                  </a:cxn>
                  <a:cxn ang="0">
                    <a:pos x="30" y="14"/>
                  </a:cxn>
                  <a:cxn ang="0">
                    <a:pos x="28" y="12"/>
                  </a:cxn>
                  <a:cxn ang="0">
                    <a:pos x="20" y="8"/>
                  </a:cxn>
                  <a:cxn ang="0">
                    <a:pos x="0" y="4"/>
                  </a:cxn>
                  <a:cxn ang="0">
                    <a:pos x="0" y="4"/>
                  </a:cxn>
                  <a:cxn ang="0">
                    <a:pos x="6" y="2"/>
                  </a:cxn>
                  <a:cxn ang="0">
                    <a:pos x="10" y="0"/>
                  </a:cxn>
                  <a:cxn ang="0">
                    <a:pos x="16" y="2"/>
                  </a:cxn>
                  <a:cxn ang="0">
                    <a:pos x="22" y="4"/>
                  </a:cxn>
                  <a:cxn ang="0">
                    <a:pos x="32" y="10"/>
                  </a:cxn>
                  <a:cxn ang="0">
                    <a:pos x="42" y="16"/>
                  </a:cxn>
                  <a:cxn ang="0">
                    <a:pos x="42" y="16"/>
                  </a:cxn>
                  <a:cxn ang="0">
                    <a:pos x="40" y="18"/>
                  </a:cxn>
                  <a:cxn ang="0">
                    <a:pos x="38" y="18"/>
                  </a:cxn>
                  <a:cxn ang="0">
                    <a:pos x="36" y="18"/>
                  </a:cxn>
                  <a:cxn ang="0">
                    <a:pos x="36" y="20"/>
                  </a:cxn>
                  <a:cxn ang="0">
                    <a:pos x="36" y="20"/>
                  </a:cxn>
                  <a:cxn ang="0">
                    <a:pos x="34" y="20"/>
                  </a:cxn>
                  <a:cxn ang="0">
                    <a:pos x="36" y="18"/>
                  </a:cxn>
                  <a:cxn ang="0">
                    <a:pos x="36" y="18"/>
                  </a:cxn>
                </a:cxnLst>
                <a:rect l="0" t="0" r="r" b="b"/>
                <a:pathLst>
                  <a:path w="42" h="20">
                    <a:moveTo>
                      <a:pt x="36" y="18"/>
                    </a:moveTo>
                    <a:lnTo>
                      <a:pt x="36" y="18"/>
                    </a:lnTo>
                    <a:lnTo>
                      <a:pt x="34" y="16"/>
                    </a:lnTo>
                    <a:lnTo>
                      <a:pt x="34" y="16"/>
                    </a:lnTo>
                    <a:lnTo>
                      <a:pt x="32" y="18"/>
                    </a:lnTo>
                    <a:lnTo>
                      <a:pt x="32" y="18"/>
                    </a:lnTo>
                    <a:lnTo>
                      <a:pt x="30" y="14"/>
                    </a:lnTo>
                    <a:lnTo>
                      <a:pt x="28" y="12"/>
                    </a:lnTo>
                    <a:lnTo>
                      <a:pt x="20" y="8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6" y="2"/>
                    </a:lnTo>
                    <a:lnTo>
                      <a:pt x="10" y="0"/>
                    </a:lnTo>
                    <a:lnTo>
                      <a:pt x="16" y="2"/>
                    </a:lnTo>
                    <a:lnTo>
                      <a:pt x="22" y="4"/>
                    </a:lnTo>
                    <a:lnTo>
                      <a:pt x="32" y="10"/>
                    </a:lnTo>
                    <a:lnTo>
                      <a:pt x="42" y="16"/>
                    </a:lnTo>
                    <a:lnTo>
                      <a:pt x="42" y="16"/>
                    </a:lnTo>
                    <a:lnTo>
                      <a:pt x="40" y="18"/>
                    </a:lnTo>
                    <a:lnTo>
                      <a:pt x="38" y="18"/>
                    </a:lnTo>
                    <a:lnTo>
                      <a:pt x="36" y="18"/>
                    </a:lnTo>
                    <a:lnTo>
                      <a:pt x="36" y="20"/>
                    </a:lnTo>
                    <a:lnTo>
                      <a:pt x="36" y="20"/>
                    </a:lnTo>
                    <a:lnTo>
                      <a:pt x="34" y="20"/>
                    </a:lnTo>
                    <a:lnTo>
                      <a:pt x="36" y="18"/>
                    </a:lnTo>
                    <a:lnTo>
                      <a:pt x="36" y="18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3498" name="Freeform 186"/>
              <p:cNvSpPr>
                <a:spLocks/>
              </p:cNvSpPr>
              <p:nvPr userDrawn="1"/>
            </p:nvSpPr>
            <p:spPr bwMode="auto">
              <a:xfrm>
                <a:off x="3835" y="238"/>
                <a:ext cx="25" cy="7"/>
              </a:xfrm>
              <a:custGeom>
                <a:avLst/>
                <a:gdLst/>
                <a:ahLst/>
                <a:cxnLst>
                  <a:cxn ang="0">
                    <a:pos x="70" y="10"/>
                  </a:cxn>
                  <a:cxn ang="0">
                    <a:pos x="70" y="10"/>
                  </a:cxn>
                  <a:cxn ang="0">
                    <a:pos x="76" y="10"/>
                  </a:cxn>
                  <a:cxn ang="0">
                    <a:pos x="80" y="8"/>
                  </a:cxn>
                  <a:cxn ang="0">
                    <a:pos x="86" y="6"/>
                  </a:cxn>
                  <a:cxn ang="0">
                    <a:pos x="94" y="6"/>
                  </a:cxn>
                  <a:cxn ang="0">
                    <a:pos x="94" y="6"/>
                  </a:cxn>
                  <a:cxn ang="0">
                    <a:pos x="94" y="8"/>
                  </a:cxn>
                  <a:cxn ang="0">
                    <a:pos x="90" y="8"/>
                  </a:cxn>
                  <a:cxn ang="0">
                    <a:pos x="90" y="8"/>
                  </a:cxn>
                  <a:cxn ang="0">
                    <a:pos x="86" y="12"/>
                  </a:cxn>
                  <a:cxn ang="0">
                    <a:pos x="80" y="16"/>
                  </a:cxn>
                  <a:cxn ang="0">
                    <a:pos x="64" y="20"/>
                  </a:cxn>
                  <a:cxn ang="0">
                    <a:pos x="28" y="24"/>
                  </a:cxn>
                  <a:cxn ang="0">
                    <a:pos x="28" y="24"/>
                  </a:cxn>
                  <a:cxn ang="0">
                    <a:pos x="12" y="28"/>
                  </a:cxn>
                  <a:cxn ang="0">
                    <a:pos x="4" y="26"/>
                  </a:cxn>
                  <a:cxn ang="0">
                    <a:pos x="2" y="26"/>
                  </a:cxn>
                  <a:cxn ang="0">
                    <a:pos x="0" y="22"/>
                  </a:cxn>
                  <a:cxn ang="0">
                    <a:pos x="0" y="22"/>
                  </a:cxn>
                  <a:cxn ang="0">
                    <a:pos x="16" y="18"/>
                  </a:cxn>
                  <a:cxn ang="0">
                    <a:pos x="26" y="18"/>
                  </a:cxn>
                  <a:cxn ang="0">
                    <a:pos x="36" y="18"/>
                  </a:cxn>
                  <a:cxn ang="0">
                    <a:pos x="36" y="18"/>
                  </a:cxn>
                  <a:cxn ang="0">
                    <a:pos x="30" y="14"/>
                  </a:cxn>
                  <a:cxn ang="0">
                    <a:pos x="24" y="14"/>
                  </a:cxn>
                  <a:cxn ang="0">
                    <a:pos x="24" y="14"/>
                  </a:cxn>
                  <a:cxn ang="0">
                    <a:pos x="34" y="10"/>
                  </a:cxn>
                  <a:cxn ang="0">
                    <a:pos x="42" y="10"/>
                  </a:cxn>
                  <a:cxn ang="0">
                    <a:pos x="50" y="10"/>
                  </a:cxn>
                  <a:cxn ang="0">
                    <a:pos x="60" y="10"/>
                  </a:cxn>
                  <a:cxn ang="0">
                    <a:pos x="60" y="10"/>
                  </a:cxn>
                  <a:cxn ang="0">
                    <a:pos x="60" y="8"/>
                  </a:cxn>
                  <a:cxn ang="0">
                    <a:pos x="58" y="8"/>
                  </a:cxn>
                  <a:cxn ang="0">
                    <a:pos x="54" y="8"/>
                  </a:cxn>
                  <a:cxn ang="0">
                    <a:pos x="50" y="8"/>
                  </a:cxn>
                  <a:cxn ang="0">
                    <a:pos x="50" y="6"/>
                  </a:cxn>
                  <a:cxn ang="0">
                    <a:pos x="50" y="4"/>
                  </a:cxn>
                  <a:cxn ang="0">
                    <a:pos x="50" y="4"/>
                  </a:cxn>
                  <a:cxn ang="0">
                    <a:pos x="58" y="6"/>
                  </a:cxn>
                  <a:cxn ang="0">
                    <a:pos x="66" y="4"/>
                  </a:cxn>
                  <a:cxn ang="0">
                    <a:pos x="82" y="0"/>
                  </a:cxn>
                  <a:cxn ang="0">
                    <a:pos x="82" y="0"/>
                  </a:cxn>
                  <a:cxn ang="0">
                    <a:pos x="78" y="4"/>
                  </a:cxn>
                  <a:cxn ang="0">
                    <a:pos x="76" y="6"/>
                  </a:cxn>
                  <a:cxn ang="0">
                    <a:pos x="66" y="6"/>
                  </a:cxn>
                  <a:cxn ang="0">
                    <a:pos x="66" y="6"/>
                  </a:cxn>
                  <a:cxn ang="0">
                    <a:pos x="68" y="8"/>
                  </a:cxn>
                  <a:cxn ang="0">
                    <a:pos x="72" y="8"/>
                  </a:cxn>
                  <a:cxn ang="0">
                    <a:pos x="74" y="10"/>
                  </a:cxn>
                  <a:cxn ang="0">
                    <a:pos x="70" y="10"/>
                  </a:cxn>
                  <a:cxn ang="0">
                    <a:pos x="70" y="10"/>
                  </a:cxn>
                </a:cxnLst>
                <a:rect l="0" t="0" r="r" b="b"/>
                <a:pathLst>
                  <a:path w="94" h="28">
                    <a:moveTo>
                      <a:pt x="70" y="10"/>
                    </a:moveTo>
                    <a:lnTo>
                      <a:pt x="70" y="10"/>
                    </a:lnTo>
                    <a:lnTo>
                      <a:pt x="76" y="10"/>
                    </a:lnTo>
                    <a:lnTo>
                      <a:pt x="80" y="8"/>
                    </a:lnTo>
                    <a:lnTo>
                      <a:pt x="86" y="6"/>
                    </a:lnTo>
                    <a:lnTo>
                      <a:pt x="94" y="6"/>
                    </a:lnTo>
                    <a:lnTo>
                      <a:pt x="94" y="6"/>
                    </a:lnTo>
                    <a:lnTo>
                      <a:pt x="94" y="8"/>
                    </a:lnTo>
                    <a:lnTo>
                      <a:pt x="90" y="8"/>
                    </a:lnTo>
                    <a:lnTo>
                      <a:pt x="90" y="8"/>
                    </a:lnTo>
                    <a:lnTo>
                      <a:pt x="86" y="12"/>
                    </a:lnTo>
                    <a:lnTo>
                      <a:pt x="80" y="16"/>
                    </a:lnTo>
                    <a:lnTo>
                      <a:pt x="64" y="20"/>
                    </a:lnTo>
                    <a:lnTo>
                      <a:pt x="28" y="24"/>
                    </a:lnTo>
                    <a:lnTo>
                      <a:pt x="28" y="24"/>
                    </a:lnTo>
                    <a:lnTo>
                      <a:pt x="12" y="28"/>
                    </a:lnTo>
                    <a:lnTo>
                      <a:pt x="4" y="26"/>
                    </a:lnTo>
                    <a:lnTo>
                      <a:pt x="2" y="26"/>
                    </a:lnTo>
                    <a:lnTo>
                      <a:pt x="0" y="22"/>
                    </a:lnTo>
                    <a:lnTo>
                      <a:pt x="0" y="22"/>
                    </a:lnTo>
                    <a:lnTo>
                      <a:pt x="16" y="18"/>
                    </a:lnTo>
                    <a:lnTo>
                      <a:pt x="26" y="18"/>
                    </a:lnTo>
                    <a:lnTo>
                      <a:pt x="36" y="18"/>
                    </a:lnTo>
                    <a:lnTo>
                      <a:pt x="36" y="18"/>
                    </a:lnTo>
                    <a:lnTo>
                      <a:pt x="30" y="14"/>
                    </a:lnTo>
                    <a:lnTo>
                      <a:pt x="24" y="14"/>
                    </a:lnTo>
                    <a:lnTo>
                      <a:pt x="24" y="14"/>
                    </a:lnTo>
                    <a:lnTo>
                      <a:pt x="34" y="10"/>
                    </a:lnTo>
                    <a:lnTo>
                      <a:pt x="42" y="10"/>
                    </a:lnTo>
                    <a:lnTo>
                      <a:pt x="50" y="10"/>
                    </a:lnTo>
                    <a:lnTo>
                      <a:pt x="60" y="10"/>
                    </a:lnTo>
                    <a:lnTo>
                      <a:pt x="60" y="10"/>
                    </a:lnTo>
                    <a:lnTo>
                      <a:pt x="60" y="8"/>
                    </a:lnTo>
                    <a:lnTo>
                      <a:pt x="58" y="8"/>
                    </a:lnTo>
                    <a:lnTo>
                      <a:pt x="54" y="8"/>
                    </a:lnTo>
                    <a:lnTo>
                      <a:pt x="50" y="8"/>
                    </a:lnTo>
                    <a:lnTo>
                      <a:pt x="50" y="6"/>
                    </a:lnTo>
                    <a:lnTo>
                      <a:pt x="50" y="4"/>
                    </a:lnTo>
                    <a:lnTo>
                      <a:pt x="50" y="4"/>
                    </a:lnTo>
                    <a:lnTo>
                      <a:pt x="58" y="6"/>
                    </a:lnTo>
                    <a:lnTo>
                      <a:pt x="66" y="4"/>
                    </a:lnTo>
                    <a:lnTo>
                      <a:pt x="82" y="0"/>
                    </a:lnTo>
                    <a:lnTo>
                      <a:pt x="82" y="0"/>
                    </a:lnTo>
                    <a:lnTo>
                      <a:pt x="78" y="4"/>
                    </a:lnTo>
                    <a:lnTo>
                      <a:pt x="76" y="6"/>
                    </a:lnTo>
                    <a:lnTo>
                      <a:pt x="66" y="6"/>
                    </a:lnTo>
                    <a:lnTo>
                      <a:pt x="66" y="6"/>
                    </a:lnTo>
                    <a:lnTo>
                      <a:pt x="68" y="8"/>
                    </a:lnTo>
                    <a:lnTo>
                      <a:pt x="72" y="8"/>
                    </a:lnTo>
                    <a:lnTo>
                      <a:pt x="74" y="10"/>
                    </a:lnTo>
                    <a:lnTo>
                      <a:pt x="70" y="10"/>
                    </a:lnTo>
                    <a:lnTo>
                      <a:pt x="70" y="1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3499" name="Freeform 187"/>
              <p:cNvSpPr>
                <a:spLocks/>
              </p:cNvSpPr>
              <p:nvPr userDrawn="1"/>
            </p:nvSpPr>
            <p:spPr bwMode="auto">
              <a:xfrm>
                <a:off x="3953" y="241"/>
                <a:ext cx="23" cy="23"/>
              </a:xfrm>
              <a:custGeom>
                <a:avLst/>
                <a:gdLst/>
                <a:ahLst/>
                <a:cxnLst>
                  <a:cxn ang="0">
                    <a:pos x="2" y="2"/>
                  </a:cxn>
                  <a:cxn ang="0">
                    <a:pos x="4" y="2"/>
                  </a:cxn>
                  <a:cxn ang="0">
                    <a:pos x="8" y="0"/>
                  </a:cxn>
                  <a:cxn ang="0">
                    <a:pos x="24" y="8"/>
                  </a:cxn>
                  <a:cxn ang="0">
                    <a:pos x="38" y="20"/>
                  </a:cxn>
                  <a:cxn ang="0">
                    <a:pos x="40" y="24"/>
                  </a:cxn>
                  <a:cxn ang="0">
                    <a:pos x="22" y="20"/>
                  </a:cxn>
                  <a:cxn ang="0">
                    <a:pos x="22" y="14"/>
                  </a:cxn>
                  <a:cxn ang="0">
                    <a:pos x="18" y="14"/>
                  </a:cxn>
                  <a:cxn ang="0">
                    <a:pos x="16" y="16"/>
                  </a:cxn>
                  <a:cxn ang="0">
                    <a:pos x="26" y="24"/>
                  </a:cxn>
                  <a:cxn ang="0">
                    <a:pos x="50" y="40"/>
                  </a:cxn>
                  <a:cxn ang="0">
                    <a:pos x="58" y="50"/>
                  </a:cxn>
                  <a:cxn ang="0">
                    <a:pos x="66" y="50"/>
                  </a:cxn>
                  <a:cxn ang="0">
                    <a:pos x="82" y="64"/>
                  </a:cxn>
                  <a:cxn ang="0">
                    <a:pos x="86" y="72"/>
                  </a:cxn>
                  <a:cxn ang="0">
                    <a:pos x="66" y="58"/>
                  </a:cxn>
                  <a:cxn ang="0">
                    <a:pos x="46" y="40"/>
                  </a:cxn>
                  <a:cxn ang="0">
                    <a:pos x="80" y="90"/>
                  </a:cxn>
                  <a:cxn ang="0">
                    <a:pos x="72" y="88"/>
                  </a:cxn>
                  <a:cxn ang="0">
                    <a:pos x="56" y="76"/>
                  </a:cxn>
                  <a:cxn ang="0">
                    <a:pos x="48" y="72"/>
                  </a:cxn>
                  <a:cxn ang="0">
                    <a:pos x="50" y="62"/>
                  </a:cxn>
                  <a:cxn ang="0">
                    <a:pos x="48" y="60"/>
                  </a:cxn>
                  <a:cxn ang="0">
                    <a:pos x="44" y="62"/>
                  </a:cxn>
                  <a:cxn ang="0">
                    <a:pos x="40" y="62"/>
                  </a:cxn>
                  <a:cxn ang="0">
                    <a:pos x="38" y="50"/>
                  </a:cxn>
                  <a:cxn ang="0">
                    <a:pos x="36" y="44"/>
                  </a:cxn>
                  <a:cxn ang="0">
                    <a:pos x="32" y="44"/>
                  </a:cxn>
                  <a:cxn ang="0">
                    <a:pos x="32" y="48"/>
                  </a:cxn>
                  <a:cxn ang="0">
                    <a:pos x="34" y="54"/>
                  </a:cxn>
                  <a:cxn ang="0">
                    <a:pos x="16" y="36"/>
                  </a:cxn>
                  <a:cxn ang="0">
                    <a:pos x="0" y="18"/>
                  </a:cxn>
                  <a:cxn ang="0">
                    <a:pos x="2" y="14"/>
                  </a:cxn>
                  <a:cxn ang="0">
                    <a:pos x="10" y="18"/>
                  </a:cxn>
                  <a:cxn ang="0">
                    <a:pos x="8" y="8"/>
                  </a:cxn>
                  <a:cxn ang="0">
                    <a:pos x="2" y="2"/>
                  </a:cxn>
                </a:cxnLst>
                <a:rect l="0" t="0" r="r" b="b"/>
                <a:pathLst>
                  <a:path w="86" h="90">
                    <a:moveTo>
                      <a:pt x="2" y="2"/>
                    </a:moveTo>
                    <a:lnTo>
                      <a:pt x="2" y="2"/>
                    </a:lnTo>
                    <a:lnTo>
                      <a:pt x="2" y="0"/>
                    </a:lnTo>
                    <a:lnTo>
                      <a:pt x="4" y="2"/>
                    </a:lnTo>
                    <a:lnTo>
                      <a:pt x="6" y="2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24" y="8"/>
                    </a:lnTo>
                    <a:lnTo>
                      <a:pt x="34" y="14"/>
                    </a:lnTo>
                    <a:lnTo>
                      <a:pt x="38" y="20"/>
                    </a:lnTo>
                    <a:lnTo>
                      <a:pt x="40" y="24"/>
                    </a:lnTo>
                    <a:lnTo>
                      <a:pt x="40" y="24"/>
                    </a:lnTo>
                    <a:lnTo>
                      <a:pt x="30" y="24"/>
                    </a:lnTo>
                    <a:lnTo>
                      <a:pt x="22" y="20"/>
                    </a:lnTo>
                    <a:lnTo>
                      <a:pt x="22" y="18"/>
                    </a:lnTo>
                    <a:lnTo>
                      <a:pt x="22" y="14"/>
                    </a:lnTo>
                    <a:lnTo>
                      <a:pt x="22" y="14"/>
                    </a:lnTo>
                    <a:lnTo>
                      <a:pt x="18" y="14"/>
                    </a:lnTo>
                    <a:lnTo>
                      <a:pt x="16" y="16"/>
                    </a:lnTo>
                    <a:lnTo>
                      <a:pt x="16" y="16"/>
                    </a:lnTo>
                    <a:lnTo>
                      <a:pt x="20" y="20"/>
                    </a:lnTo>
                    <a:lnTo>
                      <a:pt x="26" y="24"/>
                    </a:lnTo>
                    <a:lnTo>
                      <a:pt x="38" y="32"/>
                    </a:lnTo>
                    <a:lnTo>
                      <a:pt x="50" y="40"/>
                    </a:lnTo>
                    <a:lnTo>
                      <a:pt x="54" y="44"/>
                    </a:lnTo>
                    <a:lnTo>
                      <a:pt x="58" y="50"/>
                    </a:lnTo>
                    <a:lnTo>
                      <a:pt x="58" y="50"/>
                    </a:lnTo>
                    <a:lnTo>
                      <a:pt x="66" y="50"/>
                    </a:lnTo>
                    <a:lnTo>
                      <a:pt x="76" y="56"/>
                    </a:lnTo>
                    <a:lnTo>
                      <a:pt x="82" y="64"/>
                    </a:lnTo>
                    <a:lnTo>
                      <a:pt x="86" y="72"/>
                    </a:lnTo>
                    <a:lnTo>
                      <a:pt x="86" y="72"/>
                    </a:lnTo>
                    <a:lnTo>
                      <a:pt x="76" y="66"/>
                    </a:lnTo>
                    <a:lnTo>
                      <a:pt x="66" y="58"/>
                    </a:lnTo>
                    <a:lnTo>
                      <a:pt x="46" y="40"/>
                    </a:lnTo>
                    <a:lnTo>
                      <a:pt x="46" y="40"/>
                    </a:lnTo>
                    <a:lnTo>
                      <a:pt x="62" y="64"/>
                    </a:lnTo>
                    <a:lnTo>
                      <a:pt x="80" y="90"/>
                    </a:lnTo>
                    <a:lnTo>
                      <a:pt x="80" y="90"/>
                    </a:lnTo>
                    <a:lnTo>
                      <a:pt x="72" y="88"/>
                    </a:lnTo>
                    <a:lnTo>
                      <a:pt x="64" y="82"/>
                    </a:lnTo>
                    <a:lnTo>
                      <a:pt x="56" y="76"/>
                    </a:lnTo>
                    <a:lnTo>
                      <a:pt x="48" y="72"/>
                    </a:lnTo>
                    <a:lnTo>
                      <a:pt x="48" y="72"/>
                    </a:lnTo>
                    <a:lnTo>
                      <a:pt x="48" y="66"/>
                    </a:lnTo>
                    <a:lnTo>
                      <a:pt x="50" y="62"/>
                    </a:lnTo>
                    <a:lnTo>
                      <a:pt x="50" y="62"/>
                    </a:lnTo>
                    <a:lnTo>
                      <a:pt x="48" y="60"/>
                    </a:lnTo>
                    <a:lnTo>
                      <a:pt x="46" y="62"/>
                    </a:lnTo>
                    <a:lnTo>
                      <a:pt x="44" y="62"/>
                    </a:lnTo>
                    <a:lnTo>
                      <a:pt x="40" y="62"/>
                    </a:lnTo>
                    <a:lnTo>
                      <a:pt x="40" y="62"/>
                    </a:lnTo>
                    <a:lnTo>
                      <a:pt x="38" y="58"/>
                    </a:lnTo>
                    <a:lnTo>
                      <a:pt x="38" y="50"/>
                    </a:lnTo>
                    <a:lnTo>
                      <a:pt x="38" y="46"/>
                    </a:lnTo>
                    <a:lnTo>
                      <a:pt x="36" y="44"/>
                    </a:lnTo>
                    <a:lnTo>
                      <a:pt x="32" y="44"/>
                    </a:lnTo>
                    <a:lnTo>
                      <a:pt x="32" y="44"/>
                    </a:lnTo>
                    <a:lnTo>
                      <a:pt x="32" y="46"/>
                    </a:lnTo>
                    <a:lnTo>
                      <a:pt x="32" y="48"/>
                    </a:lnTo>
                    <a:lnTo>
                      <a:pt x="34" y="50"/>
                    </a:lnTo>
                    <a:lnTo>
                      <a:pt x="34" y="54"/>
                    </a:lnTo>
                    <a:lnTo>
                      <a:pt x="34" y="54"/>
                    </a:lnTo>
                    <a:lnTo>
                      <a:pt x="16" y="36"/>
                    </a:lnTo>
                    <a:lnTo>
                      <a:pt x="8" y="28"/>
                    </a:lnTo>
                    <a:lnTo>
                      <a:pt x="0" y="18"/>
                    </a:lnTo>
                    <a:lnTo>
                      <a:pt x="0" y="18"/>
                    </a:lnTo>
                    <a:lnTo>
                      <a:pt x="2" y="14"/>
                    </a:lnTo>
                    <a:lnTo>
                      <a:pt x="4" y="14"/>
                    </a:lnTo>
                    <a:lnTo>
                      <a:pt x="10" y="18"/>
                    </a:lnTo>
                    <a:lnTo>
                      <a:pt x="10" y="18"/>
                    </a:lnTo>
                    <a:lnTo>
                      <a:pt x="8" y="8"/>
                    </a:lnTo>
                    <a:lnTo>
                      <a:pt x="6" y="6"/>
                    </a:lnTo>
                    <a:lnTo>
                      <a:pt x="2" y="2"/>
                    </a:lnTo>
                    <a:lnTo>
                      <a:pt x="2" y="2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3500" name="Freeform 188"/>
              <p:cNvSpPr>
                <a:spLocks/>
              </p:cNvSpPr>
              <p:nvPr userDrawn="1"/>
            </p:nvSpPr>
            <p:spPr bwMode="auto">
              <a:xfrm>
                <a:off x="3705" y="253"/>
                <a:ext cx="7" cy="1"/>
              </a:xfrm>
              <a:custGeom>
                <a:avLst/>
                <a:gdLst/>
                <a:ahLst/>
                <a:cxnLst>
                  <a:cxn ang="0">
                    <a:pos x="26" y="0"/>
                  </a:cxn>
                  <a:cxn ang="0">
                    <a:pos x="26" y="0"/>
                  </a:cxn>
                  <a:cxn ang="0">
                    <a:pos x="20" y="4"/>
                  </a:cxn>
                  <a:cxn ang="0">
                    <a:pos x="12" y="4"/>
                  </a:cxn>
                  <a:cxn ang="0">
                    <a:pos x="6" y="4"/>
                  </a:cxn>
                  <a:cxn ang="0">
                    <a:pos x="0" y="4"/>
                  </a:cxn>
                  <a:cxn ang="0">
                    <a:pos x="0" y="4"/>
                  </a:cxn>
                  <a:cxn ang="0">
                    <a:pos x="0" y="2"/>
                  </a:cxn>
                  <a:cxn ang="0">
                    <a:pos x="2" y="2"/>
                  </a:cxn>
                  <a:cxn ang="0">
                    <a:pos x="8" y="0"/>
                  </a:cxn>
                  <a:cxn ang="0">
                    <a:pos x="26" y="0"/>
                  </a:cxn>
                  <a:cxn ang="0">
                    <a:pos x="26" y="0"/>
                  </a:cxn>
                </a:cxnLst>
                <a:rect l="0" t="0" r="r" b="b"/>
                <a:pathLst>
                  <a:path w="26" h="4">
                    <a:moveTo>
                      <a:pt x="26" y="0"/>
                    </a:moveTo>
                    <a:lnTo>
                      <a:pt x="26" y="0"/>
                    </a:lnTo>
                    <a:lnTo>
                      <a:pt x="20" y="4"/>
                    </a:lnTo>
                    <a:lnTo>
                      <a:pt x="12" y="4"/>
                    </a:lnTo>
                    <a:lnTo>
                      <a:pt x="6" y="4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2"/>
                    </a:lnTo>
                    <a:lnTo>
                      <a:pt x="2" y="2"/>
                    </a:lnTo>
                    <a:lnTo>
                      <a:pt x="8" y="0"/>
                    </a:lnTo>
                    <a:lnTo>
                      <a:pt x="26" y="0"/>
                    </a:lnTo>
                    <a:lnTo>
                      <a:pt x="2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3501" name="Freeform 189"/>
              <p:cNvSpPr>
                <a:spLocks noEditPoints="1"/>
              </p:cNvSpPr>
              <p:nvPr userDrawn="1"/>
            </p:nvSpPr>
            <p:spPr bwMode="auto">
              <a:xfrm>
                <a:off x="3697" y="256"/>
                <a:ext cx="139" cy="88"/>
              </a:xfrm>
              <a:custGeom>
                <a:avLst/>
                <a:gdLst/>
                <a:ahLst/>
                <a:cxnLst>
                  <a:cxn ang="0">
                    <a:pos x="510" y="36"/>
                  </a:cxn>
                  <a:cxn ang="0">
                    <a:pos x="476" y="32"/>
                  </a:cxn>
                  <a:cxn ang="0">
                    <a:pos x="444" y="40"/>
                  </a:cxn>
                  <a:cxn ang="0">
                    <a:pos x="476" y="40"/>
                  </a:cxn>
                  <a:cxn ang="0">
                    <a:pos x="458" y="62"/>
                  </a:cxn>
                  <a:cxn ang="0">
                    <a:pos x="450" y="84"/>
                  </a:cxn>
                  <a:cxn ang="0">
                    <a:pos x="438" y="90"/>
                  </a:cxn>
                  <a:cxn ang="0">
                    <a:pos x="430" y="98"/>
                  </a:cxn>
                  <a:cxn ang="0">
                    <a:pos x="408" y="116"/>
                  </a:cxn>
                  <a:cxn ang="0">
                    <a:pos x="412" y="122"/>
                  </a:cxn>
                  <a:cxn ang="0">
                    <a:pos x="384" y="140"/>
                  </a:cxn>
                  <a:cxn ang="0">
                    <a:pos x="344" y="146"/>
                  </a:cxn>
                  <a:cxn ang="0">
                    <a:pos x="324" y="166"/>
                  </a:cxn>
                  <a:cxn ang="0">
                    <a:pos x="332" y="178"/>
                  </a:cxn>
                  <a:cxn ang="0">
                    <a:pos x="308" y="204"/>
                  </a:cxn>
                  <a:cxn ang="0">
                    <a:pos x="298" y="212"/>
                  </a:cxn>
                  <a:cxn ang="0">
                    <a:pos x="304" y="226"/>
                  </a:cxn>
                  <a:cxn ang="0">
                    <a:pos x="276" y="236"/>
                  </a:cxn>
                  <a:cxn ang="0">
                    <a:pos x="258" y="242"/>
                  </a:cxn>
                  <a:cxn ang="0">
                    <a:pos x="208" y="260"/>
                  </a:cxn>
                  <a:cxn ang="0">
                    <a:pos x="196" y="252"/>
                  </a:cxn>
                  <a:cxn ang="0">
                    <a:pos x="208" y="240"/>
                  </a:cxn>
                  <a:cxn ang="0">
                    <a:pos x="240" y="208"/>
                  </a:cxn>
                  <a:cxn ang="0">
                    <a:pos x="232" y="204"/>
                  </a:cxn>
                  <a:cxn ang="0">
                    <a:pos x="200" y="220"/>
                  </a:cxn>
                  <a:cxn ang="0">
                    <a:pos x="192" y="226"/>
                  </a:cxn>
                  <a:cxn ang="0">
                    <a:pos x="164" y="258"/>
                  </a:cxn>
                  <a:cxn ang="0">
                    <a:pos x="142" y="274"/>
                  </a:cxn>
                  <a:cxn ang="0">
                    <a:pos x="96" y="304"/>
                  </a:cxn>
                  <a:cxn ang="0">
                    <a:pos x="60" y="318"/>
                  </a:cxn>
                  <a:cxn ang="0">
                    <a:pos x="68" y="290"/>
                  </a:cxn>
                  <a:cxn ang="0">
                    <a:pos x="74" y="276"/>
                  </a:cxn>
                  <a:cxn ang="0">
                    <a:pos x="52" y="292"/>
                  </a:cxn>
                  <a:cxn ang="0">
                    <a:pos x="2" y="336"/>
                  </a:cxn>
                  <a:cxn ang="0">
                    <a:pos x="14" y="292"/>
                  </a:cxn>
                  <a:cxn ang="0">
                    <a:pos x="10" y="276"/>
                  </a:cxn>
                  <a:cxn ang="0">
                    <a:pos x="14" y="268"/>
                  </a:cxn>
                  <a:cxn ang="0">
                    <a:pos x="54" y="236"/>
                  </a:cxn>
                  <a:cxn ang="0">
                    <a:pos x="68" y="218"/>
                  </a:cxn>
                  <a:cxn ang="0">
                    <a:pos x="58" y="220"/>
                  </a:cxn>
                  <a:cxn ang="0">
                    <a:pos x="28" y="210"/>
                  </a:cxn>
                  <a:cxn ang="0">
                    <a:pos x="94" y="186"/>
                  </a:cxn>
                  <a:cxn ang="0">
                    <a:pos x="126" y="200"/>
                  </a:cxn>
                  <a:cxn ang="0">
                    <a:pos x="200" y="178"/>
                  </a:cxn>
                  <a:cxn ang="0">
                    <a:pos x="300" y="118"/>
                  </a:cxn>
                  <a:cxn ang="0">
                    <a:pos x="310" y="112"/>
                  </a:cxn>
                  <a:cxn ang="0">
                    <a:pos x="340" y="90"/>
                  </a:cxn>
                  <a:cxn ang="0">
                    <a:pos x="344" y="82"/>
                  </a:cxn>
                  <a:cxn ang="0">
                    <a:pos x="318" y="76"/>
                  </a:cxn>
                  <a:cxn ang="0">
                    <a:pos x="316" y="70"/>
                  </a:cxn>
                  <a:cxn ang="0">
                    <a:pos x="300" y="60"/>
                  </a:cxn>
                  <a:cxn ang="0">
                    <a:pos x="306" y="46"/>
                  </a:cxn>
                  <a:cxn ang="0">
                    <a:pos x="338" y="36"/>
                  </a:cxn>
                  <a:cxn ang="0">
                    <a:pos x="352" y="28"/>
                  </a:cxn>
                  <a:cxn ang="0">
                    <a:pos x="506" y="2"/>
                  </a:cxn>
                  <a:cxn ang="0">
                    <a:pos x="508" y="12"/>
                  </a:cxn>
                  <a:cxn ang="0">
                    <a:pos x="400" y="32"/>
                  </a:cxn>
                  <a:cxn ang="0">
                    <a:pos x="470" y="16"/>
                  </a:cxn>
                  <a:cxn ang="0">
                    <a:pos x="378" y="40"/>
                  </a:cxn>
                </a:cxnLst>
                <a:rect l="0" t="0" r="r" b="b"/>
                <a:pathLst>
                  <a:path w="524" h="336">
                    <a:moveTo>
                      <a:pt x="518" y="14"/>
                    </a:moveTo>
                    <a:lnTo>
                      <a:pt x="518" y="14"/>
                    </a:lnTo>
                    <a:lnTo>
                      <a:pt x="520" y="18"/>
                    </a:lnTo>
                    <a:lnTo>
                      <a:pt x="520" y="20"/>
                    </a:lnTo>
                    <a:lnTo>
                      <a:pt x="520" y="22"/>
                    </a:lnTo>
                    <a:lnTo>
                      <a:pt x="524" y="22"/>
                    </a:lnTo>
                    <a:lnTo>
                      <a:pt x="524" y="22"/>
                    </a:lnTo>
                    <a:lnTo>
                      <a:pt x="518" y="30"/>
                    </a:lnTo>
                    <a:lnTo>
                      <a:pt x="510" y="36"/>
                    </a:lnTo>
                    <a:lnTo>
                      <a:pt x="500" y="40"/>
                    </a:lnTo>
                    <a:lnTo>
                      <a:pt x="488" y="42"/>
                    </a:lnTo>
                    <a:lnTo>
                      <a:pt x="488" y="42"/>
                    </a:lnTo>
                    <a:lnTo>
                      <a:pt x="488" y="38"/>
                    </a:lnTo>
                    <a:lnTo>
                      <a:pt x="486" y="36"/>
                    </a:lnTo>
                    <a:lnTo>
                      <a:pt x="480" y="34"/>
                    </a:lnTo>
                    <a:lnTo>
                      <a:pt x="474" y="34"/>
                    </a:lnTo>
                    <a:lnTo>
                      <a:pt x="474" y="34"/>
                    </a:lnTo>
                    <a:lnTo>
                      <a:pt x="476" y="32"/>
                    </a:lnTo>
                    <a:lnTo>
                      <a:pt x="480" y="30"/>
                    </a:lnTo>
                    <a:lnTo>
                      <a:pt x="480" y="30"/>
                    </a:lnTo>
                    <a:lnTo>
                      <a:pt x="470" y="30"/>
                    </a:lnTo>
                    <a:lnTo>
                      <a:pt x="460" y="34"/>
                    </a:lnTo>
                    <a:lnTo>
                      <a:pt x="448" y="38"/>
                    </a:lnTo>
                    <a:lnTo>
                      <a:pt x="436" y="40"/>
                    </a:lnTo>
                    <a:lnTo>
                      <a:pt x="436" y="40"/>
                    </a:lnTo>
                    <a:lnTo>
                      <a:pt x="440" y="42"/>
                    </a:lnTo>
                    <a:lnTo>
                      <a:pt x="444" y="40"/>
                    </a:lnTo>
                    <a:lnTo>
                      <a:pt x="448" y="40"/>
                    </a:lnTo>
                    <a:lnTo>
                      <a:pt x="454" y="40"/>
                    </a:lnTo>
                    <a:lnTo>
                      <a:pt x="454" y="40"/>
                    </a:lnTo>
                    <a:lnTo>
                      <a:pt x="456" y="44"/>
                    </a:lnTo>
                    <a:lnTo>
                      <a:pt x="456" y="46"/>
                    </a:lnTo>
                    <a:lnTo>
                      <a:pt x="456" y="48"/>
                    </a:lnTo>
                    <a:lnTo>
                      <a:pt x="456" y="48"/>
                    </a:lnTo>
                    <a:lnTo>
                      <a:pt x="468" y="42"/>
                    </a:lnTo>
                    <a:lnTo>
                      <a:pt x="476" y="40"/>
                    </a:lnTo>
                    <a:lnTo>
                      <a:pt x="486" y="40"/>
                    </a:lnTo>
                    <a:lnTo>
                      <a:pt x="486" y="40"/>
                    </a:lnTo>
                    <a:lnTo>
                      <a:pt x="484" y="42"/>
                    </a:lnTo>
                    <a:lnTo>
                      <a:pt x="482" y="44"/>
                    </a:lnTo>
                    <a:lnTo>
                      <a:pt x="480" y="46"/>
                    </a:lnTo>
                    <a:lnTo>
                      <a:pt x="484" y="48"/>
                    </a:lnTo>
                    <a:lnTo>
                      <a:pt x="484" y="48"/>
                    </a:lnTo>
                    <a:lnTo>
                      <a:pt x="472" y="56"/>
                    </a:lnTo>
                    <a:lnTo>
                      <a:pt x="458" y="62"/>
                    </a:lnTo>
                    <a:lnTo>
                      <a:pt x="434" y="76"/>
                    </a:lnTo>
                    <a:lnTo>
                      <a:pt x="434" y="76"/>
                    </a:lnTo>
                    <a:lnTo>
                      <a:pt x="438" y="78"/>
                    </a:lnTo>
                    <a:lnTo>
                      <a:pt x="442" y="78"/>
                    </a:lnTo>
                    <a:lnTo>
                      <a:pt x="448" y="76"/>
                    </a:lnTo>
                    <a:lnTo>
                      <a:pt x="456" y="74"/>
                    </a:lnTo>
                    <a:lnTo>
                      <a:pt x="456" y="74"/>
                    </a:lnTo>
                    <a:lnTo>
                      <a:pt x="452" y="80"/>
                    </a:lnTo>
                    <a:lnTo>
                      <a:pt x="450" y="84"/>
                    </a:lnTo>
                    <a:lnTo>
                      <a:pt x="444" y="86"/>
                    </a:lnTo>
                    <a:lnTo>
                      <a:pt x="440" y="86"/>
                    </a:lnTo>
                    <a:lnTo>
                      <a:pt x="428" y="88"/>
                    </a:lnTo>
                    <a:lnTo>
                      <a:pt x="416" y="90"/>
                    </a:lnTo>
                    <a:lnTo>
                      <a:pt x="416" y="90"/>
                    </a:lnTo>
                    <a:lnTo>
                      <a:pt x="422" y="92"/>
                    </a:lnTo>
                    <a:lnTo>
                      <a:pt x="426" y="92"/>
                    </a:lnTo>
                    <a:lnTo>
                      <a:pt x="432" y="90"/>
                    </a:lnTo>
                    <a:lnTo>
                      <a:pt x="438" y="90"/>
                    </a:lnTo>
                    <a:lnTo>
                      <a:pt x="438" y="90"/>
                    </a:lnTo>
                    <a:lnTo>
                      <a:pt x="436" y="92"/>
                    </a:lnTo>
                    <a:lnTo>
                      <a:pt x="432" y="94"/>
                    </a:lnTo>
                    <a:lnTo>
                      <a:pt x="420" y="96"/>
                    </a:lnTo>
                    <a:lnTo>
                      <a:pt x="420" y="96"/>
                    </a:lnTo>
                    <a:lnTo>
                      <a:pt x="422" y="98"/>
                    </a:lnTo>
                    <a:lnTo>
                      <a:pt x="424" y="98"/>
                    </a:lnTo>
                    <a:lnTo>
                      <a:pt x="430" y="98"/>
                    </a:lnTo>
                    <a:lnTo>
                      <a:pt x="430" y="98"/>
                    </a:lnTo>
                    <a:lnTo>
                      <a:pt x="432" y="102"/>
                    </a:lnTo>
                    <a:lnTo>
                      <a:pt x="432" y="104"/>
                    </a:lnTo>
                    <a:lnTo>
                      <a:pt x="430" y="108"/>
                    </a:lnTo>
                    <a:lnTo>
                      <a:pt x="426" y="110"/>
                    </a:lnTo>
                    <a:lnTo>
                      <a:pt x="418" y="112"/>
                    </a:lnTo>
                    <a:lnTo>
                      <a:pt x="412" y="110"/>
                    </a:lnTo>
                    <a:lnTo>
                      <a:pt x="412" y="110"/>
                    </a:lnTo>
                    <a:lnTo>
                      <a:pt x="410" y="112"/>
                    </a:lnTo>
                    <a:lnTo>
                      <a:pt x="408" y="116"/>
                    </a:lnTo>
                    <a:lnTo>
                      <a:pt x="406" y="116"/>
                    </a:lnTo>
                    <a:lnTo>
                      <a:pt x="402" y="116"/>
                    </a:lnTo>
                    <a:lnTo>
                      <a:pt x="402" y="116"/>
                    </a:lnTo>
                    <a:lnTo>
                      <a:pt x="406" y="118"/>
                    </a:lnTo>
                    <a:lnTo>
                      <a:pt x="410" y="118"/>
                    </a:lnTo>
                    <a:lnTo>
                      <a:pt x="414" y="116"/>
                    </a:lnTo>
                    <a:lnTo>
                      <a:pt x="418" y="114"/>
                    </a:lnTo>
                    <a:lnTo>
                      <a:pt x="418" y="114"/>
                    </a:lnTo>
                    <a:lnTo>
                      <a:pt x="412" y="122"/>
                    </a:lnTo>
                    <a:lnTo>
                      <a:pt x="404" y="128"/>
                    </a:lnTo>
                    <a:lnTo>
                      <a:pt x="394" y="130"/>
                    </a:lnTo>
                    <a:lnTo>
                      <a:pt x="380" y="128"/>
                    </a:lnTo>
                    <a:lnTo>
                      <a:pt x="380" y="128"/>
                    </a:lnTo>
                    <a:lnTo>
                      <a:pt x="382" y="132"/>
                    </a:lnTo>
                    <a:lnTo>
                      <a:pt x="386" y="134"/>
                    </a:lnTo>
                    <a:lnTo>
                      <a:pt x="386" y="134"/>
                    </a:lnTo>
                    <a:lnTo>
                      <a:pt x="386" y="138"/>
                    </a:lnTo>
                    <a:lnTo>
                      <a:pt x="384" y="140"/>
                    </a:lnTo>
                    <a:lnTo>
                      <a:pt x="376" y="144"/>
                    </a:lnTo>
                    <a:lnTo>
                      <a:pt x="370" y="142"/>
                    </a:lnTo>
                    <a:lnTo>
                      <a:pt x="368" y="140"/>
                    </a:lnTo>
                    <a:lnTo>
                      <a:pt x="368" y="138"/>
                    </a:lnTo>
                    <a:lnTo>
                      <a:pt x="368" y="138"/>
                    </a:lnTo>
                    <a:lnTo>
                      <a:pt x="356" y="144"/>
                    </a:lnTo>
                    <a:lnTo>
                      <a:pt x="350" y="146"/>
                    </a:lnTo>
                    <a:lnTo>
                      <a:pt x="344" y="146"/>
                    </a:lnTo>
                    <a:lnTo>
                      <a:pt x="344" y="146"/>
                    </a:lnTo>
                    <a:lnTo>
                      <a:pt x="340" y="150"/>
                    </a:lnTo>
                    <a:lnTo>
                      <a:pt x="338" y="154"/>
                    </a:lnTo>
                    <a:lnTo>
                      <a:pt x="338" y="158"/>
                    </a:lnTo>
                    <a:lnTo>
                      <a:pt x="340" y="162"/>
                    </a:lnTo>
                    <a:lnTo>
                      <a:pt x="340" y="162"/>
                    </a:lnTo>
                    <a:lnTo>
                      <a:pt x="334" y="162"/>
                    </a:lnTo>
                    <a:lnTo>
                      <a:pt x="332" y="162"/>
                    </a:lnTo>
                    <a:lnTo>
                      <a:pt x="330" y="164"/>
                    </a:lnTo>
                    <a:lnTo>
                      <a:pt x="324" y="166"/>
                    </a:lnTo>
                    <a:lnTo>
                      <a:pt x="324" y="166"/>
                    </a:lnTo>
                    <a:lnTo>
                      <a:pt x="326" y="170"/>
                    </a:lnTo>
                    <a:lnTo>
                      <a:pt x="328" y="172"/>
                    </a:lnTo>
                    <a:lnTo>
                      <a:pt x="328" y="174"/>
                    </a:lnTo>
                    <a:lnTo>
                      <a:pt x="324" y="172"/>
                    </a:lnTo>
                    <a:lnTo>
                      <a:pt x="324" y="172"/>
                    </a:lnTo>
                    <a:lnTo>
                      <a:pt x="324" y="176"/>
                    </a:lnTo>
                    <a:lnTo>
                      <a:pt x="326" y="178"/>
                    </a:lnTo>
                    <a:lnTo>
                      <a:pt x="332" y="178"/>
                    </a:lnTo>
                    <a:lnTo>
                      <a:pt x="332" y="178"/>
                    </a:lnTo>
                    <a:lnTo>
                      <a:pt x="328" y="182"/>
                    </a:lnTo>
                    <a:lnTo>
                      <a:pt x="322" y="182"/>
                    </a:lnTo>
                    <a:lnTo>
                      <a:pt x="322" y="182"/>
                    </a:lnTo>
                    <a:lnTo>
                      <a:pt x="324" y="186"/>
                    </a:lnTo>
                    <a:lnTo>
                      <a:pt x="322" y="188"/>
                    </a:lnTo>
                    <a:lnTo>
                      <a:pt x="318" y="194"/>
                    </a:lnTo>
                    <a:lnTo>
                      <a:pt x="312" y="198"/>
                    </a:lnTo>
                    <a:lnTo>
                      <a:pt x="308" y="204"/>
                    </a:lnTo>
                    <a:lnTo>
                      <a:pt x="308" y="204"/>
                    </a:lnTo>
                    <a:lnTo>
                      <a:pt x="308" y="204"/>
                    </a:lnTo>
                    <a:lnTo>
                      <a:pt x="310" y="204"/>
                    </a:lnTo>
                    <a:lnTo>
                      <a:pt x="312" y="204"/>
                    </a:lnTo>
                    <a:lnTo>
                      <a:pt x="314" y="206"/>
                    </a:lnTo>
                    <a:lnTo>
                      <a:pt x="314" y="206"/>
                    </a:lnTo>
                    <a:lnTo>
                      <a:pt x="306" y="208"/>
                    </a:lnTo>
                    <a:lnTo>
                      <a:pt x="302" y="210"/>
                    </a:lnTo>
                    <a:lnTo>
                      <a:pt x="298" y="212"/>
                    </a:lnTo>
                    <a:lnTo>
                      <a:pt x="292" y="212"/>
                    </a:lnTo>
                    <a:lnTo>
                      <a:pt x="292" y="212"/>
                    </a:lnTo>
                    <a:lnTo>
                      <a:pt x="302" y="214"/>
                    </a:lnTo>
                    <a:lnTo>
                      <a:pt x="306" y="214"/>
                    </a:lnTo>
                    <a:lnTo>
                      <a:pt x="312" y="212"/>
                    </a:lnTo>
                    <a:lnTo>
                      <a:pt x="312" y="212"/>
                    </a:lnTo>
                    <a:lnTo>
                      <a:pt x="312" y="216"/>
                    </a:lnTo>
                    <a:lnTo>
                      <a:pt x="310" y="218"/>
                    </a:lnTo>
                    <a:lnTo>
                      <a:pt x="304" y="226"/>
                    </a:lnTo>
                    <a:lnTo>
                      <a:pt x="298" y="230"/>
                    </a:lnTo>
                    <a:lnTo>
                      <a:pt x="296" y="228"/>
                    </a:lnTo>
                    <a:lnTo>
                      <a:pt x="296" y="226"/>
                    </a:lnTo>
                    <a:lnTo>
                      <a:pt x="296" y="226"/>
                    </a:lnTo>
                    <a:lnTo>
                      <a:pt x="288" y="232"/>
                    </a:lnTo>
                    <a:lnTo>
                      <a:pt x="284" y="234"/>
                    </a:lnTo>
                    <a:lnTo>
                      <a:pt x="278" y="236"/>
                    </a:lnTo>
                    <a:lnTo>
                      <a:pt x="278" y="236"/>
                    </a:lnTo>
                    <a:lnTo>
                      <a:pt x="276" y="236"/>
                    </a:lnTo>
                    <a:lnTo>
                      <a:pt x="278" y="234"/>
                    </a:lnTo>
                    <a:lnTo>
                      <a:pt x="280" y="232"/>
                    </a:lnTo>
                    <a:lnTo>
                      <a:pt x="278" y="228"/>
                    </a:lnTo>
                    <a:lnTo>
                      <a:pt x="278" y="228"/>
                    </a:lnTo>
                    <a:lnTo>
                      <a:pt x="270" y="234"/>
                    </a:lnTo>
                    <a:lnTo>
                      <a:pt x="268" y="238"/>
                    </a:lnTo>
                    <a:lnTo>
                      <a:pt x="266" y="244"/>
                    </a:lnTo>
                    <a:lnTo>
                      <a:pt x="266" y="244"/>
                    </a:lnTo>
                    <a:lnTo>
                      <a:pt x="258" y="242"/>
                    </a:lnTo>
                    <a:lnTo>
                      <a:pt x="252" y="244"/>
                    </a:lnTo>
                    <a:lnTo>
                      <a:pt x="238" y="252"/>
                    </a:lnTo>
                    <a:lnTo>
                      <a:pt x="238" y="252"/>
                    </a:lnTo>
                    <a:lnTo>
                      <a:pt x="236" y="248"/>
                    </a:lnTo>
                    <a:lnTo>
                      <a:pt x="236" y="246"/>
                    </a:lnTo>
                    <a:lnTo>
                      <a:pt x="236" y="244"/>
                    </a:lnTo>
                    <a:lnTo>
                      <a:pt x="236" y="244"/>
                    </a:lnTo>
                    <a:lnTo>
                      <a:pt x="218" y="254"/>
                    </a:lnTo>
                    <a:lnTo>
                      <a:pt x="208" y="260"/>
                    </a:lnTo>
                    <a:lnTo>
                      <a:pt x="196" y="264"/>
                    </a:lnTo>
                    <a:lnTo>
                      <a:pt x="196" y="264"/>
                    </a:lnTo>
                    <a:lnTo>
                      <a:pt x="194" y="264"/>
                    </a:lnTo>
                    <a:lnTo>
                      <a:pt x="194" y="262"/>
                    </a:lnTo>
                    <a:lnTo>
                      <a:pt x="196" y="256"/>
                    </a:lnTo>
                    <a:lnTo>
                      <a:pt x="198" y="254"/>
                    </a:lnTo>
                    <a:lnTo>
                      <a:pt x="192" y="254"/>
                    </a:lnTo>
                    <a:lnTo>
                      <a:pt x="192" y="254"/>
                    </a:lnTo>
                    <a:lnTo>
                      <a:pt x="196" y="252"/>
                    </a:lnTo>
                    <a:lnTo>
                      <a:pt x="200" y="248"/>
                    </a:lnTo>
                    <a:lnTo>
                      <a:pt x="204" y="248"/>
                    </a:lnTo>
                    <a:lnTo>
                      <a:pt x="212" y="248"/>
                    </a:lnTo>
                    <a:lnTo>
                      <a:pt x="212" y="248"/>
                    </a:lnTo>
                    <a:lnTo>
                      <a:pt x="210" y="246"/>
                    </a:lnTo>
                    <a:lnTo>
                      <a:pt x="208" y="246"/>
                    </a:lnTo>
                    <a:lnTo>
                      <a:pt x="202" y="246"/>
                    </a:lnTo>
                    <a:lnTo>
                      <a:pt x="202" y="246"/>
                    </a:lnTo>
                    <a:lnTo>
                      <a:pt x="208" y="240"/>
                    </a:lnTo>
                    <a:lnTo>
                      <a:pt x="212" y="236"/>
                    </a:lnTo>
                    <a:lnTo>
                      <a:pt x="218" y="232"/>
                    </a:lnTo>
                    <a:lnTo>
                      <a:pt x="226" y="230"/>
                    </a:lnTo>
                    <a:lnTo>
                      <a:pt x="226" y="230"/>
                    </a:lnTo>
                    <a:lnTo>
                      <a:pt x="226" y="224"/>
                    </a:lnTo>
                    <a:lnTo>
                      <a:pt x="230" y="218"/>
                    </a:lnTo>
                    <a:lnTo>
                      <a:pt x="242" y="208"/>
                    </a:lnTo>
                    <a:lnTo>
                      <a:pt x="242" y="208"/>
                    </a:lnTo>
                    <a:lnTo>
                      <a:pt x="240" y="208"/>
                    </a:lnTo>
                    <a:lnTo>
                      <a:pt x="238" y="208"/>
                    </a:lnTo>
                    <a:lnTo>
                      <a:pt x="234" y="208"/>
                    </a:lnTo>
                    <a:lnTo>
                      <a:pt x="230" y="212"/>
                    </a:lnTo>
                    <a:lnTo>
                      <a:pt x="224" y="212"/>
                    </a:lnTo>
                    <a:lnTo>
                      <a:pt x="224" y="212"/>
                    </a:lnTo>
                    <a:lnTo>
                      <a:pt x="226" y="210"/>
                    </a:lnTo>
                    <a:lnTo>
                      <a:pt x="228" y="208"/>
                    </a:lnTo>
                    <a:lnTo>
                      <a:pt x="232" y="206"/>
                    </a:lnTo>
                    <a:lnTo>
                      <a:pt x="232" y="204"/>
                    </a:lnTo>
                    <a:lnTo>
                      <a:pt x="232" y="204"/>
                    </a:lnTo>
                    <a:lnTo>
                      <a:pt x="226" y="208"/>
                    </a:lnTo>
                    <a:lnTo>
                      <a:pt x="220" y="212"/>
                    </a:lnTo>
                    <a:lnTo>
                      <a:pt x="214" y="218"/>
                    </a:lnTo>
                    <a:lnTo>
                      <a:pt x="208" y="222"/>
                    </a:lnTo>
                    <a:lnTo>
                      <a:pt x="208" y="222"/>
                    </a:lnTo>
                    <a:lnTo>
                      <a:pt x="206" y="220"/>
                    </a:lnTo>
                    <a:lnTo>
                      <a:pt x="202" y="220"/>
                    </a:lnTo>
                    <a:lnTo>
                      <a:pt x="200" y="220"/>
                    </a:lnTo>
                    <a:lnTo>
                      <a:pt x="200" y="216"/>
                    </a:lnTo>
                    <a:lnTo>
                      <a:pt x="200" y="216"/>
                    </a:lnTo>
                    <a:lnTo>
                      <a:pt x="196" y="218"/>
                    </a:lnTo>
                    <a:lnTo>
                      <a:pt x="194" y="220"/>
                    </a:lnTo>
                    <a:lnTo>
                      <a:pt x="190" y="224"/>
                    </a:lnTo>
                    <a:lnTo>
                      <a:pt x="186" y="224"/>
                    </a:lnTo>
                    <a:lnTo>
                      <a:pt x="186" y="224"/>
                    </a:lnTo>
                    <a:lnTo>
                      <a:pt x="188" y="226"/>
                    </a:lnTo>
                    <a:lnTo>
                      <a:pt x="192" y="226"/>
                    </a:lnTo>
                    <a:lnTo>
                      <a:pt x="192" y="226"/>
                    </a:lnTo>
                    <a:lnTo>
                      <a:pt x="184" y="232"/>
                    </a:lnTo>
                    <a:lnTo>
                      <a:pt x="176" y="238"/>
                    </a:lnTo>
                    <a:lnTo>
                      <a:pt x="168" y="244"/>
                    </a:lnTo>
                    <a:lnTo>
                      <a:pt x="164" y="254"/>
                    </a:lnTo>
                    <a:lnTo>
                      <a:pt x="164" y="254"/>
                    </a:lnTo>
                    <a:lnTo>
                      <a:pt x="166" y="254"/>
                    </a:lnTo>
                    <a:lnTo>
                      <a:pt x="166" y="256"/>
                    </a:lnTo>
                    <a:lnTo>
                      <a:pt x="164" y="258"/>
                    </a:lnTo>
                    <a:lnTo>
                      <a:pt x="156" y="262"/>
                    </a:lnTo>
                    <a:lnTo>
                      <a:pt x="150" y="264"/>
                    </a:lnTo>
                    <a:lnTo>
                      <a:pt x="150" y="264"/>
                    </a:lnTo>
                    <a:lnTo>
                      <a:pt x="152" y="266"/>
                    </a:lnTo>
                    <a:lnTo>
                      <a:pt x="156" y="266"/>
                    </a:lnTo>
                    <a:lnTo>
                      <a:pt x="156" y="266"/>
                    </a:lnTo>
                    <a:lnTo>
                      <a:pt x="154" y="270"/>
                    </a:lnTo>
                    <a:lnTo>
                      <a:pt x="150" y="272"/>
                    </a:lnTo>
                    <a:lnTo>
                      <a:pt x="142" y="274"/>
                    </a:lnTo>
                    <a:lnTo>
                      <a:pt x="134" y="278"/>
                    </a:lnTo>
                    <a:lnTo>
                      <a:pt x="132" y="280"/>
                    </a:lnTo>
                    <a:lnTo>
                      <a:pt x="132" y="284"/>
                    </a:lnTo>
                    <a:lnTo>
                      <a:pt x="132" y="284"/>
                    </a:lnTo>
                    <a:lnTo>
                      <a:pt x="124" y="288"/>
                    </a:lnTo>
                    <a:lnTo>
                      <a:pt x="116" y="296"/>
                    </a:lnTo>
                    <a:lnTo>
                      <a:pt x="106" y="302"/>
                    </a:lnTo>
                    <a:lnTo>
                      <a:pt x="96" y="304"/>
                    </a:lnTo>
                    <a:lnTo>
                      <a:pt x="96" y="304"/>
                    </a:lnTo>
                    <a:lnTo>
                      <a:pt x="98" y="304"/>
                    </a:lnTo>
                    <a:lnTo>
                      <a:pt x="98" y="302"/>
                    </a:lnTo>
                    <a:lnTo>
                      <a:pt x="98" y="302"/>
                    </a:lnTo>
                    <a:lnTo>
                      <a:pt x="86" y="308"/>
                    </a:lnTo>
                    <a:lnTo>
                      <a:pt x="76" y="312"/>
                    </a:lnTo>
                    <a:lnTo>
                      <a:pt x="66" y="316"/>
                    </a:lnTo>
                    <a:lnTo>
                      <a:pt x="56" y="322"/>
                    </a:lnTo>
                    <a:lnTo>
                      <a:pt x="56" y="322"/>
                    </a:lnTo>
                    <a:lnTo>
                      <a:pt x="60" y="318"/>
                    </a:lnTo>
                    <a:lnTo>
                      <a:pt x="62" y="312"/>
                    </a:lnTo>
                    <a:lnTo>
                      <a:pt x="68" y="300"/>
                    </a:lnTo>
                    <a:lnTo>
                      <a:pt x="68" y="300"/>
                    </a:lnTo>
                    <a:lnTo>
                      <a:pt x="66" y="298"/>
                    </a:lnTo>
                    <a:lnTo>
                      <a:pt x="64" y="298"/>
                    </a:lnTo>
                    <a:lnTo>
                      <a:pt x="62" y="302"/>
                    </a:lnTo>
                    <a:lnTo>
                      <a:pt x="60" y="302"/>
                    </a:lnTo>
                    <a:lnTo>
                      <a:pt x="60" y="302"/>
                    </a:lnTo>
                    <a:lnTo>
                      <a:pt x="68" y="290"/>
                    </a:lnTo>
                    <a:lnTo>
                      <a:pt x="72" y="286"/>
                    </a:lnTo>
                    <a:lnTo>
                      <a:pt x="78" y="282"/>
                    </a:lnTo>
                    <a:lnTo>
                      <a:pt x="78" y="282"/>
                    </a:lnTo>
                    <a:lnTo>
                      <a:pt x="76" y="280"/>
                    </a:lnTo>
                    <a:lnTo>
                      <a:pt x="74" y="282"/>
                    </a:lnTo>
                    <a:lnTo>
                      <a:pt x="72" y="284"/>
                    </a:lnTo>
                    <a:lnTo>
                      <a:pt x="70" y="284"/>
                    </a:lnTo>
                    <a:lnTo>
                      <a:pt x="70" y="284"/>
                    </a:lnTo>
                    <a:lnTo>
                      <a:pt x="74" y="276"/>
                    </a:lnTo>
                    <a:lnTo>
                      <a:pt x="78" y="270"/>
                    </a:lnTo>
                    <a:lnTo>
                      <a:pt x="78" y="270"/>
                    </a:lnTo>
                    <a:lnTo>
                      <a:pt x="76" y="270"/>
                    </a:lnTo>
                    <a:lnTo>
                      <a:pt x="74" y="272"/>
                    </a:lnTo>
                    <a:lnTo>
                      <a:pt x="64" y="278"/>
                    </a:lnTo>
                    <a:lnTo>
                      <a:pt x="56" y="284"/>
                    </a:lnTo>
                    <a:lnTo>
                      <a:pt x="50" y="290"/>
                    </a:lnTo>
                    <a:lnTo>
                      <a:pt x="50" y="290"/>
                    </a:lnTo>
                    <a:lnTo>
                      <a:pt x="52" y="292"/>
                    </a:lnTo>
                    <a:lnTo>
                      <a:pt x="50" y="296"/>
                    </a:lnTo>
                    <a:lnTo>
                      <a:pt x="46" y="296"/>
                    </a:lnTo>
                    <a:lnTo>
                      <a:pt x="46" y="296"/>
                    </a:lnTo>
                    <a:lnTo>
                      <a:pt x="40" y="308"/>
                    </a:lnTo>
                    <a:lnTo>
                      <a:pt x="32" y="320"/>
                    </a:lnTo>
                    <a:lnTo>
                      <a:pt x="26" y="326"/>
                    </a:lnTo>
                    <a:lnTo>
                      <a:pt x="18" y="330"/>
                    </a:lnTo>
                    <a:lnTo>
                      <a:pt x="10" y="334"/>
                    </a:lnTo>
                    <a:lnTo>
                      <a:pt x="2" y="336"/>
                    </a:lnTo>
                    <a:lnTo>
                      <a:pt x="2" y="336"/>
                    </a:lnTo>
                    <a:lnTo>
                      <a:pt x="4" y="330"/>
                    </a:lnTo>
                    <a:lnTo>
                      <a:pt x="2" y="324"/>
                    </a:lnTo>
                    <a:lnTo>
                      <a:pt x="0" y="312"/>
                    </a:lnTo>
                    <a:lnTo>
                      <a:pt x="0" y="306"/>
                    </a:lnTo>
                    <a:lnTo>
                      <a:pt x="2" y="300"/>
                    </a:lnTo>
                    <a:lnTo>
                      <a:pt x="6" y="296"/>
                    </a:lnTo>
                    <a:lnTo>
                      <a:pt x="14" y="292"/>
                    </a:lnTo>
                    <a:lnTo>
                      <a:pt x="14" y="292"/>
                    </a:lnTo>
                    <a:lnTo>
                      <a:pt x="10" y="288"/>
                    </a:lnTo>
                    <a:lnTo>
                      <a:pt x="6" y="286"/>
                    </a:lnTo>
                    <a:lnTo>
                      <a:pt x="6" y="286"/>
                    </a:lnTo>
                    <a:lnTo>
                      <a:pt x="8" y="284"/>
                    </a:lnTo>
                    <a:lnTo>
                      <a:pt x="10" y="282"/>
                    </a:lnTo>
                    <a:lnTo>
                      <a:pt x="10" y="280"/>
                    </a:lnTo>
                    <a:lnTo>
                      <a:pt x="8" y="278"/>
                    </a:lnTo>
                    <a:lnTo>
                      <a:pt x="8" y="278"/>
                    </a:lnTo>
                    <a:lnTo>
                      <a:pt x="10" y="276"/>
                    </a:lnTo>
                    <a:lnTo>
                      <a:pt x="12" y="274"/>
                    </a:lnTo>
                    <a:lnTo>
                      <a:pt x="18" y="272"/>
                    </a:lnTo>
                    <a:lnTo>
                      <a:pt x="18" y="272"/>
                    </a:lnTo>
                    <a:lnTo>
                      <a:pt x="16" y="270"/>
                    </a:lnTo>
                    <a:lnTo>
                      <a:pt x="16" y="272"/>
                    </a:lnTo>
                    <a:lnTo>
                      <a:pt x="12" y="272"/>
                    </a:lnTo>
                    <a:lnTo>
                      <a:pt x="10" y="272"/>
                    </a:lnTo>
                    <a:lnTo>
                      <a:pt x="10" y="272"/>
                    </a:lnTo>
                    <a:lnTo>
                      <a:pt x="14" y="268"/>
                    </a:lnTo>
                    <a:lnTo>
                      <a:pt x="16" y="264"/>
                    </a:lnTo>
                    <a:lnTo>
                      <a:pt x="26" y="262"/>
                    </a:lnTo>
                    <a:lnTo>
                      <a:pt x="34" y="258"/>
                    </a:lnTo>
                    <a:lnTo>
                      <a:pt x="44" y="254"/>
                    </a:lnTo>
                    <a:lnTo>
                      <a:pt x="44" y="254"/>
                    </a:lnTo>
                    <a:lnTo>
                      <a:pt x="44" y="248"/>
                    </a:lnTo>
                    <a:lnTo>
                      <a:pt x="46" y="244"/>
                    </a:lnTo>
                    <a:lnTo>
                      <a:pt x="50" y="240"/>
                    </a:lnTo>
                    <a:lnTo>
                      <a:pt x="54" y="236"/>
                    </a:lnTo>
                    <a:lnTo>
                      <a:pt x="66" y="228"/>
                    </a:lnTo>
                    <a:lnTo>
                      <a:pt x="78" y="222"/>
                    </a:lnTo>
                    <a:lnTo>
                      <a:pt x="78" y="222"/>
                    </a:lnTo>
                    <a:lnTo>
                      <a:pt x="76" y="220"/>
                    </a:lnTo>
                    <a:lnTo>
                      <a:pt x="72" y="220"/>
                    </a:lnTo>
                    <a:lnTo>
                      <a:pt x="70" y="222"/>
                    </a:lnTo>
                    <a:lnTo>
                      <a:pt x="68" y="222"/>
                    </a:lnTo>
                    <a:lnTo>
                      <a:pt x="68" y="222"/>
                    </a:lnTo>
                    <a:lnTo>
                      <a:pt x="68" y="218"/>
                    </a:lnTo>
                    <a:lnTo>
                      <a:pt x="70" y="218"/>
                    </a:lnTo>
                    <a:lnTo>
                      <a:pt x="74" y="218"/>
                    </a:lnTo>
                    <a:lnTo>
                      <a:pt x="74" y="218"/>
                    </a:lnTo>
                    <a:lnTo>
                      <a:pt x="76" y="216"/>
                    </a:lnTo>
                    <a:lnTo>
                      <a:pt x="76" y="216"/>
                    </a:lnTo>
                    <a:lnTo>
                      <a:pt x="72" y="216"/>
                    </a:lnTo>
                    <a:lnTo>
                      <a:pt x="66" y="216"/>
                    </a:lnTo>
                    <a:lnTo>
                      <a:pt x="62" y="218"/>
                    </a:lnTo>
                    <a:lnTo>
                      <a:pt x="58" y="220"/>
                    </a:lnTo>
                    <a:lnTo>
                      <a:pt x="58" y="220"/>
                    </a:lnTo>
                    <a:lnTo>
                      <a:pt x="54" y="218"/>
                    </a:lnTo>
                    <a:lnTo>
                      <a:pt x="54" y="216"/>
                    </a:lnTo>
                    <a:lnTo>
                      <a:pt x="58" y="208"/>
                    </a:lnTo>
                    <a:lnTo>
                      <a:pt x="58" y="208"/>
                    </a:lnTo>
                    <a:lnTo>
                      <a:pt x="50" y="212"/>
                    </a:lnTo>
                    <a:lnTo>
                      <a:pt x="44" y="212"/>
                    </a:lnTo>
                    <a:lnTo>
                      <a:pt x="28" y="210"/>
                    </a:lnTo>
                    <a:lnTo>
                      <a:pt x="28" y="210"/>
                    </a:lnTo>
                    <a:lnTo>
                      <a:pt x="28" y="202"/>
                    </a:lnTo>
                    <a:lnTo>
                      <a:pt x="34" y="196"/>
                    </a:lnTo>
                    <a:lnTo>
                      <a:pt x="42" y="192"/>
                    </a:lnTo>
                    <a:lnTo>
                      <a:pt x="52" y="190"/>
                    </a:lnTo>
                    <a:lnTo>
                      <a:pt x="74" y="186"/>
                    </a:lnTo>
                    <a:lnTo>
                      <a:pt x="84" y="182"/>
                    </a:lnTo>
                    <a:lnTo>
                      <a:pt x="94" y="180"/>
                    </a:lnTo>
                    <a:lnTo>
                      <a:pt x="94" y="180"/>
                    </a:lnTo>
                    <a:lnTo>
                      <a:pt x="94" y="186"/>
                    </a:lnTo>
                    <a:lnTo>
                      <a:pt x="96" y="190"/>
                    </a:lnTo>
                    <a:lnTo>
                      <a:pt x="102" y="192"/>
                    </a:lnTo>
                    <a:lnTo>
                      <a:pt x="102" y="192"/>
                    </a:lnTo>
                    <a:lnTo>
                      <a:pt x="100" y="194"/>
                    </a:lnTo>
                    <a:lnTo>
                      <a:pt x="100" y="196"/>
                    </a:lnTo>
                    <a:lnTo>
                      <a:pt x="100" y="196"/>
                    </a:lnTo>
                    <a:lnTo>
                      <a:pt x="106" y="198"/>
                    </a:lnTo>
                    <a:lnTo>
                      <a:pt x="114" y="198"/>
                    </a:lnTo>
                    <a:lnTo>
                      <a:pt x="126" y="200"/>
                    </a:lnTo>
                    <a:lnTo>
                      <a:pt x="126" y="200"/>
                    </a:lnTo>
                    <a:lnTo>
                      <a:pt x="134" y="196"/>
                    </a:lnTo>
                    <a:lnTo>
                      <a:pt x="142" y="192"/>
                    </a:lnTo>
                    <a:lnTo>
                      <a:pt x="158" y="182"/>
                    </a:lnTo>
                    <a:lnTo>
                      <a:pt x="168" y="178"/>
                    </a:lnTo>
                    <a:lnTo>
                      <a:pt x="178" y="174"/>
                    </a:lnTo>
                    <a:lnTo>
                      <a:pt x="188" y="174"/>
                    </a:lnTo>
                    <a:lnTo>
                      <a:pt x="200" y="178"/>
                    </a:lnTo>
                    <a:lnTo>
                      <a:pt x="200" y="178"/>
                    </a:lnTo>
                    <a:lnTo>
                      <a:pt x="214" y="172"/>
                    </a:lnTo>
                    <a:lnTo>
                      <a:pt x="236" y="162"/>
                    </a:lnTo>
                    <a:lnTo>
                      <a:pt x="262" y="150"/>
                    </a:lnTo>
                    <a:lnTo>
                      <a:pt x="272" y="144"/>
                    </a:lnTo>
                    <a:lnTo>
                      <a:pt x="278" y="138"/>
                    </a:lnTo>
                    <a:lnTo>
                      <a:pt x="278" y="138"/>
                    </a:lnTo>
                    <a:lnTo>
                      <a:pt x="288" y="128"/>
                    </a:lnTo>
                    <a:lnTo>
                      <a:pt x="300" y="118"/>
                    </a:lnTo>
                    <a:lnTo>
                      <a:pt x="300" y="118"/>
                    </a:lnTo>
                    <a:lnTo>
                      <a:pt x="296" y="118"/>
                    </a:lnTo>
                    <a:lnTo>
                      <a:pt x="290" y="118"/>
                    </a:lnTo>
                    <a:lnTo>
                      <a:pt x="284" y="120"/>
                    </a:lnTo>
                    <a:lnTo>
                      <a:pt x="278" y="118"/>
                    </a:lnTo>
                    <a:lnTo>
                      <a:pt x="278" y="118"/>
                    </a:lnTo>
                    <a:lnTo>
                      <a:pt x="284" y="114"/>
                    </a:lnTo>
                    <a:lnTo>
                      <a:pt x="292" y="112"/>
                    </a:lnTo>
                    <a:lnTo>
                      <a:pt x="300" y="112"/>
                    </a:lnTo>
                    <a:lnTo>
                      <a:pt x="310" y="112"/>
                    </a:lnTo>
                    <a:lnTo>
                      <a:pt x="310" y="112"/>
                    </a:lnTo>
                    <a:lnTo>
                      <a:pt x="314" y="112"/>
                    </a:lnTo>
                    <a:lnTo>
                      <a:pt x="316" y="110"/>
                    </a:lnTo>
                    <a:lnTo>
                      <a:pt x="320" y="104"/>
                    </a:lnTo>
                    <a:lnTo>
                      <a:pt x="326" y="98"/>
                    </a:lnTo>
                    <a:lnTo>
                      <a:pt x="328" y="96"/>
                    </a:lnTo>
                    <a:lnTo>
                      <a:pt x="332" y="96"/>
                    </a:lnTo>
                    <a:lnTo>
                      <a:pt x="332" y="96"/>
                    </a:lnTo>
                    <a:lnTo>
                      <a:pt x="340" y="90"/>
                    </a:lnTo>
                    <a:lnTo>
                      <a:pt x="346" y="86"/>
                    </a:lnTo>
                    <a:lnTo>
                      <a:pt x="352" y="82"/>
                    </a:lnTo>
                    <a:lnTo>
                      <a:pt x="358" y="76"/>
                    </a:lnTo>
                    <a:lnTo>
                      <a:pt x="358" y="76"/>
                    </a:lnTo>
                    <a:lnTo>
                      <a:pt x="356" y="74"/>
                    </a:lnTo>
                    <a:lnTo>
                      <a:pt x="352" y="74"/>
                    </a:lnTo>
                    <a:lnTo>
                      <a:pt x="352" y="74"/>
                    </a:lnTo>
                    <a:lnTo>
                      <a:pt x="348" y="78"/>
                    </a:lnTo>
                    <a:lnTo>
                      <a:pt x="344" y="82"/>
                    </a:lnTo>
                    <a:lnTo>
                      <a:pt x="336" y="84"/>
                    </a:lnTo>
                    <a:lnTo>
                      <a:pt x="326" y="86"/>
                    </a:lnTo>
                    <a:lnTo>
                      <a:pt x="326" y="86"/>
                    </a:lnTo>
                    <a:lnTo>
                      <a:pt x="326" y="82"/>
                    </a:lnTo>
                    <a:lnTo>
                      <a:pt x="326" y="78"/>
                    </a:lnTo>
                    <a:lnTo>
                      <a:pt x="326" y="74"/>
                    </a:lnTo>
                    <a:lnTo>
                      <a:pt x="324" y="70"/>
                    </a:lnTo>
                    <a:lnTo>
                      <a:pt x="324" y="70"/>
                    </a:lnTo>
                    <a:lnTo>
                      <a:pt x="318" y="76"/>
                    </a:lnTo>
                    <a:lnTo>
                      <a:pt x="314" y="80"/>
                    </a:lnTo>
                    <a:lnTo>
                      <a:pt x="310" y="80"/>
                    </a:lnTo>
                    <a:lnTo>
                      <a:pt x="310" y="80"/>
                    </a:lnTo>
                    <a:lnTo>
                      <a:pt x="312" y="76"/>
                    </a:lnTo>
                    <a:lnTo>
                      <a:pt x="314" y="74"/>
                    </a:lnTo>
                    <a:lnTo>
                      <a:pt x="318" y="72"/>
                    </a:lnTo>
                    <a:lnTo>
                      <a:pt x="320" y="68"/>
                    </a:lnTo>
                    <a:lnTo>
                      <a:pt x="320" y="68"/>
                    </a:lnTo>
                    <a:lnTo>
                      <a:pt x="316" y="70"/>
                    </a:lnTo>
                    <a:lnTo>
                      <a:pt x="314" y="72"/>
                    </a:lnTo>
                    <a:lnTo>
                      <a:pt x="310" y="74"/>
                    </a:lnTo>
                    <a:lnTo>
                      <a:pt x="304" y="74"/>
                    </a:lnTo>
                    <a:lnTo>
                      <a:pt x="304" y="74"/>
                    </a:lnTo>
                    <a:lnTo>
                      <a:pt x="306" y="72"/>
                    </a:lnTo>
                    <a:lnTo>
                      <a:pt x="306" y="70"/>
                    </a:lnTo>
                    <a:lnTo>
                      <a:pt x="306" y="66"/>
                    </a:lnTo>
                    <a:lnTo>
                      <a:pt x="302" y="60"/>
                    </a:lnTo>
                    <a:lnTo>
                      <a:pt x="300" y="60"/>
                    </a:lnTo>
                    <a:lnTo>
                      <a:pt x="298" y="60"/>
                    </a:lnTo>
                    <a:lnTo>
                      <a:pt x="298" y="60"/>
                    </a:lnTo>
                    <a:lnTo>
                      <a:pt x="300" y="54"/>
                    </a:lnTo>
                    <a:lnTo>
                      <a:pt x="304" y="52"/>
                    </a:lnTo>
                    <a:lnTo>
                      <a:pt x="318" y="50"/>
                    </a:lnTo>
                    <a:lnTo>
                      <a:pt x="318" y="50"/>
                    </a:lnTo>
                    <a:lnTo>
                      <a:pt x="314" y="46"/>
                    </a:lnTo>
                    <a:lnTo>
                      <a:pt x="310" y="46"/>
                    </a:lnTo>
                    <a:lnTo>
                      <a:pt x="306" y="46"/>
                    </a:lnTo>
                    <a:lnTo>
                      <a:pt x="300" y="46"/>
                    </a:lnTo>
                    <a:lnTo>
                      <a:pt x="300" y="46"/>
                    </a:lnTo>
                    <a:lnTo>
                      <a:pt x="318" y="36"/>
                    </a:lnTo>
                    <a:lnTo>
                      <a:pt x="340" y="28"/>
                    </a:lnTo>
                    <a:lnTo>
                      <a:pt x="340" y="28"/>
                    </a:lnTo>
                    <a:lnTo>
                      <a:pt x="342" y="30"/>
                    </a:lnTo>
                    <a:lnTo>
                      <a:pt x="340" y="32"/>
                    </a:lnTo>
                    <a:lnTo>
                      <a:pt x="338" y="36"/>
                    </a:lnTo>
                    <a:lnTo>
                      <a:pt x="338" y="36"/>
                    </a:lnTo>
                    <a:lnTo>
                      <a:pt x="340" y="36"/>
                    </a:lnTo>
                    <a:lnTo>
                      <a:pt x="342" y="38"/>
                    </a:lnTo>
                    <a:lnTo>
                      <a:pt x="342" y="38"/>
                    </a:lnTo>
                    <a:lnTo>
                      <a:pt x="346" y="38"/>
                    </a:lnTo>
                    <a:lnTo>
                      <a:pt x="348" y="36"/>
                    </a:lnTo>
                    <a:lnTo>
                      <a:pt x="350" y="34"/>
                    </a:lnTo>
                    <a:lnTo>
                      <a:pt x="354" y="32"/>
                    </a:lnTo>
                    <a:lnTo>
                      <a:pt x="354" y="32"/>
                    </a:lnTo>
                    <a:lnTo>
                      <a:pt x="352" y="28"/>
                    </a:lnTo>
                    <a:lnTo>
                      <a:pt x="352" y="22"/>
                    </a:lnTo>
                    <a:lnTo>
                      <a:pt x="352" y="22"/>
                    </a:lnTo>
                    <a:lnTo>
                      <a:pt x="388" y="14"/>
                    </a:lnTo>
                    <a:lnTo>
                      <a:pt x="428" y="6"/>
                    </a:lnTo>
                    <a:lnTo>
                      <a:pt x="448" y="2"/>
                    </a:lnTo>
                    <a:lnTo>
                      <a:pt x="466" y="0"/>
                    </a:lnTo>
                    <a:lnTo>
                      <a:pt x="486" y="0"/>
                    </a:lnTo>
                    <a:lnTo>
                      <a:pt x="506" y="2"/>
                    </a:lnTo>
                    <a:lnTo>
                      <a:pt x="506" y="2"/>
                    </a:lnTo>
                    <a:lnTo>
                      <a:pt x="500" y="6"/>
                    </a:lnTo>
                    <a:lnTo>
                      <a:pt x="494" y="8"/>
                    </a:lnTo>
                    <a:lnTo>
                      <a:pt x="478" y="10"/>
                    </a:lnTo>
                    <a:lnTo>
                      <a:pt x="478" y="10"/>
                    </a:lnTo>
                    <a:lnTo>
                      <a:pt x="482" y="12"/>
                    </a:lnTo>
                    <a:lnTo>
                      <a:pt x="486" y="12"/>
                    </a:lnTo>
                    <a:lnTo>
                      <a:pt x="496" y="12"/>
                    </a:lnTo>
                    <a:lnTo>
                      <a:pt x="504" y="10"/>
                    </a:lnTo>
                    <a:lnTo>
                      <a:pt x="508" y="12"/>
                    </a:lnTo>
                    <a:lnTo>
                      <a:pt x="512" y="14"/>
                    </a:lnTo>
                    <a:lnTo>
                      <a:pt x="512" y="14"/>
                    </a:lnTo>
                    <a:lnTo>
                      <a:pt x="510" y="16"/>
                    </a:lnTo>
                    <a:lnTo>
                      <a:pt x="510" y="16"/>
                    </a:lnTo>
                    <a:lnTo>
                      <a:pt x="518" y="14"/>
                    </a:lnTo>
                    <a:lnTo>
                      <a:pt x="518" y="14"/>
                    </a:lnTo>
                    <a:close/>
                    <a:moveTo>
                      <a:pt x="378" y="40"/>
                    </a:moveTo>
                    <a:lnTo>
                      <a:pt x="378" y="40"/>
                    </a:lnTo>
                    <a:lnTo>
                      <a:pt x="400" y="32"/>
                    </a:lnTo>
                    <a:lnTo>
                      <a:pt x="420" y="24"/>
                    </a:lnTo>
                    <a:lnTo>
                      <a:pt x="464" y="14"/>
                    </a:lnTo>
                    <a:lnTo>
                      <a:pt x="464" y="14"/>
                    </a:lnTo>
                    <a:lnTo>
                      <a:pt x="466" y="14"/>
                    </a:lnTo>
                    <a:lnTo>
                      <a:pt x="466" y="16"/>
                    </a:lnTo>
                    <a:lnTo>
                      <a:pt x="468" y="18"/>
                    </a:lnTo>
                    <a:lnTo>
                      <a:pt x="468" y="18"/>
                    </a:lnTo>
                    <a:lnTo>
                      <a:pt x="468" y="18"/>
                    </a:lnTo>
                    <a:lnTo>
                      <a:pt x="470" y="16"/>
                    </a:lnTo>
                    <a:lnTo>
                      <a:pt x="472" y="14"/>
                    </a:lnTo>
                    <a:lnTo>
                      <a:pt x="474" y="10"/>
                    </a:lnTo>
                    <a:lnTo>
                      <a:pt x="472" y="10"/>
                    </a:lnTo>
                    <a:lnTo>
                      <a:pt x="472" y="10"/>
                    </a:lnTo>
                    <a:lnTo>
                      <a:pt x="446" y="14"/>
                    </a:lnTo>
                    <a:lnTo>
                      <a:pt x="422" y="20"/>
                    </a:lnTo>
                    <a:lnTo>
                      <a:pt x="398" y="28"/>
                    </a:lnTo>
                    <a:lnTo>
                      <a:pt x="388" y="34"/>
                    </a:lnTo>
                    <a:lnTo>
                      <a:pt x="378" y="40"/>
                    </a:lnTo>
                    <a:lnTo>
                      <a:pt x="378" y="4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3502" name="Freeform 190"/>
              <p:cNvSpPr>
                <a:spLocks/>
              </p:cNvSpPr>
              <p:nvPr userDrawn="1"/>
            </p:nvSpPr>
            <p:spPr bwMode="auto">
              <a:xfrm>
                <a:off x="3739" y="258"/>
                <a:ext cx="21" cy="7"/>
              </a:xfrm>
              <a:custGeom>
                <a:avLst/>
                <a:gdLst/>
                <a:ahLst/>
                <a:cxnLst>
                  <a:cxn ang="0">
                    <a:pos x="18" y="2"/>
                  </a:cxn>
                  <a:cxn ang="0">
                    <a:pos x="18" y="2"/>
                  </a:cxn>
                  <a:cxn ang="0">
                    <a:pos x="32" y="2"/>
                  </a:cxn>
                  <a:cxn ang="0">
                    <a:pos x="46" y="2"/>
                  </a:cxn>
                  <a:cxn ang="0">
                    <a:pos x="78" y="0"/>
                  </a:cxn>
                  <a:cxn ang="0">
                    <a:pos x="78" y="0"/>
                  </a:cxn>
                  <a:cxn ang="0">
                    <a:pos x="60" y="10"/>
                  </a:cxn>
                  <a:cxn ang="0">
                    <a:pos x="40" y="18"/>
                  </a:cxn>
                  <a:cxn ang="0">
                    <a:pos x="20" y="24"/>
                  </a:cxn>
                  <a:cxn ang="0">
                    <a:pos x="10" y="24"/>
                  </a:cxn>
                  <a:cxn ang="0">
                    <a:pos x="0" y="24"/>
                  </a:cxn>
                  <a:cxn ang="0">
                    <a:pos x="0" y="24"/>
                  </a:cxn>
                  <a:cxn ang="0">
                    <a:pos x="0" y="20"/>
                  </a:cxn>
                  <a:cxn ang="0">
                    <a:pos x="2" y="16"/>
                  </a:cxn>
                  <a:cxn ang="0">
                    <a:pos x="8" y="10"/>
                  </a:cxn>
                  <a:cxn ang="0">
                    <a:pos x="16" y="6"/>
                  </a:cxn>
                  <a:cxn ang="0">
                    <a:pos x="18" y="4"/>
                  </a:cxn>
                  <a:cxn ang="0">
                    <a:pos x="18" y="2"/>
                  </a:cxn>
                  <a:cxn ang="0">
                    <a:pos x="18" y="2"/>
                  </a:cxn>
                </a:cxnLst>
                <a:rect l="0" t="0" r="r" b="b"/>
                <a:pathLst>
                  <a:path w="78" h="24">
                    <a:moveTo>
                      <a:pt x="18" y="2"/>
                    </a:moveTo>
                    <a:lnTo>
                      <a:pt x="18" y="2"/>
                    </a:lnTo>
                    <a:lnTo>
                      <a:pt x="32" y="2"/>
                    </a:lnTo>
                    <a:lnTo>
                      <a:pt x="46" y="2"/>
                    </a:lnTo>
                    <a:lnTo>
                      <a:pt x="78" y="0"/>
                    </a:lnTo>
                    <a:lnTo>
                      <a:pt x="78" y="0"/>
                    </a:lnTo>
                    <a:lnTo>
                      <a:pt x="60" y="10"/>
                    </a:lnTo>
                    <a:lnTo>
                      <a:pt x="40" y="18"/>
                    </a:lnTo>
                    <a:lnTo>
                      <a:pt x="20" y="24"/>
                    </a:lnTo>
                    <a:lnTo>
                      <a:pt x="10" y="24"/>
                    </a:lnTo>
                    <a:lnTo>
                      <a:pt x="0" y="24"/>
                    </a:lnTo>
                    <a:lnTo>
                      <a:pt x="0" y="24"/>
                    </a:lnTo>
                    <a:lnTo>
                      <a:pt x="0" y="20"/>
                    </a:lnTo>
                    <a:lnTo>
                      <a:pt x="2" y="16"/>
                    </a:lnTo>
                    <a:lnTo>
                      <a:pt x="8" y="10"/>
                    </a:lnTo>
                    <a:lnTo>
                      <a:pt x="16" y="6"/>
                    </a:lnTo>
                    <a:lnTo>
                      <a:pt x="18" y="4"/>
                    </a:lnTo>
                    <a:lnTo>
                      <a:pt x="18" y="2"/>
                    </a:lnTo>
                    <a:lnTo>
                      <a:pt x="18" y="2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3503" name="Freeform 191"/>
              <p:cNvSpPr>
                <a:spLocks/>
              </p:cNvSpPr>
              <p:nvPr userDrawn="1"/>
            </p:nvSpPr>
            <p:spPr bwMode="auto">
              <a:xfrm>
                <a:off x="3797" y="258"/>
                <a:ext cx="26" cy="8"/>
              </a:xfrm>
              <a:custGeom>
                <a:avLst/>
                <a:gdLst/>
                <a:ahLst/>
                <a:cxnLst>
                  <a:cxn ang="0">
                    <a:pos x="94" y="0"/>
                  </a:cxn>
                  <a:cxn ang="0">
                    <a:pos x="94" y="0"/>
                  </a:cxn>
                  <a:cxn ang="0">
                    <a:pos x="96" y="0"/>
                  </a:cxn>
                  <a:cxn ang="0">
                    <a:pos x="94" y="4"/>
                  </a:cxn>
                  <a:cxn ang="0">
                    <a:pos x="92" y="6"/>
                  </a:cxn>
                  <a:cxn ang="0">
                    <a:pos x="90" y="8"/>
                  </a:cxn>
                  <a:cxn ang="0">
                    <a:pos x="90" y="8"/>
                  </a:cxn>
                  <a:cxn ang="0">
                    <a:pos x="90" y="8"/>
                  </a:cxn>
                  <a:cxn ang="0">
                    <a:pos x="88" y="6"/>
                  </a:cxn>
                  <a:cxn ang="0">
                    <a:pos x="88" y="4"/>
                  </a:cxn>
                  <a:cxn ang="0">
                    <a:pos x="86" y="4"/>
                  </a:cxn>
                  <a:cxn ang="0">
                    <a:pos x="86" y="4"/>
                  </a:cxn>
                  <a:cxn ang="0">
                    <a:pos x="42" y="14"/>
                  </a:cxn>
                  <a:cxn ang="0">
                    <a:pos x="22" y="22"/>
                  </a:cxn>
                  <a:cxn ang="0">
                    <a:pos x="0" y="30"/>
                  </a:cxn>
                  <a:cxn ang="0">
                    <a:pos x="0" y="30"/>
                  </a:cxn>
                  <a:cxn ang="0">
                    <a:pos x="10" y="24"/>
                  </a:cxn>
                  <a:cxn ang="0">
                    <a:pos x="20" y="18"/>
                  </a:cxn>
                  <a:cxn ang="0">
                    <a:pos x="44" y="10"/>
                  </a:cxn>
                  <a:cxn ang="0">
                    <a:pos x="68" y="4"/>
                  </a:cxn>
                  <a:cxn ang="0">
                    <a:pos x="94" y="0"/>
                  </a:cxn>
                  <a:cxn ang="0">
                    <a:pos x="94" y="0"/>
                  </a:cxn>
                </a:cxnLst>
                <a:rect l="0" t="0" r="r" b="b"/>
                <a:pathLst>
                  <a:path w="96" h="30">
                    <a:moveTo>
                      <a:pt x="94" y="0"/>
                    </a:moveTo>
                    <a:lnTo>
                      <a:pt x="94" y="0"/>
                    </a:lnTo>
                    <a:lnTo>
                      <a:pt x="96" y="0"/>
                    </a:lnTo>
                    <a:lnTo>
                      <a:pt x="94" y="4"/>
                    </a:lnTo>
                    <a:lnTo>
                      <a:pt x="92" y="6"/>
                    </a:lnTo>
                    <a:lnTo>
                      <a:pt x="90" y="8"/>
                    </a:lnTo>
                    <a:lnTo>
                      <a:pt x="90" y="8"/>
                    </a:lnTo>
                    <a:lnTo>
                      <a:pt x="90" y="8"/>
                    </a:lnTo>
                    <a:lnTo>
                      <a:pt x="88" y="6"/>
                    </a:lnTo>
                    <a:lnTo>
                      <a:pt x="88" y="4"/>
                    </a:lnTo>
                    <a:lnTo>
                      <a:pt x="86" y="4"/>
                    </a:lnTo>
                    <a:lnTo>
                      <a:pt x="86" y="4"/>
                    </a:lnTo>
                    <a:lnTo>
                      <a:pt x="42" y="14"/>
                    </a:lnTo>
                    <a:lnTo>
                      <a:pt x="22" y="22"/>
                    </a:lnTo>
                    <a:lnTo>
                      <a:pt x="0" y="30"/>
                    </a:lnTo>
                    <a:lnTo>
                      <a:pt x="0" y="30"/>
                    </a:lnTo>
                    <a:lnTo>
                      <a:pt x="10" y="24"/>
                    </a:lnTo>
                    <a:lnTo>
                      <a:pt x="20" y="18"/>
                    </a:lnTo>
                    <a:lnTo>
                      <a:pt x="44" y="10"/>
                    </a:lnTo>
                    <a:lnTo>
                      <a:pt x="68" y="4"/>
                    </a:lnTo>
                    <a:lnTo>
                      <a:pt x="94" y="0"/>
                    </a:lnTo>
                    <a:lnTo>
                      <a:pt x="9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3504" name="Freeform 192"/>
              <p:cNvSpPr>
                <a:spLocks/>
              </p:cNvSpPr>
              <p:nvPr userDrawn="1"/>
            </p:nvSpPr>
            <p:spPr bwMode="auto">
              <a:xfrm>
                <a:off x="3482" y="264"/>
                <a:ext cx="6" cy="4"/>
              </a:xfrm>
              <a:custGeom>
                <a:avLst/>
                <a:gdLst/>
                <a:ahLst/>
                <a:cxnLst>
                  <a:cxn ang="0">
                    <a:pos x="24" y="0"/>
                  </a:cxn>
                  <a:cxn ang="0">
                    <a:pos x="24" y="0"/>
                  </a:cxn>
                  <a:cxn ang="0">
                    <a:pos x="12" y="10"/>
                  </a:cxn>
                  <a:cxn ang="0">
                    <a:pos x="12" y="10"/>
                  </a:cxn>
                  <a:cxn ang="0">
                    <a:pos x="2" y="14"/>
                  </a:cxn>
                  <a:cxn ang="0">
                    <a:pos x="0" y="14"/>
                  </a:cxn>
                  <a:cxn ang="0">
                    <a:pos x="0" y="12"/>
                  </a:cxn>
                  <a:cxn ang="0">
                    <a:pos x="8" y="8"/>
                  </a:cxn>
                  <a:cxn ang="0">
                    <a:pos x="24" y="0"/>
                  </a:cxn>
                  <a:cxn ang="0">
                    <a:pos x="24" y="0"/>
                  </a:cxn>
                </a:cxnLst>
                <a:rect l="0" t="0" r="r" b="b"/>
                <a:pathLst>
                  <a:path w="24" h="14">
                    <a:moveTo>
                      <a:pt x="24" y="0"/>
                    </a:moveTo>
                    <a:lnTo>
                      <a:pt x="24" y="0"/>
                    </a:lnTo>
                    <a:lnTo>
                      <a:pt x="12" y="10"/>
                    </a:lnTo>
                    <a:lnTo>
                      <a:pt x="12" y="10"/>
                    </a:lnTo>
                    <a:lnTo>
                      <a:pt x="2" y="14"/>
                    </a:lnTo>
                    <a:lnTo>
                      <a:pt x="0" y="14"/>
                    </a:lnTo>
                    <a:lnTo>
                      <a:pt x="0" y="12"/>
                    </a:lnTo>
                    <a:lnTo>
                      <a:pt x="8" y="8"/>
                    </a:lnTo>
                    <a:lnTo>
                      <a:pt x="24" y="0"/>
                    </a:lnTo>
                    <a:lnTo>
                      <a:pt x="2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3505" name="Freeform 193"/>
              <p:cNvSpPr>
                <a:spLocks/>
              </p:cNvSpPr>
              <p:nvPr userDrawn="1"/>
            </p:nvSpPr>
            <p:spPr bwMode="auto">
              <a:xfrm>
                <a:off x="3473" y="271"/>
                <a:ext cx="2" cy="1"/>
              </a:xfrm>
              <a:custGeom>
                <a:avLst/>
                <a:gdLst/>
                <a:ahLst/>
                <a:cxnLst>
                  <a:cxn ang="0">
                    <a:pos x="10" y="0"/>
                  </a:cxn>
                  <a:cxn ang="0">
                    <a:pos x="10" y="0"/>
                  </a:cxn>
                  <a:cxn ang="0">
                    <a:pos x="8" y="4"/>
                  </a:cxn>
                  <a:cxn ang="0">
                    <a:pos x="6" y="4"/>
                  </a:cxn>
                  <a:cxn ang="0">
                    <a:pos x="2" y="6"/>
                  </a:cxn>
                  <a:cxn ang="0">
                    <a:pos x="0" y="6"/>
                  </a:cxn>
                  <a:cxn ang="0">
                    <a:pos x="0" y="6"/>
                  </a:cxn>
                  <a:cxn ang="0">
                    <a:pos x="0" y="6"/>
                  </a:cxn>
                  <a:cxn ang="0">
                    <a:pos x="2" y="2"/>
                  </a:cxn>
                  <a:cxn ang="0">
                    <a:pos x="10" y="0"/>
                  </a:cxn>
                  <a:cxn ang="0">
                    <a:pos x="10" y="0"/>
                  </a:cxn>
                </a:cxnLst>
                <a:rect l="0" t="0" r="r" b="b"/>
                <a:pathLst>
                  <a:path w="10" h="6">
                    <a:moveTo>
                      <a:pt x="10" y="0"/>
                    </a:moveTo>
                    <a:lnTo>
                      <a:pt x="10" y="0"/>
                    </a:lnTo>
                    <a:lnTo>
                      <a:pt x="8" y="4"/>
                    </a:lnTo>
                    <a:lnTo>
                      <a:pt x="6" y="4"/>
                    </a:lnTo>
                    <a:lnTo>
                      <a:pt x="2" y="6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2" y="2"/>
                    </a:lnTo>
                    <a:lnTo>
                      <a:pt x="10" y="0"/>
                    </a:lnTo>
                    <a:lnTo>
                      <a:pt x="1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3506" name="Freeform 194"/>
              <p:cNvSpPr>
                <a:spLocks/>
              </p:cNvSpPr>
              <p:nvPr userDrawn="1"/>
            </p:nvSpPr>
            <p:spPr bwMode="auto">
              <a:xfrm>
                <a:off x="3930" y="273"/>
                <a:ext cx="2" cy="3"/>
              </a:xfrm>
              <a:custGeom>
                <a:avLst/>
                <a:gdLst/>
                <a:ahLst/>
                <a:cxnLst>
                  <a:cxn ang="0">
                    <a:pos x="6" y="0"/>
                  </a:cxn>
                  <a:cxn ang="0">
                    <a:pos x="6" y="0"/>
                  </a:cxn>
                  <a:cxn ang="0">
                    <a:pos x="6" y="0"/>
                  </a:cxn>
                  <a:cxn ang="0">
                    <a:pos x="6" y="2"/>
                  </a:cxn>
                  <a:cxn ang="0">
                    <a:pos x="6" y="6"/>
                  </a:cxn>
                  <a:cxn ang="0">
                    <a:pos x="6" y="8"/>
                  </a:cxn>
                  <a:cxn ang="0">
                    <a:pos x="8" y="6"/>
                  </a:cxn>
                  <a:cxn ang="0">
                    <a:pos x="8" y="6"/>
                  </a:cxn>
                  <a:cxn ang="0">
                    <a:pos x="8" y="10"/>
                  </a:cxn>
                  <a:cxn ang="0">
                    <a:pos x="6" y="12"/>
                  </a:cxn>
                  <a:cxn ang="0">
                    <a:pos x="0" y="12"/>
                  </a:cxn>
                  <a:cxn ang="0">
                    <a:pos x="0" y="12"/>
                  </a:cxn>
                  <a:cxn ang="0">
                    <a:pos x="0" y="8"/>
                  </a:cxn>
                  <a:cxn ang="0">
                    <a:pos x="0" y="6"/>
                  </a:cxn>
                  <a:cxn ang="0">
                    <a:pos x="2" y="0"/>
                  </a:cxn>
                  <a:cxn ang="0">
                    <a:pos x="2" y="0"/>
                  </a:cxn>
                  <a:cxn ang="0">
                    <a:pos x="4" y="2"/>
                  </a:cxn>
                  <a:cxn ang="0">
                    <a:pos x="6" y="0"/>
                  </a:cxn>
                  <a:cxn ang="0">
                    <a:pos x="6" y="0"/>
                  </a:cxn>
                </a:cxnLst>
                <a:rect l="0" t="0" r="r" b="b"/>
                <a:pathLst>
                  <a:path w="8" h="12">
                    <a:moveTo>
                      <a:pt x="6" y="0"/>
                    </a:moveTo>
                    <a:lnTo>
                      <a:pt x="6" y="0"/>
                    </a:lnTo>
                    <a:lnTo>
                      <a:pt x="6" y="0"/>
                    </a:lnTo>
                    <a:lnTo>
                      <a:pt x="6" y="2"/>
                    </a:lnTo>
                    <a:lnTo>
                      <a:pt x="6" y="6"/>
                    </a:lnTo>
                    <a:lnTo>
                      <a:pt x="6" y="8"/>
                    </a:lnTo>
                    <a:lnTo>
                      <a:pt x="8" y="6"/>
                    </a:lnTo>
                    <a:lnTo>
                      <a:pt x="8" y="6"/>
                    </a:lnTo>
                    <a:lnTo>
                      <a:pt x="8" y="10"/>
                    </a:lnTo>
                    <a:lnTo>
                      <a:pt x="6" y="12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0" y="8"/>
                    </a:lnTo>
                    <a:lnTo>
                      <a:pt x="0" y="6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4" y="2"/>
                    </a:lnTo>
                    <a:lnTo>
                      <a:pt x="6" y="0"/>
                    </a:lnTo>
                    <a:lnTo>
                      <a:pt x="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3507" name="Freeform 195"/>
              <p:cNvSpPr>
                <a:spLocks/>
              </p:cNvSpPr>
              <p:nvPr userDrawn="1"/>
            </p:nvSpPr>
            <p:spPr bwMode="auto">
              <a:xfrm>
                <a:off x="3777" y="277"/>
                <a:ext cx="4" cy="2"/>
              </a:xfrm>
              <a:custGeom>
                <a:avLst/>
                <a:gdLst/>
                <a:ahLst/>
                <a:cxnLst>
                  <a:cxn ang="0">
                    <a:pos x="16" y="2"/>
                  </a:cxn>
                  <a:cxn ang="0">
                    <a:pos x="16" y="2"/>
                  </a:cxn>
                  <a:cxn ang="0">
                    <a:pos x="16" y="6"/>
                  </a:cxn>
                  <a:cxn ang="0">
                    <a:pos x="12" y="6"/>
                  </a:cxn>
                  <a:cxn ang="0">
                    <a:pos x="6" y="6"/>
                  </a:cxn>
                  <a:cxn ang="0">
                    <a:pos x="4" y="4"/>
                  </a:cxn>
                  <a:cxn ang="0">
                    <a:pos x="4" y="4"/>
                  </a:cxn>
                  <a:cxn ang="0">
                    <a:pos x="2" y="4"/>
                  </a:cxn>
                  <a:cxn ang="0">
                    <a:pos x="2" y="6"/>
                  </a:cxn>
                  <a:cxn ang="0">
                    <a:pos x="2" y="6"/>
                  </a:cxn>
                  <a:cxn ang="0">
                    <a:pos x="0" y="4"/>
                  </a:cxn>
                  <a:cxn ang="0">
                    <a:pos x="4" y="2"/>
                  </a:cxn>
                  <a:cxn ang="0">
                    <a:pos x="8" y="0"/>
                  </a:cxn>
                  <a:cxn ang="0">
                    <a:pos x="14" y="0"/>
                  </a:cxn>
                  <a:cxn ang="0">
                    <a:pos x="14" y="0"/>
                  </a:cxn>
                  <a:cxn ang="0">
                    <a:pos x="12" y="4"/>
                  </a:cxn>
                  <a:cxn ang="0">
                    <a:pos x="16" y="2"/>
                  </a:cxn>
                  <a:cxn ang="0">
                    <a:pos x="16" y="2"/>
                  </a:cxn>
                </a:cxnLst>
                <a:rect l="0" t="0" r="r" b="b"/>
                <a:pathLst>
                  <a:path w="16" h="6">
                    <a:moveTo>
                      <a:pt x="16" y="2"/>
                    </a:moveTo>
                    <a:lnTo>
                      <a:pt x="16" y="2"/>
                    </a:lnTo>
                    <a:lnTo>
                      <a:pt x="16" y="6"/>
                    </a:lnTo>
                    <a:lnTo>
                      <a:pt x="12" y="6"/>
                    </a:lnTo>
                    <a:lnTo>
                      <a:pt x="6" y="6"/>
                    </a:lnTo>
                    <a:lnTo>
                      <a:pt x="4" y="4"/>
                    </a:lnTo>
                    <a:lnTo>
                      <a:pt x="4" y="4"/>
                    </a:lnTo>
                    <a:lnTo>
                      <a:pt x="2" y="4"/>
                    </a:lnTo>
                    <a:lnTo>
                      <a:pt x="2" y="6"/>
                    </a:lnTo>
                    <a:lnTo>
                      <a:pt x="2" y="6"/>
                    </a:lnTo>
                    <a:lnTo>
                      <a:pt x="0" y="4"/>
                    </a:lnTo>
                    <a:lnTo>
                      <a:pt x="4" y="2"/>
                    </a:lnTo>
                    <a:lnTo>
                      <a:pt x="8" y="0"/>
                    </a:lnTo>
                    <a:lnTo>
                      <a:pt x="14" y="0"/>
                    </a:lnTo>
                    <a:lnTo>
                      <a:pt x="14" y="0"/>
                    </a:lnTo>
                    <a:lnTo>
                      <a:pt x="12" y="4"/>
                    </a:lnTo>
                    <a:lnTo>
                      <a:pt x="16" y="2"/>
                    </a:lnTo>
                    <a:lnTo>
                      <a:pt x="16" y="2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3508" name="Freeform 196"/>
              <p:cNvSpPr>
                <a:spLocks/>
              </p:cNvSpPr>
              <p:nvPr userDrawn="1"/>
            </p:nvSpPr>
            <p:spPr bwMode="auto">
              <a:xfrm>
                <a:off x="3769" y="281"/>
                <a:ext cx="9" cy="2"/>
              </a:xfrm>
              <a:custGeom>
                <a:avLst/>
                <a:gdLst/>
                <a:ahLst/>
                <a:cxnLst>
                  <a:cxn ang="0">
                    <a:pos x="36" y="0"/>
                  </a:cxn>
                  <a:cxn ang="0">
                    <a:pos x="36" y="0"/>
                  </a:cxn>
                  <a:cxn ang="0">
                    <a:pos x="28" y="4"/>
                  </a:cxn>
                  <a:cxn ang="0">
                    <a:pos x="22" y="6"/>
                  </a:cxn>
                  <a:cxn ang="0">
                    <a:pos x="0" y="8"/>
                  </a:cxn>
                  <a:cxn ang="0">
                    <a:pos x="0" y="8"/>
                  </a:cxn>
                  <a:cxn ang="0">
                    <a:pos x="8" y="4"/>
                  </a:cxn>
                  <a:cxn ang="0">
                    <a:pos x="18" y="2"/>
                  </a:cxn>
                  <a:cxn ang="0">
                    <a:pos x="36" y="0"/>
                  </a:cxn>
                  <a:cxn ang="0">
                    <a:pos x="36" y="0"/>
                  </a:cxn>
                </a:cxnLst>
                <a:rect l="0" t="0" r="r" b="b"/>
                <a:pathLst>
                  <a:path w="36" h="8">
                    <a:moveTo>
                      <a:pt x="36" y="0"/>
                    </a:moveTo>
                    <a:lnTo>
                      <a:pt x="36" y="0"/>
                    </a:lnTo>
                    <a:lnTo>
                      <a:pt x="28" y="4"/>
                    </a:lnTo>
                    <a:lnTo>
                      <a:pt x="22" y="6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8" y="4"/>
                    </a:lnTo>
                    <a:lnTo>
                      <a:pt x="18" y="2"/>
                    </a:lnTo>
                    <a:lnTo>
                      <a:pt x="36" y="0"/>
                    </a:lnTo>
                    <a:lnTo>
                      <a:pt x="3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3509" name="Freeform 197"/>
              <p:cNvSpPr>
                <a:spLocks/>
              </p:cNvSpPr>
              <p:nvPr userDrawn="1"/>
            </p:nvSpPr>
            <p:spPr bwMode="auto">
              <a:xfrm>
                <a:off x="4011" y="250"/>
                <a:ext cx="75" cy="41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6" y="2"/>
                  </a:cxn>
                  <a:cxn ang="0">
                    <a:pos x="46" y="18"/>
                  </a:cxn>
                  <a:cxn ang="0">
                    <a:pos x="58" y="30"/>
                  </a:cxn>
                  <a:cxn ang="0">
                    <a:pos x="74" y="40"/>
                  </a:cxn>
                  <a:cxn ang="0">
                    <a:pos x="90" y="48"/>
                  </a:cxn>
                  <a:cxn ang="0">
                    <a:pos x="100" y="60"/>
                  </a:cxn>
                  <a:cxn ang="0">
                    <a:pos x="98" y="60"/>
                  </a:cxn>
                  <a:cxn ang="0">
                    <a:pos x="128" y="74"/>
                  </a:cxn>
                  <a:cxn ang="0">
                    <a:pos x="146" y="88"/>
                  </a:cxn>
                  <a:cxn ang="0">
                    <a:pos x="148" y="92"/>
                  </a:cxn>
                  <a:cxn ang="0">
                    <a:pos x="158" y="92"/>
                  </a:cxn>
                  <a:cxn ang="0">
                    <a:pos x="172" y="102"/>
                  </a:cxn>
                  <a:cxn ang="0">
                    <a:pos x="218" y="126"/>
                  </a:cxn>
                  <a:cxn ang="0">
                    <a:pos x="286" y="150"/>
                  </a:cxn>
                  <a:cxn ang="0">
                    <a:pos x="282" y="154"/>
                  </a:cxn>
                  <a:cxn ang="0">
                    <a:pos x="272" y="158"/>
                  </a:cxn>
                  <a:cxn ang="0">
                    <a:pos x="250" y="154"/>
                  </a:cxn>
                  <a:cxn ang="0">
                    <a:pos x="238" y="146"/>
                  </a:cxn>
                  <a:cxn ang="0">
                    <a:pos x="238" y="148"/>
                  </a:cxn>
                  <a:cxn ang="0">
                    <a:pos x="240" y="150"/>
                  </a:cxn>
                  <a:cxn ang="0">
                    <a:pos x="230" y="150"/>
                  </a:cxn>
                  <a:cxn ang="0">
                    <a:pos x="222" y="144"/>
                  </a:cxn>
                  <a:cxn ang="0">
                    <a:pos x="224" y="142"/>
                  </a:cxn>
                  <a:cxn ang="0">
                    <a:pos x="218" y="144"/>
                  </a:cxn>
                  <a:cxn ang="0">
                    <a:pos x="212" y="144"/>
                  </a:cxn>
                  <a:cxn ang="0">
                    <a:pos x="188" y="132"/>
                  </a:cxn>
                  <a:cxn ang="0">
                    <a:pos x="186" y="128"/>
                  </a:cxn>
                  <a:cxn ang="0">
                    <a:pos x="188" y="126"/>
                  </a:cxn>
                  <a:cxn ang="0">
                    <a:pos x="168" y="116"/>
                  </a:cxn>
                  <a:cxn ang="0">
                    <a:pos x="136" y="94"/>
                  </a:cxn>
                  <a:cxn ang="0">
                    <a:pos x="120" y="86"/>
                  </a:cxn>
                  <a:cxn ang="0">
                    <a:pos x="96" y="70"/>
                  </a:cxn>
                  <a:cxn ang="0">
                    <a:pos x="46" y="40"/>
                  </a:cxn>
                  <a:cxn ang="0">
                    <a:pos x="22" y="22"/>
                  </a:cxn>
                  <a:cxn ang="0">
                    <a:pos x="24" y="14"/>
                  </a:cxn>
                  <a:cxn ang="0">
                    <a:pos x="18" y="10"/>
                  </a:cxn>
                  <a:cxn ang="0">
                    <a:pos x="0" y="0"/>
                  </a:cxn>
                </a:cxnLst>
                <a:rect l="0" t="0" r="r" b="b"/>
                <a:pathLst>
                  <a:path w="286" h="158">
                    <a:moveTo>
                      <a:pt x="0" y="0"/>
                    </a:moveTo>
                    <a:lnTo>
                      <a:pt x="0" y="0"/>
                    </a:lnTo>
                    <a:lnTo>
                      <a:pt x="8" y="0"/>
                    </a:lnTo>
                    <a:lnTo>
                      <a:pt x="16" y="2"/>
                    </a:lnTo>
                    <a:lnTo>
                      <a:pt x="32" y="8"/>
                    </a:lnTo>
                    <a:lnTo>
                      <a:pt x="46" y="18"/>
                    </a:lnTo>
                    <a:lnTo>
                      <a:pt x="58" y="30"/>
                    </a:lnTo>
                    <a:lnTo>
                      <a:pt x="58" y="30"/>
                    </a:lnTo>
                    <a:lnTo>
                      <a:pt x="66" y="36"/>
                    </a:lnTo>
                    <a:lnTo>
                      <a:pt x="74" y="40"/>
                    </a:lnTo>
                    <a:lnTo>
                      <a:pt x="90" y="48"/>
                    </a:lnTo>
                    <a:lnTo>
                      <a:pt x="90" y="48"/>
                    </a:lnTo>
                    <a:lnTo>
                      <a:pt x="98" y="56"/>
                    </a:lnTo>
                    <a:lnTo>
                      <a:pt x="100" y="60"/>
                    </a:lnTo>
                    <a:lnTo>
                      <a:pt x="100" y="60"/>
                    </a:lnTo>
                    <a:lnTo>
                      <a:pt x="98" y="60"/>
                    </a:lnTo>
                    <a:lnTo>
                      <a:pt x="98" y="60"/>
                    </a:lnTo>
                    <a:lnTo>
                      <a:pt x="128" y="74"/>
                    </a:lnTo>
                    <a:lnTo>
                      <a:pt x="140" y="82"/>
                    </a:lnTo>
                    <a:lnTo>
                      <a:pt x="146" y="88"/>
                    </a:lnTo>
                    <a:lnTo>
                      <a:pt x="148" y="92"/>
                    </a:lnTo>
                    <a:lnTo>
                      <a:pt x="148" y="92"/>
                    </a:lnTo>
                    <a:lnTo>
                      <a:pt x="154" y="92"/>
                    </a:lnTo>
                    <a:lnTo>
                      <a:pt x="158" y="92"/>
                    </a:lnTo>
                    <a:lnTo>
                      <a:pt x="158" y="92"/>
                    </a:lnTo>
                    <a:lnTo>
                      <a:pt x="172" y="102"/>
                    </a:lnTo>
                    <a:lnTo>
                      <a:pt x="186" y="112"/>
                    </a:lnTo>
                    <a:lnTo>
                      <a:pt x="218" y="126"/>
                    </a:lnTo>
                    <a:lnTo>
                      <a:pt x="252" y="140"/>
                    </a:lnTo>
                    <a:lnTo>
                      <a:pt x="286" y="150"/>
                    </a:lnTo>
                    <a:lnTo>
                      <a:pt x="286" y="150"/>
                    </a:lnTo>
                    <a:lnTo>
                      <a:pt x="282" y="154"/>
                    </a:lnTo>
                    <a:lnTo>
                      <a:pt x="278" y="156"/>
                    </a:lnTo>
                    <a:lnTo>
                      <a:pt x="272" y="158"/>
                    </a:lnTo>
                    <a:lnTo>
                      <a:pt x="264" y="158"/>
                    </a:lnTo>
                    <a:lnTo>
                      <a:pt x="250" y="154"/>
                    </a:lnTo>
                    <a:lnTo>
                      <a:pt x="238" y="146"/>
                    </a:lnTo>
                    <a:lnTo>
                      <a:pt x="238" y="146"/>
                    </a:lnTo>
                    <a:lnTo>
                      <a:pt x="238" y="148"/>
                    </a:lnTo>
                    <a:lnTo>
                      <a:pt x="238" y="148"/>
                    </a:lnTo>
                    <a:lnTo>
                      <a:pt x="240" y="150"/>
                    </a:lnTo>
                    <a:lnTo>
                      <a:pt x="240" y="150"/>
                    </a:lnTo>
                    <a:lnTo>
                      <a:pt x="236" y="150"/>
                    </a:lnTo>
                    <a:lnTo>
                      <a:pt x="230" y="150"/>
                    </a:lnTo>
                    <a:lnTo>
                      <a:pt x="224" y="146"/>
                    </a:lnTo>
                    <a:lnTo>
                      <a:pt x="222" y="144"/>
                    </a:lnTo>
                    <a:lnTo>
                      <a:pt x="224" y="142"/>
                    </a:lnTo>
                    <a:lnTo>
                      <a:pt x="224" y="142"/>
                    </a:lnTo>
                    <a:lnTo>
                      <a:pt x="220" y="142"/>
                    </a:lnTo>
                    <a:lnTo>
                      <a:pt x="218" y="144"/>
                    </a:lnTo>
                    <a:lnTo>
                      <a:pt x="212" y="144"/>
                    </a:lnTo>
                    <a:lnTo>
                      <a:pt x="212" y="144"/>
                    </a:lnTo>
                    <a:lnTo>
                      <a:pt x="200" y="138"/>
                    </a:lnTo>
                    <a:lnTo>
                      <a:pt x="188" y="132"/>
                    </a:lnTo>
                    <a:lnTo>
                      <a:pt x="188" y="132"/>
                    </a:lnTo>
                    <a:lnTo>
                      <a:pt x="186" y="128"/>
                    </a:lnTo>
                    <a:lnTo>
                      <a:pt x="188" y="126"/>
                    </a:lnTo>
                    <a:lnTo>
                      <a:pt x="188" y="126"/>
                    </a:lnTo>
                    <a:lnTo>
                      <a:pt x="178" y="122"/>
                    </a:lnTo>
                    <a:lnTo>
                      <a:pt x="168" y="116"/>
                    </a:lnTo>
                    <a:lnTo>
                      <a:pt x="152" y="104"/>
                    </a:lnTo>
                    <a:lnTo>
                      <a:pt x="136" y="94"/>
                    </a:lnTo>
                    <a:lnTo>
                      <a:pt x="128" y="90"/>
                    </a:lnTo>
                    <a:lnTo>
                      <a:pt x="120" y="86"/>
                    </a:lnTo>
                    <a:lnTo>
                      <a:pt x="120" y="86"/>
                    </a:lnTo>
                    <a:lnTo>
                      <a:pt x="96" y="70"/>
                    </a:lnTo>
                    <a:lnTo>
                      <a:pt x="72" y="54"/>
                    </a:lnTo>
                    <a:lnTo>
                      <a:pt x="46" y="40"/>
                    </a:lnTo>
                    <a:lnTo>
                      <a:pt x="22" y="22"/>
                    </a:lnTo>
                    <a:lnTo>
                      <a:pt x="22" y="22"/>
                    </a:lnTo>
                    <a:lnTo>
                      <a:pt x="24" y="18"/>
                    </a:lnTo>
                    <a:lnTo>
                      <a:pt x="24" y="14"/>
                    </a:lnTo>
                    <a:lnTo>
                      <a:pt x="22" y="12"/>
                    </a:lnTo>
                    <a:lnTo>
                      <a:pt x="18" y="10"/>
                    </a:lnTo>
                    <a:lnTo>
                      <a:pt x="8" y="6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3510" name="Freeform 198"/>
              <p:cNvSpPr>
                <a:spLocks/>
              </p:cNvSpPr>
              <p:nvPr userDrawn="1"/>
            </p:nvSpPr>
            <p:spPr bwMode="auto">
              <a:xfrm>
                <a:off x="3750" y="289"/>
                <a:ext cx="18" cy="6"/>
              </a:xfrm>
              <a:custGeom>
                <a:avLst/>
                <a:gdLst/>
                <a:ahLst/>
                <a:cxnLst>
                  <a:cxn ang="0">
                    <a:pos x="68" y="10"/>
                  </a:cxn>
                  <a:cxn ang="0">
                    <a:pos x="68" y="10"/>
                  </a:cxn>
                  <a:cxn ang="0">
                    <a:pos x="66" y="14"/>
                  </a:cxn>
                  <a:cxn ang="0">
                    <a:pos x="62" y="20"/>
                  </a:cxn>
                  <a:cxn ang="0">
                    <a:pos x="56" y="24"/>
                  </a:cxn>
                  <a:cxn ang="0">
                    <a:pos x="52" y="24"/>
                  </a:cxn>
                  <a:cxn ang="0">
                    <a:pos x="48" y="22"/>
                  </a:cxn>
                  <a:cxn ang="0">
                    <a:pos x="48" y="22"/>
                  </a:cxn>
                  <a:cxn ang="0">
                    <a:pos x="48" y="18"/>
                  </a:cxn>
                  <a:cxn ang="0">
                    <a:pos x="50" y="16"/>
                  </a:cxn>
                  <a:cxn ang="0">
                    <a:pos x="54" y="14"/>
                  </a:cxn>
                  <a:cxn ang="0">
                    <a:pos x="56" y="12"/>
                  </a:cxn>
                  <a:cxn ang="0">
                    <a:pos x="56" y="12"/>
                  </a:cxn>
                  <a:cxn ang="0">
                    <a:pos x="42" y="16"/>
                  </a:cxn>
                  <a:cxn ang="0">
                    <a:pos x="28" y="22"/>
                  </a:cxn>
                  <a:cxn ang="0">
                    <a:pos x="20" y="24"/>
                  </a:cxn>
                  <a:cxn ang="0">
                    <a:pos x="14" y="24"/>
                  </a:cxn>
                  <a:cxn ang="0">
                    <a:pos x="6" y="24"/>
                  </a:cxn>
                  <a:cxn ang="0">
                    <a:pos x="0" y="20"/>
                  </a:cxn>
                  <a:cxn ang="0">
                    <a:pos x="0" y="20"/>
                  </a:cxn>
                  <a:cxn ang="0">
                    <a:pos x="6" y="14"/>
                  </a:cxn>
                  <a:cxn ang="0">
                    <a:pos x="14" y="10"/>
                  </a:cxn>
                  <a:cxn ang="0">
                    <a:pos x="32" y="4"/>
                  </a:cxn>
                  <a:cxn ang="0">
                    <a:pos x="52" y="2"/>
                  </a:cxn>
                  <a:cxn ang="0">
                    <a:pos x="68" y="0"/>
                  </a:cxn>
                  <a:cxn ang="0">
                    <a:pos x="68" y="0"/>
                  </a:cxn>
                  <a:cxn ang="0">
                    <a:pos x="68" y="2"/>
                  </a:cxn>
                  <a:cxn ang="0">
                    <a:pos x="66" y="6"/>
                  </a:cxn>
                  <a:cxn ang="0">
                    <a:pos x="62" y="10"/>
                  </a:cxn>
                  <a:cxn ang="0">
                    <a:pos x="58" y="10"/>
                  </a:cxn>
                  <a:cxn ang="0">
                    <a:pos x="58" y="10"/>
                  </a:cxn>
                  <a:cxn ang="0">
                    <a:pos x="58" y="12"/>
                  </a:cxn>
                  <a:cxn ang="0">
                    <a:pos x="62" y="12"/>
                  </a:cxn>
                  <a:cxn ang="0">
                    <a:pos x="66" y="12"/>
                  </a:cxn>
                  <a:cxn ang="0">
                    <a:pos x="68" y="10"/>
                  </a:cxn>
                  <a:cxn ang="0">
                    <a:pos x="68" y="10"/>
                  </a:cxn>
                </a:cxnLst>
                <a:rect l="0" t="0" r="r" b="b"/>
                <a:pathLst>
                  <a:path w="68" h="24">
                    <a:moveTo>
                      <a:pt x="68" y="10"/>
                    </a:moveTo>
                    <a:lnTo>
                      <a:pt x="68" y="10"/>
                    </a:lnTo>
                    <a:lnTo>
                      <a:pt x="66" y="14"/>
                    </a:lnTo>
                    <a:lnTo>
                      <a:pt x="62" y="20"/>
                    </a:lnTo>
                    <a:lnTo>
                      <a:pt x="56" y="24"/>
                    </a:lnTo>
                    <a:lnTo>
                      <a:pt x="52" y="24"/>
                    </a:lnTo>
                    <a:lnTo>
                      <a:pt x="48" y="22"/>
                    </a:lnTo>
                    <a:lnTo>
                      <a:pt x="48" y="22"/>
                    </a:lnTo>
                    <a:lnTo>
                      <a:pt x="48" y="18"/>
                    </a:lnTo>
                    <a:lnTo>
                      <a:pt x="50" y="16"/>
                    </a:lnTo>
                    <a:lnTo>
                      <a:pt x="54" y="14"/>
                    </a:lnTo>
                    <a:lnTo>
                      <a:pt x="56" y="12"/>
                    </a:lnTo>
                    <a:lnTo>
                      <a:pt x="56" y="12"/>
                    </a:lnTo>
                    <a:lnTo>
                      <a:pt x="42" y="16"/>
                    </a:lnTo>
                    <a:lnTo>
                      <a:pt x="28" y="22"/>
                    </a:lnTo>
                    <a:lnTo>
                      <a:pt x="20" y="24"/>
                    </a:lnTo>
                    <a:lnTo>
                      <a:pt x="14" y="24"/>
                    </a:lnTo>
                    <a:lnTo>
                      <a:pt x="6" y="24"/>
                    </a:lnTo>
                    <a:lnTo>
                      <a:pt x="0" y="20"/>
                    </a:lnTo>
                    <a:lnTo>
                      <a:pt x="0" y="20"/>
                    </a:lnTo>
                    <a:lnTo>
                      <a:pt x="6" y="14"/>
                    </a:lnTo>
                    <a:lnTo>
                      <a:pt x="14" y="10"/>
                    </a:lnTo>
                    <a:lnTo>
                      <a:pt x="32" y="4"/>
                    </a:lnTo>
                    <a:lnTo>
                      <a:pt x="52" y="2"/>
                    </a:lnTo>
                    <a:lnTo>
                      <a:pt x="68" y="0"/>
                    </a:lnTo>
                    <a:lnTo>
                      <a:pt x="68" y="0"/>
                    </a:lnTo>
                    <a:lnTo>
                      <a:pt x="68" y="2"/>
                    </a:lnTo>
                    <a:lnTo>
                      <a:pt x="66" y="6"/>
                    </a:lnTo>
                    <a:lnTo>
                      <a:pt x="62" y="10"/>
                    </a:lnTo>
                    <a:lnTo>
                      <a:pt x="58" y="10"/>
                    </a:lnTo>
                    <a:lnTo>
                      <a:pt x="58" y="10"/>
                    </a:lnTo>
                    <a:lnTo>
                      <a:pt x="58" y="12"/>
                    </a:lnTo>
                    <a:lnTo>
                      <a:pt x="62" y="12"/>
                    </a:lnTo>
                    <a:lnTo>
                      <a:pt x="66" y="12"/>
                    </a:lnTo>
                    <a:lnTo>
                      <a:pt x="68" y="10"/>
                    </a:lnTo>
                    <a:lnTo>
                      <a:pt x="68" y="1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3511" name="Freeform 199"/>
              <p:cNvSpPr>
                <a:spLocks/>
              </p:cNvSpPr>
              <p:nvPr userDrawn="1"/>
            </p:nvSpPr>
            <p:spPr bwMode="auto">
              <a:xfrm>
                <a:off x="3669" y="289"/>
                <a:ext cx="47" cy="20"/>
              </a:xfrm>
              <a:custGeom>
                <a:avLst/>
                <a:gdLst/>
                <a:ahLst/>
                <a:cxnLst>
                  <a:cxn ang="0">
                    <a:pos x="142" y="12"/>
                  </a:cxn>
                  <a:cxn ang="0">
                    <a:pos x="148" y="14"/>
                  </a:cxn>
                  <a:cxn ang="0">
                    <a:pos x="134" y="28"/>
                  </a:cxn>
                  <a:cxn ang="0">
                    <a:pos x="112" y="48"/>
                  </a:cxn>
                  <a:cxn ang="0">
                    <a:pos x="94" y="56"/>
                  </a:cxn>
                  <a:cxn ang="0">
                    <a:pos x="82" y="56"/>
                  </a:cxn>
                  <a:cxn ang="0">
                    <a:pos x="90" y="62"/>
                  </a:cxn>
                  <a:cxn ang="0">
                    <a:pos x="90" y="62"/>
                  </a:cxn>
                  <a:cxn ang="0">
                    <a:pos x="92" y="66"/>
                  </a:cxn>
                  <a:cxn ang="0">
                    <a:pos x="82" y="72"/>
                  </a:cxn>
                  <a:cxn ang="0">
                    <a:pos x="80" y="76"/>
                  </a:cxn>
                  <a:cxn ang="0">
                    <a:pos x="66" y="74"/>
                  </a:cxn>
                  <a:cxn ang="0">
                    <a:pos x="52" y="76"/>
                  </a:cxn>
                  <a:cxn ang="0">
                    <a:pos x="58" y="68"/>
                  </a:cxn>
                  <a:cxn ang="0">
                    <a:pos x="58" y="62"/>
                  </a:cxn>
                  <a:cxn ang="0">
                    <a:pos x="56" y="62"/>
                  </a:cxn>
                  <a:cxn ang="0">
                    <a:pos x="64" y="58"/>
                  </a:cxn>
                  <a:cxn ang="0">
                    <a:pos x="74" y="56"/>
                  </a:cxn>
                  <a:cxn ang="0">
                    <a:pos x="70" y="52"/>
                  </a:cxn>
                  <a:cxn ang="0">
                    <a:pos x="74" y="46"/>
                  </a:cxn>
                  <a:cxn ang="0">
                    <a:pos x="38" y="52"/>
                  </a:cxn>
                  <a:cxn ang="0">
                    <a:pos x="0" y="54"/>
                  </a:cxn>
                  <a:cxn ang="0">
                    <a:pos x="6" y="48"/>
                  </a:cxn>
                  <a:cxn ang="0">
                    <a:pos x="34" y="40"/>
                  </a:cxn>
                  <a:cxn ang="0">
                    <a:pos x="34" y="38"/>
                  </a:cxn>
                  <a:cxn ang="0">
                    <a:pos x="28" y="36"/>
                  </a:cxn>
                  <a:cxn ang="0">
                    <a:pos x="28" y="32"/>
                  </a:cxn>
                  <a:cxn ang="0">
                    <a:pos x="24" y="32"/>
                  </a:cxn>
                  <a:cxn ang="0">
                    <a:pos x="20" y="34"/>
                  </a:cxn>
                  <a:cxn ang="0">
                    <a:pos x="18" y="34"/>
                  </a:cxn>
                  <a:cxn ang="0">
                    <a:pos x="24" y="30"/>
                  </a:cxn>
                  <a:cxn ang="0">
                    <a:pos x="48" y="28"/>
                  </a:cxn>
                  <a:cxn ang="0">
                    <a:pos x="56" y="30"/>
                  </a:cxn>
                  <a:cxn ang="0">
                    <a:pos x="116" y="10"/>
                  </a:cxn>
                  <a:cxn ang="0">
                    <a:pos x="180" y="0"/>
                  </a:cxn>
                  <a:cxn ang="0">
                    <a:pos x="174" y="4"/>
                  </a:cxn>
                  <a:cxn ang="0">
                    <a:pos x="156" y="12"/>
                  </a:cxn>
                  <a:cxn ang="0">
                    <a:pos x="156" y="10"/>
                  </a:cxn>
                  <a:cxn ang="0">
                    <a:pos x="148" y="10"/>
                  </a:cxn>
                  <a:cxn ang="0">
                    <a:pos x="142" y="12"/>
                  </a:cxn>
                </a:cxnLst>
                <a:rect l="0" t="0" r="r" b="b"/>
                <a:pathLst>
                  <a:path w="180" h="76">
                    <a:moveTo>
                      <a:pt x="142" y="12"/>
                    </a:moveTo>
                    <a:lnTo>
                      <a:pt x="142" y="12"/>
                    </a:lnTo>
                    <a:lnTo>
                      <a:pt x="144" y="14"/>
                    </a:lnTo>
                    <a:lnTo>
                      <a:pt x="148" y="14"/>
                    </a:lnTo>
                    <a:lnTo>
                      <a:pt x="148" y="14"/>
                    </a:lnTo>
                    <a:lnTo>
                      <a:pt x="134" y="28"/>
                    </a:lnTo>
                    <a:lnTo>
                      <a:pt x="120" y="42"/>
                    </a:lnTo>
                    <a:lnTo>
                      <a:pt x="112" y="48"/>
                    </a:lnTo>
                    <a:lnTo>
                      <a:pt x="104" y="52"/>
                    </a:lnTo>
                    <a:lnTo>
                      <a:pt x="94" y="56"/>
                    </a:lnTo>
                    <a:lnTo>
                      <a:pt x="82" y="56"/>
                    </a:lnTo>
                    <a:lnTo>
                      <a:pt x="82" y="56"/>
                    </a:lnTo>
                    <a:lnTo>
                      <a:pt x="86" y="62"/>
                    </a:lnTo>
                    <a:lnTo>
                      <a:pt x="90" y="62"/>
                    </a:lnTo>
                    <a:lnTo>
                      <a:pt x="90" y="62"/>
                    </a:lnTo>
                    <a:lnTo>
                      <a:pt x="90" y="62"/>
                    </a:lnTo>
                    <a:lnTo>
                      <a:pt x="92" y="64"/>
                    </a:lnTo>
                    <a:lnTo>
                      <a:pt x="92" y="66"/>
                    </a:lnTo>
                    <a:lnTo>
                      <a:pt x="88" y="68"/>
                    </a:lnTo>
                    <a:lnTo>
                      <a:pt x="82" y="72"/>
                    </a:lnTo>
                    <a:lnTo>
                      <a:pt x="80" y="76"/>
                    </a:lnTo>
                    <a:lnTo>
                      <a:pt x="80" y="76"/>
                    </a:lnTo>
                    <a:lnTo>
                      <a:pt x="72" y="74"/>
                    </a:lnTo>
                    <a:lnTo>
                      <a:pt x="66" y="74"/>
                    </a:lnTo>
                    <a:lnTo>
                      <a:pt x="60" y="76"/>
                    </a:lnTo>
                    <a:lnTo>
                      <a:pt x="52" y="76"/>
                    </a:lnTo>
                    <a:lnTo>
                      <a:pt x="52" y="76"/>
                    </a:lnTo>
                    <a:lnTo>
                      <a:pt x="58" y="68"/>
                    </a:lnTo>
                    <a:lnTo>
                      <a:pt x="60" y="64"/>
                    </a:lnTo>
                    <a:lnTo>
                      <a:pt x="58" y="62"/>
                    </a:lnTo>
                    <a:lnTo>
                      <a:pt x="56" y="62"/>
                    </a:lnTo>
                    <a:lnTo>
                      <a:pt x="56" y="62"/>
                    </a:lnTo>
                    <a:lnTo>
                      <a:pt x="60" y="58"/>
                    </a:lnTo>
                    <a:lnTo>
                      <a:pt x="64" y="58"/>
                    </a:lnTo>
                    <a:lnTo>
                      <a:pt x="70" y="58"/>
                    </a:lnTo>
                    <a:lnTo>
                      <a:pt x="74" y="56"/>
                    </a:lnTo>
                    <a:lnTo>
                      <a:pt x="74" y="56"/>
                    </a:lnTo>
                    <a:lnTo>
                      <a:pt x="70" y="52"/>
                    </a:lnTo>
                    <a:lnTo>
                      <a:pt x="74" y="46"/>
                    </a:lnTo>
                    <a:lnTo>
                      <a:pt x="74" y="46"/>
                    </a:lnTo>
                    <a:lnTo>
                      <a:pt x="56" y="50"/>
                    </a:lnTo>
                    <a:lnTo>
                      <a:pt x="38" y="52"/>
                    </a:lnTo>
                    <a:lnTo>
                      <a:pt x="0" y="54"/>
                    </a:lnTo>
                    <a:lnTo>
                      <a:pt x="0" y="54"/>
                    </a:lnTo>
                    <a:lnTo>
                      <a:pt x="4" y="50"/>
                    </a:lnTo>
                    <a:lnTo>
                      <a:pt x="6" y="48"/>
                    </a:lnTo>
                    <a:lnTo>
                      <a:pt x="14" y="46"/>
                    </a:lnTo>
                    <a:lnTo>
                      <a:pt x="34" y="40"/>
                    </a:lnTo>
                    <a:lnTo>
                      <a:pt x="34" y="40"/>
                    </a:lnTo>
                    <a:lnTo>
                      <a:pt x="34" y="38"/>
                    </a:lnTo>
                    <a:lnTo>
                      <a:pt x="32" y="38"/>
                    </a:lnTo>
                    <a:lnTo>
                      <a:pt x="28" y="36"/>
                    </a:lnTo>
                    <a:lnTo>
                      <a:pt x="26" y="36"/>
                    </a:lnTo>
                    <a:lnTo>
                      <a:pt x="28" y="32"/>
                    </a:lnTo>
                    <a:lnTo>
                      <a:pt x="28" y="32"/>
                    </a:lnTo>
                    <a:lnTo>
                      <a:pt x="24" y="32"/>
                    </a:lnTo>
                    <a:lnTo>
                      <a:pt x="22" y="34"/>
                    </a:lnTo>
                    <a:lnTo>
                      <a:pt x="20" y="34"/>
                    </a:lnTo>
                    <a:lnTo>
                      <a:pt x="18" y="34"/>
                    </a:lnTo>
                    <a:lnTo>
                      <a:pt x="18" y="34"/>
                    </a:lnTo>
                    <a:lnTo>
                      <a:pt x="20" y="32"/>
                    </a:lnTo>
                    <a:lnTo>
                      <a:pt x="24" y="30"/>
                    </a:lnTo>
                    <a:lnTo>
                      <a:pt x="36" y="28"/>
                    </a:lnTo>
                    <a:lnTo>
                      <a:pt x="48" y="28"/>
                    </a:lnTo>
                    <a:lnTo>
                      <a:pt x="56" y="30"/>
                    </a:lnTo>
                    <a:lnTo>
                      <a:pt x="56" y="30"/>
                    </a:lnTo>
                    <a:lnTo>
                      <a:pt x="84" y="18"/>
                    </a:lnTo>
                    <a:lnTo>
                      <a:pt x="116" y="10"/>
                    </a:lnTo>
                    <a:lnTo>
                      <a:pt x="148" y="4"/>
                    </a:lnTo>
                    <a:lnTo>
                      <a:pt x="180" y="0"/>
                    </a:lnTo>
                    <a:lnTo>
                      <a:pt x="180" y="0"/>
                    </a:lnTo>
                    <a:lnTo>
                      <a:pt x="174" y="4"/>
                    </a:lnTo>
                    <a:lnTo>
                      <a:pt x="168" y="6"/>
                    </a:lnTo>
                    <a:lnTo>
                      <a:pt x="156" y="12"/>
                    </a:lnTo>
                    <a:lnTo>
                      <a:pt x="156" y="12"/>
                    </a:lnTo>
                    <a:lnTo>
                      <a:pt x="156" y="10"/>
                    </a:lnTo>
                    <a:lnTo>
                      <a:pt x="154" y="8"/>
                    </a:lnTo>
                    <a:lnTo>
                      <a:pt x="148" y="10"/>
                    </a:lnTo>
                    <a:lnTo>
                      <a:pt x="142" y="12"/>
                    </a:lnTo>
                    <a:lnTo>
                      <a:pt x="142" y="12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3512" name="Freeform 200"/>
              <p:cNvSpPr>
                <a:spLocks/>
              </p:cNvSpPr>
              <p:nvPr userDrawn="1"/>
            </p:nvSpPr>
            <p:spPr bwMode="auto">
              <a:xfrm>
                <a:off x="3904" y="297"/>
                <a:ext cx="4" cy="6"/>
              </a:xfrm>
              <a:custGeom>
                <a:avLst/>
                <a:gdLst/>
                <a:ahLst/>
                <a:cxnLst>
                  <a:cxn ang="0">
                    <a:pos x="4" y="10"/>
                  </a:cxn>
                  <a:cxn ang="0">
                    <a:pos x="4" y="10"/>
                  </a:cxn>
                  <a:cxn ang="0">
                    <a:pos x="8" y="12"/>
                  </a:cxn>
                  <a:cxn ang="0">
                    <a:pos x="12" y="14"/>
                  </a:cxn>
                  <a:cxn ang="0">
                    <a:pos x="14" y="16"/>
                  </a:cxn>
                  <a:cxn ang="0">
                    <a:pos x="16" y="20"/>
                  </a:cxn>
                  <a:cxn ang="0">
                    <a:pos x="16" y="20"/>
                  </a:cxn>
                  <a:cxn ang="0">
                    <a:pos x="12" y="18"/>
                  </a:cxn>
                  <a:cxn ang="0">
                    <a:pos x="8" y="16"/>
                  </a:cxn>
                  <a:cxn ang="0">
                    <a:pos x="4" y="16"/>
                  </a:cxn>
                  <a:cxn ang="0">
                    <a:pos x="0" y="12"/>
                  </a:cxn>
                  <a:cxn ang="0">
                    <a:pos x="0" y="12"/>
                  </a:cxn>
                  <a:cxn ang="0">
                    <a:pos x="2" y="0"/>
                  </a:cxn>
                  <a:cxn ang="0">
                    <a:pos x="4" y="10"/>
                  </a:cxn>
                  <a:cxn ang="0">
                    <a:pos x="4" y="10"/>
                  </a:cxn>
                </a:cxnLst>
                <a:rect l="0" t="0" r="r" b="b"/>
                <a:pathLst>
                  <a:path w="16" h="20">
                    <a:moveTo>
                      <a:pt x="4" y="10"/>
                    </a:moveTo>
                    <a:lnTo>
                      <a:pt x="4" y="10"/>
                    </a:lnTo>
                    <a:lnTo>
                      <a:pt x="8" y="12"/>
                    </a:lnTo>
                    <a:lnTo>
                      <a:pt x="12" y="14"/>
                    </a:lnTo>
                    <a:lnTo>
                      <a:pt x="14" y="16"/>
                    </a:lnTo>
                    <a:lnTo>
                      <a:pt x="16" y="20"/>
                    </a:lnTo>
                    <a:lnTo>
                      <a:pt x="16" y="20"/>
                    </a:lnTo>
                    <a:lnTo>
                      <a:pt x="12" y="18"/>
                    </a:lnTo>
                    <a:lnTo>
                      <a:pt x="8" y="16"/>
                    </a:lnTo>
                    <a:lnTo>
                      <a:pt x="4" y="16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2" y="0"/>
                    </a:lnTo>
                    <a:lnTo>
                      <a:pt x="4" y="10"/>
                    </a:lnTo>
                    <a:lnTo>
                      <a:pt x="4" y="1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3513" name="Freeform 201"/>
              <p:cNvSpPr>
                <a:spLocks/>
              </p:cNvSpPr>
              <p:nvPr userDrawn="1"/>
            </p:nvSpPr>
            <p:spPr bwMode="auto">
              <a:xfrm>
                <a:off x="3657" y="316"/>
                <a:ext cx="13" cy="6"/>
              </a:xfrm>
              <a:custGeom>
                <a:avLst/>
                <a:gdLst/>
                <a:ahLst/>
                <a:cxnLst>
                  <a:cxn ang="0">
                    <a:pos x="50" y="0"/>
                  </a:cxn>
                  <a:cxn ang="0">
                    <a:pos x="50" y="0"/>
                  </a:cxn>
                  <a:cxn ang="0">
                    <a:pos x="48" y="6"/>
                  </a:cxn>
                  <a:cxn ang="0">
                    <a:pos x="42" y="10"/>
                  </a:cxn>
                  <a:cxn ang="0">
                    <a:pos x="28" y="14"/>
                  </a:cxn>
                  <a:cxn ang="0">
                    <a:pos x="14" y="16"/>
                  </a:cxn>
                  <a:cxn ang="0">
                    <a:pos x="0" y="22"/>
                  </a:cxn>
                  <a:cxn ang="0">
                    <a:pos x="0" y="22"/>
                  </a:cxn>
                  <a:cxn ang="0">
                    <a:pos x="2" y="16"/>
                  </a:cxn>
                  <a:cxn ang="0">
                    <a:pos x="6" y="12"/>
                  </a:cxn>
                  <a:cxn ang="0">
                    <a:pos x="20" y="6"/>
                  </a:cxn>
                  <a:cxn ang="0">
                    <a:pos x="36" y="2"/>
                  </a:cxn>
                  <a:cxn ang="0">
                    <a:pos x="50" y="0"/>
                  </a:cxn>
                  <a:cxn ang="0">
                    <a:pos x="50" y="0"/>
                  </a:cxn>
                </a:cxnLst>
                <a:rect l="0" t="0" r="r" b="b"/>
                <a:pathLst>
                  <a:path w="50" h="22">
                    <a:moveTo>
                      <a:pt x="50" y="0"/>
                    </a:moveTo>
                    <a:lnTo>
                      <a:pt x="50" y="0"/>
                    </a:lnTo>
                    <a:lnTo>
                      <a:pt x="48" y="6"/>
                    </a:lnTo>
                    <a:lnTo>
                      <a:pt x="42" y="10"/>
                    </a:lnTo>
                    <a:lnTo>
                      <a:pt x="28" y="14"/>
                    </a:lnTo>
                    <a:lnTo>
                      <a:pt x="14" y="16"/>
                    </a:lnTo>
                    <a:lnTo>
                      <a:pt x="0" y="22"/>
                    </a:lnTo>
                    <a:lnTo>
                      <a:pt x="0" y="22"/>
                    </a:lnTo>
                    <a:lnTo>
                      <a:pt x="2" y="16"/>
                    </a:lnTo>
                    <a:lnTo>
                      <a:pt x="6" y="12"/>
                    </a:lnTo>
                    <a:lnTo>
                      <a:pt x="20" y="6"/>
                    </a:lnTo>
                    <a:lnTo>
                      <a:pt x="36" y="2"/>
                    </a:lnTo>
                    <a:lnTo>
                      <a:pt x="50" y="0"/>
                    </a:lnTo>
                    <a:lnTo>
                      <a:pt x="5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3514" name="Freeform 202"/>
              <p:cNvSpPr>
                <a:spLocks/>
              </p:cNvSpPr>
              <p:nvPr userDrawn="1"/>
            </p:nvSpPr>
            <p:spPr bwMode="auto">
              <a:xfrm>
                <a:off x="3520" y="335"/>
                <a:ext cx="5" cy="2"/>
              </a:xfrm>
              <a:custGeom>
                <a:avLst/>
                <a:gdLst/>
                <a:ahLst/>
                <a:cxnLst>
                  <a:cxn ang="0">
                    <a:pos x="20" y="0"/>
                  </a:cxn>
                  <a:cxn ang="0">
                    <a:pos x="20" y="0"/>
                  </a:cxn>
                  <a:cxn ang="0">
                    <a:pos x="14" y="2"/>
                  </a:cxn>
                  <a:cxn ang="0">
                    <a:pos x="2" y="8"/>
                  </a:cxn>
                  <a:cxn ang="0">
                    <a:pos x="2" y="8"/>
                  </a:cxn>
                  <a:cxn ang="0">
                    <a:pos x="0" y="10"/>
                  </a:cxn>
                  <a:cxn ang="0">
                    <a:pos x="0" y="8"/>
                  </a:cxn>
                  <a:cxn ang="0">
                    <a:pos x="6" y="6"/>
                  </a:cxn>
                  <a:cxn ang="0">
                    <a:pos x="12" y="2"/>
                  </a:cxn>
                  <a:cxn ang="0">
                    <a:pos x="20" y="0"/>
                  </a:cxn>
                  <a:cxn ang="0">
                    <a:pos x="20" y="0"/>
                  </a:cxn>
                </a:cxnLst>
                <a:rect l="0" t="0" r="r" b="b"/>
                <a:pathLst>
                  <a:path w="20" h="10">
                    <a:moveTo>
                      <a:pt x="20" y="0"/>
                    </a:moveTo>
                    <a:lnTo>
                      <a:pt x="20" y="0"/>
                    </a:lnTo>
                    <a:lnTo>
                      <a:pt x="14" y="2"/>
                    </a:lnTo>
                    <a:lnTo>
                      <a:pt x="2" y="8"/>
                    </a:lnTo>
                    <a:lnTo>
                      <a:pt x="2" y="8"/>
                    </a:lnTo>
                    <a:lnTo>
                      <a:pt x="0" y="10"/>
                    </a:lnTo>
                    <a:lnTo>
                      <a:pt x="0" y="8"/>
                    </a:lnTo>
                    <a:lnTo>
                      <a:pt x="6" y="6"/>
                    </a:lnTo>
                    <a:lnTo>
                      <a:pt x="12" y="2"/>
                    </a:lnTo>
                    <a:lnTo>
                      <a:pt x="20" y="0"/>
                    </a:lnTo>
                    <a:lnTo>
                      <a:pt x="2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3515" name="Freeform 203"/>
              <p:cNvSpPr>
                <a:spLocks/>
              </p:cNvSpPr>
              <p:nvPr userDrawn="1"/>
            </p:nvSpPr>
            <p:spPr bwMode="auto">
              <a:xfrm>
                <a:off x="3695" y="347"/>
                <a:ext cx="5" cy="3"/>
              </a:xfrm>
              <a:custGeom>
                <a:avLst/>
                <a:gdLst/>
                <a:ahLst/>
                <a:cxnLst>
                  <a:cxn ang="0">
                    <a:pos x="8" y="0"/>
                  </a:cxn>
                  <a:cxn ang="0">
                    <a:pos x="8" y="0"/>
                  </a:cxn>
                  <a:cxn ang="0">
                    <a:pos x="12" y="0"/>
                  </a:cxn>
                  <a:cxn ang="0">
                    <a:pos x="14" y="0"/>
                  </a:cxn>
                  <a:cxn ang="0">
                    <a:pos x="20" y="4"/>
                  </a:cxn>
                  <a:cxn ang="0">
                    <a:pos x="20" y="4"/>
                  </a:cxn>
                  <a:cxn ang="0">
                    <a:pos x="16" y="8"/>
                  </a:cxn>
                  <a:cxn ang="0">
                    <a:pos x="12" y="10"/>
                  </a:cxn>
                  <a:cxn ang="0">
                    <a:pos x="6" y="12"/>
                  </a:cxn>
                  <a:cxn ang="0">
                    <a:pos x="0" y="14"/>
                  </a:cxn>
                  <a:cxn ang="0">
                    <a:pos x="0" y="14"/>
                  </a:cxn>
                  <a:cxn ang="0">
                    <a:pos x="0" y="12"/>
                  </a:cxn>
                  <a:cxn ang="0">
                    <a:pos x="4" y="8"/>
                  </a:cxn>
                  <a:cxn ang="0">
                    <a:pos x="6" y="4"/>
                  </a:cxn>
                  <a:cxn ang="0">
                    <a:pos x="8" y="0"/>
                  </a:cxn>
                  <a:cxn ang="0">
                    <a:pos x="8" y="0"/>
                  </a:cxn>
                </a:cxnLst>
                <a:rect l="0" t="0" r="r" b="b"/>
                <a:pathLst>
                  <a:path w="20" h="14">
                    <a:moveTo>
                      <a:pt x="8" y="0"/>
                    </a:moveTo>
                    <a:lnTo>
                      <a:pt x="8" y="0"/>
                    </a:lnTo>
                    <a:lnTo>
                      <a:pt x="12" y="0"/>
                    </a:lnTo>
                    <a:lnTo>
                      <a:pt x="14" y="0"/>
                    </a:lnTo>
                    <a:lnTo>
                      <a:pt x="20" y="4"/>
                    </a:lnTo>
                    <a:lnTo>
                      <a:pt x="20" y="4"/>
                    </a:lnTo>
                    <a:lnTo>
                      <a:pt x="16" y="8"/>
                    </a:lnTo>
                    <a:lnTo>
                      <a:pt x="12" y="10"/>
                    </a:lnTo>
                    <a:lnTo>
                      <a:pt x="6" y="12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0" y="12"/>
                    </a:lnTo>
                    <a:lnTo>
                      <a:pt x="4" y="8"/>
                    </a:lnTo>
                    <a:lnTo>
                      <a:pt x="6" y="4"/>
                    </a:lnTo>
                    <a:lnTo>
                      <a:pt x="8" y="0"/>
                    </a:lnTo>
                    <a:lnTo>
                      <a:pt x="8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3516" name="Freeform 204"/>
              <p:cNvSpPr>
                <a:spLocks/>
              </p:cNvSpPr>
              <p:nvPr userDrawn="1"/>
            </p:nvSpPr>
            <p:spPr bwMode="auto">
              <a:xfrm>
                <a:off x="3564" y="354"/>
                <a:ext cx="13" cy="5"/>
              </a:xfrm>
              <a:custGeom>
                <a:avLst/>
                <a:gdLst/>
                <a:ahLst/>
                <a:cxnLst>
                  <a:cxn ang="0">
                    <a:pos x="48" y="2"/>
                  </a:cxn>
                  <a:cxn ang="0">
                    <a:pos x="48" y="2"/>
                  </a:cxn>
                  <a:cxn ang="0">
                    <a:pos x="42" y="2"/>
                  </a:cxn>
                  <a:cxn ang="0">
                    <a:pos x="34" y="4"/>
                  </a:cxn>
                  <a:cxn ang="0">
                    <a:pos x="26" y="4"/>
                  </a:cxn>
                  <a:cxn ang="0">
                    <a:pos x="22" y="4"/>
                  </a:cxn>
                  <a:cxn ang="0">
                    <a:pos x="18" y="2"/>
                  </a:cxn>
                  <a:cxn ang="0">
                    <a:pos x="18" y="2"/>
                  </a:cxn>
                  <a:cxn ang="0">
                    <a:pos x="26" y="0"/>
                  </a:cxn>
                  <a:cxn ang="0">
                    <a:pos x="34" y="0"/>
                  </a:cxn>
                  <a:cxn ang="0">
                    <a:pos x="50" y="0"/>
                  </a:cxn>
                  <a:cxn ang="0">
                    <a:pos x="50" y="0"/>
                  </a:cxn>
                  <a:cxn ang="0">
                    <a:pos x="42" y="8"/>
                  </a:cxn>
                  <a:cxn ang="0">
                    <a:pos x="38" y="10"/>
                  </a:cxn>
                  <a:cxn ang="0">
                    <a:pos x="32" y="12"/>
                  </a:cxn>
                  <a:cxn ang="0">
                    <a:pos x="32" y="12"/>
                  </a:cxn>
                  <a:cxn ang="0">
                    <a:pos x="36" y="14"/>
                  </a:cxn>
                  <a:cxn ang="0">
                    <a:pos x="38" y="12"/>
                  </a:cxn>
                  <a:cxn ang="0">
                    <a:pos x="42" y="10"/>
                  </a:cxn>
                  <a:cxn ang="0">
                    <a:pos x="48" y="10"/>
                  </a:cxn>
                  <a:cxn ang="0">
                    <a:pos x="48" y="10"/>
                  </a:cxn>
                  <a:cxn ang="0">
                    <a:pos x="42" y="14"/>
                  </a:cxn>
                  <a:cxn ang="0">
                    <a:pos x="34" y="16"/>
                  </a:cxn>
                  <a:cxn ang="0">
                    <a:pos x="28" y="16"/>
                  </a:cxn>
                  <a:cxn ang="0">
                    <a:pos x="20" y="16"/>
                  </a:cxn>
                  <a:cxn ang="0">
                    <a:pos x="20" y="16"/>
                  </a:cxn>
                  <a:cxn ang="0">
                    <a:pos x="22" y="14"/>
                  </a:cxn>
                  <a:cxn ang="0">
                    <a:pos x="24" y="14"/>
                  </a:cxn>
                  <a:cxn ang="0">
                    <a:pos x="24" y="14"/>
                  </a:cxn>
                  <a:cxn ang="0">
                    <a:pos x="20" y="12"/>
                  </a:cxn>
                  <a:cxn ang="0">
                    <a:pos x="14" y="14"/>
                  </a:cxn>
                  <a:cxn ang="0">
                    <a:pos x="8" y="16"/>
                  </a:cxn>
                  <a:cxn ang="0">
                    <a:pos x="2" y="18"/>
                  </a:cxn>
                  <a:cxn ang="0">
                    <a:pos x="2" y="18"/>
                  </a:cxn>
                  <a:cxn ang="0">
                    <a:pos x="4" y="14"/>
                  </a:cxn>
                  <a:cxn ang="0">
                    <a:pos x="8" y="12"/>
                  </a:cxn>
                  <a:cxn ang="0">
                    <a:pos x="18" y="12"/>
                  </a:cxn>
                  <a:cxn ang="0">
                    <a:pos x="18" y="12"/>
                  </a:cxn>
                  <a:cxn ang="0">
                    <a:pos x="0" y="12"/>
                  </a:cxn>
                  <a:cxn ang="0">
                    <a:pos x="8" y="10"/>
                  </a:cxn>
                  <a:cxn ang="0">
                    <a:pos x="30" y="6"/>
                  </a:cxn>
                  <a:cxn ang="0">
                    <a:pos x="48" y="2"/>
                  </a:cxn>
                  <a:cxn ang="0">
                    <a:pos x="48" y="2"/>
                  </a:cxn>
                </a:cxnLst>
                <a:rect l="0" t="0" r="r" b="b"/>
                <a:pathLst>
                  <a:path w="50" h="18">
                    <a:moveTo>
                      <a:pt x="48" y="2"/>
                    </a:moveTo>
                    <a:lnTo>
                      <a:pt x="48" y="2"/>
                    </a:lnTo>
                    <a:lnTo>
                      <a:pt x="42" y="2"/>
                    </a:lnTo>
                    <a:lnTo>
                      <a:pt x="34" y="4"/>
                    </a:lnTo>
                    <a:lnTo>
                      <a:pt x="26" y="4"/>
                    </a:lnTo>
                    <a:lnTo>
                      <a:pt x="22" y="4"/>
                    </a:lnTo>
                    <a:lnTo>
                      <a:pt x="18" y="2"/>
                    </a:lnTo>
                    <a:lnTo>
                      <a:pt x="18" y="2"/>
                    </a:lnTo>
                    <a:lnTo>
                      <a:pt x="26" y="0"/>
                    </a:lnTo>
                    <a:lnTo>
                      <a:pt x="34" y="0"/>
                    </a:lnTo>
                    <a:lnTo>
                      <a:pt x="50" y="0"/>
                    </a:lnTo>
                    <a:lnTo>
                      <a:pt x="50" y="0"/>
                    </a:lnTo>
                    <a:lnTo>
                      <a:pt x="42" y="8"/>
                    </a:lnTo>
                    <a:lnTo>
                      <a:pt x="38" y="10"/>
                    </a:lnTo>
                    <a:lnTo>
                      <a:pt x="32" y="12"/>
                    </a:lnTo>
                    <a:lnTo>
                      <a:pt x="32" y="12"/>
                    </a:lnTo>
                    <a:lnTo>
                      <a:pt x="36" y="14"/>
                    </a:lnTo>
                    <a:lnTo>
                      <a:pt x="38" y="12"/>
                    </a:lnTo>
                    <a:lnTo>
                      <a:pt x="42" y="10"/>
                    </a:lnTo>
                    <a:lnTo>
                      <a:pt x="48" y="10"/>
                    </a:lnTo>
                    <a:lnTo>
                      <a:pt x="48" y="10"/>
                    </a:lnTo>
                    <a:lnTo>
                      <a:pt x="42" y="14"/>
                    </a:lnTo>
                    <a:lnTo>
                      <a:pt x="34" y="16"/>
                    </a:lnTo>
                    <a:lnTo>
                      <a:pt x="28" y="16"/>
                    </a:lnTo>
                    <a:lnTo>
                      <a:pt x="20" y="16"/>
                    </a:lnTo>
                    <a:lnTo>
                      <a:pt x="20" y="16"/>
                    </a:lnTo>
                    <a:lnTo>
                      <a:pt x="22" y="14"/>
                    </a:lnTo>
                    <a:lnTo>
                      <a:pt x="24" y="14"/>
                    </a:lnTo>
                    <a:lnTo>
                      <a:pt x="24" y="14"/>
                    </a:lnTo>
                    <a:lnTo>
                      <a:pt x="20" y="12"/>
                    </a:lnTo>
                    <a:lnTo>
                      <a:pt x="14" y="14"/>
                    </a:lnTo>
                    <a:lnTo>
                      <a:pt x="8" y="16"/>
                    </a:lnTo>
                    <a:lnTo>
                      <a:pt x="2" y="18"/>
                    </a:lnTo>
                    <a:lnTo>
                      <a:pt x="2" y="18"/>
                    </a:lnTo>
                    <a:lnTo>
                      <a:pt x="4" y="14"/>
                    </a:lnTo>
                    <a:lnTo>
                      <a:pt x="8" y="12"/>
                    </a:lnTo>
                    <a:lnTo>
                      <a:pt x="18" y="12"/>
                    </a:lnTo>
                    <a:lnTo>
                      <a:pt x="18" y="12"/>
                    </a:lnTo>
                    <a:lnTo>
                      <a:pt x="0" y="12"/>
                    </a:lnTo>
                    <a:lnTo>
                      <a:pt x="8" y="10"/>
                    </a:lnTo>
                    <a:lnTo>
                      <a:pt x="30" y="6"/>
                    </a:lnTo>
                    <a:lnTo>
                      <a:pt x="48" y="2"/>
                    </a:lnTo>
                    <a:lnTo>
                      <a:pt x="48" y="2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3517" name="Freeform 205"/>
              <p:cNvSpPr>
                <a:spLocks/>
              </p:cNvSpPr>
              <p:nvPr userDrawn="1"/>
            </p:nvSpPr>
            <p:spPr bwMode="auto">
              <a:xfrm>
                <a:off x="3884" y="348"/>
                <a:ext cx="42" cy="33"/>
              </a:xfrm>
              <a:custGeom>
                <a:avLst/>
                <a:gdLst/>
                <a:ahLst/>
                <a:cxnLst>
                  <a:cxn ang="0">
                    <a:pos x="52" y="40"/>
                  </a:cxn>
                  <a:cxn ang="0">
                    <a:pos x="60" y="40"/>
                  </a:cxn>
                  <a:cxn ang="0">
                    <a:pos x="66" y="30"/>
                  </a:cxn>
                  <a:cxn ang="0">
                    <a:pos x="70" y="20"/>
                  </a:cxn>
                  <a:cxn ang="0">
                    <a:pos x="74" y="22"/>
                  </a:cxn>
                  <a:cxn ang="0">
                    <a:pos x="78" y="32"/>
                  </a:cxn>
                  <a:cxn ang="0">
                    <a:pos x="80" y="26"/>
                  </a:cxn>
                  <a:cxn ang="0">
                    <a:pos x="86" y="20"/>
                  </a:cxn>
                  <a:cxn ang="0">
                    <a:pos x="92" y="18"/>
                  </a:cxn>
                  <a:cxn ang="0">
                    <a:pos x="94" y="26"/>
                  </a:cxn>
                  <a:cxn ang="0">
                    <a:pos x="96" y="22"/>
                  </a:cxn>
                  <a:cxn ang="0">
                    <a:pos x="104" y="18"/>
                  </a:cxn>
                  <a:cxn ang="0">
                    <a:pos x="106" y="22"/>
                  </a:cxn>
                  <a:cxn ang="0">
                    <a:pos x="106" y="28"/>
                  </a:cxn>
                  <a:cxn ang="0">
                    <a:pos x="118" y="18"/>
                  </a:cxn>
                  <a:cxn ang="0">
                    <a:pos x="126" y="18"/>
                  </a:cxn>
                  <a:cxn ang="0">
                    <a:pos x="128" y="6"/>
                  </a:cxn>
                  <a:cxn ang="0">
                    <a:pos x="134" y="6"/>
                  </a:cxn>
                  <a:cxn ang="0">
                    <a:pos x="138" y="22"/>
                  </a:cxn>
                  <a:cxn ang="0">
                    <a:pos x="148" y="16"/>
                  </a:cxn>
                  <a:cxn ang="0">
                    <a:pos x="146" y="32"/>
                  </a:cxn>
                  <a:cxn ang="0">
                    <a:pos x="148" y="40"/>
                  </a:cxn>
                  <a:cxn ang="0">
                    <a:pos x="158" y="48"/>
                  </a:cxn>
                  <a:cxn ang="0">
                    <a:pos x="156" y="58"/>
                  </a:cxn>
                  <a:cxn ang="0">
                    <a:pos x="158" y="64"/>
                  </a:cxn>
                  <a:cxn ang="0">
                    <a:pos x="150" y="80"/>
                  </a:cxn>
                  <a:cxn ang="0">
                    <a:pos x="144" y="82"/>
                  </a:cxn>
                  <a:cxn ang="0">
                    <a:pos x="140" y="86"/>
                  </a:cxn>
                  <a:cxn ang="0">
                    <a:pos x="132" y="96"/>
                  </a:cxn>
                  <a:cxn ang="0">
                    <a:pos x="106" y="106"/>
                  </a:cxn>
                  <a:cxn ang="0">
                    <a:pos x="94" y="112"/>
                  </a:cxn>
                  <a:cxn ang="0">
                    <a:pos x="72" y="126"/>
                  </a:cxn>
                  <a:cxn ang="0">
                    <a:pos x="54" y="126"/>
                  </a:cxn>
                  <a:cxn ang="0">
                    <a:pos x="36" y="116"/>
                  </a:cxn>
                  <a:cxn ang="0">
                    <a:pos x="26" y="100"/>
                  </a:cxn>
                  <a:cxn ang="0">
                    <a:pos x="8" y="102"/>
                  </a:cxn>
                  <a:cxn ang="0">
                    <a:pos x="2" y="100"/>
                  </a:cxn>
                  <a:cxn ang="0">
                    <a:pos x="4" y="92"/>
                  </a:cxn>
                  <a:cxn ang="0">
                    <a:pos x="10" y="96"/>
                  </a:cxn>
                  <a:cxn ang="0">
                    <a:pos x="22" y="88"/>
                  </a:cxn>
                  <a:cxn ang="0">
                    <a:pos x="26" y="76"/>
                  </a:cxn>
                  <a:cxn ang="0">
                    <a:pos x="24" y="76"/>
                  </a:cxn>
                  <a:cxn ang="0">
                    <a:pos x="18" y="68"/>
                  </a:cxn>
                  <a:cxn ang="0">
                    <a:pos x="10" y="62"/>
                  </a:cxn>
                  <a:cxn ang="0">
                    <a:pos x="0" y="64"/>
                  </a:cxn>
                  <a:cxn ang="0">
                    <a:pos x="12" y="56"/>
                  </a:cxn>
                  <a:cxn ang="0">
                    <a:pos x="28" y="50"/>
                  </a:cxn>
                  <a:cxn ang="0">
                    <a:pos x="40" y="42"/>
                  </a:cxn>
                  <a:cxn ang="0">
                    <a:pos x="30" y="36"/>
                  </a:cxn>
                  <a:cxn ang="0">
                    <a:pos x="8" y="36"/>
                  </a:cxn>
                  <a:cxn ang="0">
                    <a:pos x="6" y="30"/>
                  </a:cxn>
                  <a:cxn ang="0">
                    <a:pos x="14" y="22"/>
                  </a:cxn>
                  <a:cxn ang="0">
                    <a:pos x="18" y="28"/>
                  </a:cxn>
                  <a:cxn ang="0">
                    <a:pos x="24" y="12"/>
                  </a:cxn>
                  <a:cxn ang="0">
                    <a:pos x="32" y="10"/>
                  </a:cxn>
                  <a:cxn ang="0">
                    <a:pos x="34" y="18"/>
                  </a:cxn>
                  <a:cxn ang="0">
                    <a:pos x="40" y="20"/>
                  </a:cxn>
                  <a:cxn ang="0">
                    <a:pos x="40" y="10"/>
                  </a:cxn>
                  <a:cxn ang="0">
                    <a:pos x="36" y="4"/>
                  </a:cxn>
                  <a:cxn ang="0">
                    <a:pos x="38" y="0"/>
                  </a:cxn>
                  <a:cxn ang="0">
                    <a:pos x="44" y="2"/>
                  </a:cxn>
                  <a:cxn ang="0">
                    <a:pos x="50" y="6"/>
                  </a:cxn>
                  <a:cxn ang="0">
                    <a:pos x="50" y="36"/>
                  </a:cxn>
                </a:cxnLst>
                <a:rect l="0" t="0" r="r" b="b"/>
                <a:pathLst>
                  <a:path w="158" h="126">
                    <a:moveTo>
                      <a:pt x="46" y="48"/>
                    </a:moveTo>
                    <a:lnTo>
                      <a:pt x="46" y="48"/>
                    </a:lnTo>
                    <a:lnTo>
                      <a:pt x="52" y="40"/>
                    </a:lnTo>
                    <a:lnTo>
                      <a:pt x="56" y="34"/>
                    </a:lnTo>
                    <a:lnTo>
                      <a:pt x="56" y="34"/>
                    </a:lnTo>
                    <a:lnTo>
                      <a:pt x="60" y="40"/>
                    </a:lnTo>
                    <a:lnTo>
                      <a:pt x="60" y="40"/>
                    </a:lnTo>
                    <a:lnTo>
                      <a:pt x="64" y="36"/>
                    </a:lnTo>
                    <a:lnTo>
                      <a:pt x="66" y="30"/>
                    </a:lnTo>
                    <a:lnTo>
                      <a:pt x="68" y="18"/>
                    </a:lnTo>
                    <a:lnTo>
                      <a:pt x="68" y="18"/>
                    </a:lnTo>
                    <a:lnTo>
                      <a:pt x="70" y="20"/>
                    </a:lnTo>
                    <a:lnTo>
                      <a:pt x="72" y="18"/>
                    </a:lnTo>
                    <a:lnTo>
                      <a:pt x="72" y="18"/>
                    </a:lnTo>
                    <a:lnTo>
                      <a:pt x="74" y="22"/>
                    </a:lnTo>
                    <a:lnTo>
                      <a:pt x="74" y="26"/>
                    </a:lnTo>
                    <a:lnTo>
                      <a:pt x="74" y="30"/>
                    </a:lnTo>
                    <a:lnTo>
                      <a:pt x="78" y="32"/>
                    </a:lnTo>
                    <a:lnTo>
                      <a:pt x="78" y="32"/>
                    </a:lnTo>
                    <a:lnTo>
                      <a:pt x="80" y="30"/>
                    </a:lnTo>
                    <a:lnTo>
                      <a:pt x="80" y="26"/>
                    </a:lnTo>
                    <a:lnTo>
                      <a:pt x="82" y="20"/>
                    </a:lnTo>
                    <a:lnTo>
                      <a:pt x="82" y="20"/>
                    </a:lnTo>
                    <a:lnTo>
                      <a:pt x="86" y="20"/>
                    </a:lnTo>
                    <a:lnTo>
                      <a:pt x="90" y="16"/>
                    </a:lnTo>
                    <a:lnTo>
                      <a:pt x="90" y="16"/>
                    </a:lnTo>
                    <a:lnTo>
                      <a:pt x="92" y="18"/>
                    </a:lnTo>
                    <a:lnTo>
                      <a:pt x="94" y="18"/>
                    </a:lnTo>
                    <a:lnTo>
                      <a:pt x="94" y="18"/>
                    </a:lnTo>
                    <a:lnTo>
                      <a:pt x="94" y="26"/>
                    </a:lnTo>
                    <a:lnTo>
                      <a:pt x="94" y="26"/>
                    </a:lnTo>
                    <a:lnTo>
                      <a:pt x="96" y="24"/>
                    </a:lnTo>
                    <a:lnTo>
                      <a:pt x="96" y="22"/>
                    </a:lnTo>
                    <a:lnTo>
                      <a:pt x="96" y="18"/>
                    </a:lnTo>
                    <a:lnTo>
                      <a:pt x="96" y="18"/>
                    </a:lnTo>
                    <a:lnTo>
                      <a:pt x="104" y="18"/>
                    </a:lnTo>
                    <a:lnTo>
                      <a:pt x="104" y="18"/>
                    </a:lnTo>
                    <a:lnTo>
                      <a:pt x="104" y="20"/>
                    </a:lnTo>
                    <a:lnTo>
                      <a:pt x="106" y="22"/>
                    </a:lnTo>
                    <a:lnTo>
                      <a:pt x="106" y="24"/>
                    </a:lnTo>
                    <a:lnTo>
                      <a:pt x="106" y="28"/>
                    </a:lnTo>
                    <a:lnTo>
                      <a:pt x="106" y="28"/>
                    </a:lnTo>
                    <a:lnTo>
                      <a:pt x="110" y="24"/>
                    </a:lnTo>
                    <a:lnTo>
                      <a:pt x="114" y="20"/>
                    </a:lnTo>
                    <a:lnTo>
                      <a:pt x="118" y="18"/>
                    </a:lnTo>
                    <a:lnTo>
                      <a:pt x="124" y="20"/>
                    </a:lnTo>
                    <a:lnTo>
                      <a:pt x="124" y="20"/>
                    </a:lnTo>
                    <a:lnTo>
                      <a:pt x="126" y="18"/>
                    </a:lnTo>
                    <a:lnTo>
                      <a:pt x="126" y="14"/>
                    </a:lnTo>
                    <a:lnTo>
                      <a:pt x="126" y="10"/>
                    </a:lnTo>
                    <a:lnTo>
                      <a:pt x="128" y="6"/>
                    </a:lnTo>
                    <a:lnTo>
                      <a:pt x="128" y="6"/>
                    </a:lnTo>
                    <a:lnTo>
                      <a:pt x="134" y="6"/>
                    </a:lnTo>
                    <a:lnTo>
                      <a:pt x="134" y="6"/>
                    </a:lnTo>
                    <a:lnTo>
                      <a:pt x="136" y="14"/>
                    </a:lnTo>
                    <a:lnTo>
                      <a:pt x="138" y="22"/>
                    </a:lnTo>
                    <a:lnTo>
                      <a:pt x="138" y="22"/>
                    </a:lnTo>
                    <a:lnTo>
                      <a:pt x="142" y="18"/>
                    </a:lnTo>
                    <a:lnTo>
                      <a:pt x="148" y="16"/>
                    </a:lnTo>
                    <a:lnTo>
                      <a:pt x="148" y="16"/>
                    </a:lnTo>
                    <a:lnTo>
                      <a:pt x="144" y="22"/>
                    </a:lnTo>
                    <a:lnTo>
                      <a:pt x="144" y="26"/>
                    </a:lnTo>
                    <a:lnTo>
                      <a:pt x="146" y="32"/>
                    </a:lnTo>
                    <a:lnTo>
                      <a:pt x="144" y="38"/>
                    </a:lnTo>
                    <a:lnTo>
                      <a:pt x="144" y="38"/>
                    </a:lnTo>
                    <a:lnTo>
                      <a:pt x="148" y="40"/>
                    </a:lnTo>
                    <a:lnTo>
                      <a:pt x="152" y="42"/>
                    </a:lnTo>
                    <a:lnTo>
                      <a:pt x="154" y="46"/>
                    </a:lnTo>
                    <a:lnTo>
                      <a:pt x="158" y="48"/>
                    </a:lnTo>
                    <a:lnTo>
                      <a:pt x="158" y="48"/>
                    </a:lnTo>
                    <a:lnTo>
                      <a:pt x="158" y="54"/>
                    </a:lnTo>
                    <a:lnTo>
                      <a:pt x="156" y="58"/>
                    </a:lnTo>
                    <a:lnTo>
                      <a:pt x="156" y="62"/>
                    </a:lnTo>
                    <a:lnTo>
                      <a:pt x="158" y="64"/>
                    </a:lnTo>
                    <a:lnTo>
                      <a:pt x="158" y="64"/>
                    </a:lnTo>
                    <a:lnTo>
                      <a:pt x="154" y="72"/>
                    </a:lnTo>
                    <a:lnTo>
                      <a:pt x="150" y="80"/>
                    </a:lnTo>
                    <a:lnTo>
                      <a:pt x="150" y="80"/>
                    </a:lnTo>
                    <a:lnTo>
                      <a:pt x="148" y="80"/>
                    </a:lnTo>
                    <a:lnTo>
                      <a:pt x="146" y="80"/>
                    </a:lnTo>
                    <a:lnTo>
                      <a:pt x="144" y="82"/>
                    </a:lnTo>
                    <a:lnTo>
                      <a:pt x="140" y="82"/>
                    </a:lnTo>
                    <a:lnTo>
                      <a:pt x="140" y="82"/>
                    </a:lnTo>
                    <a:lnTo>
                      <a:pt x="140" y="86"/>
                    </a:lnTo>
                    <a:lnTo>
                      <a:pt x="138" y="90"/>
                    </a:lnTo>
                    <a:lnTo>
                      <a:pt x="132" y="96"/>
                    </a:lnTo>
                    <a:lnTo>
                      <a:pt x="132" y="96"/>
                    </a:lnTo>
                    <a:lnTo>
                      <a:pt x="120" y="98"/>
                    </a:lnTo>
                    <a:lnTo>
                      <a:pt x="112" y="102"/>
                    </a:lnTo>
                    <a:lnTo>
                      <a:pt x="106" y="106"/>
                    </a:lnTo>
                    <a:lnTo>
                      <a:pt x="100" y="112"/>
                    </a:lnTo>
                    <a:lnTo>
                      <a:pt x="100" y="112"/>
                    </a:lnTo>
                    <a:lnTo>
                      <a:pt x="94" y="112"/>
                    </a:lnTo>
                    <a:lnTo>
                      <a:pt x="84" y="114"/>
                    </a:lnTo>
                    <a:lnTo>
                      <a:pt x="78" y="118"/>
                    </a:lnTo>
                    <a:lnTo>
                      <a:pt x="72" y="126"/>
                    </a:lnTo>
                    <a:lnTo>
                      <a:pt x="72" y="126"/>
                    </a:lnTo>
                    <a:lnTo>
                      <a:pt x="62" y="126"/>
                    </a:lnTo>
                    <a:lnTo>
                      <a:pt x="54" y="126"/>
                    </a:lnTo>
                    <a:lnTo>
                      <a:pt x="48" y="124"/>
                    </a:lnTo>
                    <a:lnTo>
                      <a:pt x="42" y="120"/>
                    </a:lnTo>
                    <a:lnTo>
                      <a:pt x="36" y="116"/>
                    </a:lnTo>
                    <a:lnTo>
                      <a:pt x="32" y="112"/>
                    </a:lnTo>
                    <a:lnTo>
                      <a:pt x="26" y="100"/>
                    </a:lnTo>
                    <a:lnTo>
                      <a:pt x="26" y="100"/>
                    </a:lnTo>
                    <a:lnTo>
                      <a:pt x="20" y="104"/>
                    </a:lnTo>
                    <a:lnTo>
                      <a:pt x="14" y="104"/>
                    </a:lnTo>
                    <a:lnTo>
                      <a:pt x="8" y="102"/>
                    </a:lnTo>
                    <a:lnTo>
                      <a:pt x="0" y="102"/>
                    </a:lnTo>
                    <a:lnTo>
                      <a:pt x="0" y="102"/>
                    </a:lnTo>
                    <a:lnTo>
                      <a:pt x="2" y="100"/>
                    </a:lnTo>
                    <a:lnTo>
                      <a:pt x="2" y="96"/>
                    </a:lnTo>
                    <a:lnTo>
                      <a:pt x="4" y="94"/>
                    </a:lnTo>
                    <a:lnTo>
                      <a:pt x="4" y="92"/>
                    </a:lnTo>
                    <a:lnTo>
                      <a:pt x="4" y="92"/>
                    </a:lnTo>
                    <a:lnTo>
                      <a:pt x="10" y="96"/>
                    </a:lnTo>
                    <a:lnTo>
                      <a:pt x="10" y="96"/>
                    </a:lnTo>
                    <a:lnTo>
                      <a:pt x="16" y="92"/>
                    </a:lnTo>
                    <a:lnTo>
                      <a:pt x="22" y="88"/>
                    </a:lnTo>
                    <a:lnTo>
                      <a:pt x="22" y="88"/>
                    </a:lnTo>
                    <a:lnTo>
                      <a:pt x="24" y="80"/>
                    </a:lnTo>
                    <a:lnTo>
                      <a:pt x="26" y="76"/>
                    </a:lnTo>
                    <a:lnTo>
                      <a:pt x="26" y="76"/>
                    </a:lnTo>
                    <a:lnTo>
                      <a:pt x="26" y="76"/>
                    </a:lnTo>
                    <a:lnTo>
                      <a:pt x="26" y="76"/>
                    </a:lnTo>
                    <a:lnTo>
                      <a:pt x="24" y="76"/>
                    </a:lnTo>
                    <a:lnTo>
                      <a:pt x="20" y="74"/>
                    </a:lnTo>
                    <a:lnTo>
                      <a:pt x="16" y="70"/>
                    </a:lnTo>
                    <a:lnTo>
                      <a:pt x="18" y="68"/>
                    </a:lnTo>
                    <a:lnTo>
                      <a:pt x="20" y="66"/>
                    </a:lnTo>
                    <a:lnTo>
                      <a:pt x="20" y="66"/>
                    </a:lnTo>
                    <a:lnTo>
                      <a:pt x="10" y="62"/>
                    </a:lnTo>
                    <a:lnTo>
                      <a:pt x="4" y="62"/>
                    </a:lnTo>
                    <a:lnTo>
                      <a:pt x="0" y="64"/>
                    </a:lnTo>
                    <a:lnTo>
                      <a:pt x="0" y="64"/>
                    </a:lnTo>
                    <a:lnTo>
                      <a:pt x="2" y="60"/>
                    </a:lnTo>
                    <a:lnTo>
                      <a:pt x="4" y="58"/>
                    </a:lnTo>
                    <a:lnTo>
                      <a:pt x="12" y="56"/>
                    </a:lnTo>
                    <a:lnTo>
                      <a:pt x="30" y="54"/>
                    </a:lnTo>
                    <a:lnTo>
                      <a:pt x="30" y="54"/>
                    </a:lnTo>
                    <a:lnTo>
                      <a:pt x="28" y="50"/>
                    </a:lnTo>
                    <a:lnTo>
                      <a:pt x="30" y="46"/>
                    </a:lnTo>
                    <a:lnTo>
                      <a:pt x="34" y="44"/>
                    </a:lnTo>
                    <a:lnTo>
                      <a:pt x="40" y="42"/>
                    </a:lnTo>
                    <a:lnTo>
                      <a:pt x="40" y="42"/>
                    </a:lnTo>
                    <a:lnTo>
                      <a:pt x="36" y="38"/>
                    </a:lnTo>
                    <a:lnTo>
                      <a:pt x="30" y="36"/>
                    </a:lnTo>
                    <a:lnTo>
                      <a:pt x="22" y="36"/>
                    </a:lnTo>
                    <a:lnTo>
                      <a:pt x="14" y="36"/>
                    </a:lnTo>
                    <a:lnTo>
                      <a:pt x="8" y="36"/>
                    </a:lnTo>
                    <a:lnTo>
                      <a:pt x="2" y="34"/>
                    </a:lnTo>
                    <a:lnTo>
                      <a:pt x="2" y="34"/>
                    </a:lnTo>
                    <a:lnTo>
                      <a:pt x="6" y="30"/>
                    </a:lnTo>
                    <a:lnTo>
                      <a:pt x="10" y="28"/>
                    </a:lnTo>
                    <a:lnTo>
                      <a:pt x="12" y="28"/>
                    </a:lnTo>
                    <a:lnTo>
                      <a:pt x="14" y="22"/>
                    </a:lnTo>
                    <a:lnTo>
                      <a:pt x="14" y="22"/>
                    </a:lnTo>
                    <a:lnTo>
                      <a:pt x="18" y="24"/>
                    </a:lnTo>
                    <a:lnTo>
                      <a:pt x="18" y="28"/>
                    </a:lnTo>
                    <a:lnTo>
                      <a:pt x="18" y="28"/>
                    </a:lnTo>
                    <a:lnTo>
                      <a:pt x="20" y="18"/>
                    </a:lnTo>
                    <a:lnTo>
                      <a:pt x="24" y="12"/>
                    </a:lnTo>
                    <a:lnTo>
                      <a:pt x="28" y="12"/>
                    </a:lnTo>
                    <a:lnTo>
                      <a:pt x="32" y="10"/>
                    </a:lnTo>
                    <a:lnTo>
                      <a:pt x="32" y="10"/>
                    </a:lnTo>
                    <a:lnTo>
                      <a:pt x="34" y="14"/>
                    </a:lnTo>
                    <a:lnTo>
                      <a:pt x="34" y="18"/>
                    </a:lnTo>
                    <a:lnTo>
                      <a:pt x="34" y="18"/>
                    </a:lnTo>
                    <a:lnTo>
                      <a:pt x="38" y="16"/>
                    </a:lnTo>
                    <a:lnTo>
                      <a:pt x="40" y="18"/>
                    </a:lnTo>
                    <a:lnTo>
                      <a:pt x="40" y="20"/>
                    </a:lnTo>
                    <a:lnTo>
                      <a:pt x="40" y="20"/>
                    </a:lnTo>
                    <a:lnTo>
                      <a:pt x="38" y="14"/>
                    </a:lnTo>
                    <a:lnTo>
                      <a:pt x="40" y="10"/>
                    </a:lnTo>
                    <a:lnTo>
                      <a:pt x="38" y="6"/>
                    </a:lnTo>
                    <a:lnTo>
                      <a:pt x="36" y="4"/>
                    </a:lnTo>
                    <a:lnTo>
                      <a:pt x="36" y="4"/>
                    </a:lnTo>
                    <a:lnTo>
                      <a:pt x="36" y="2"/>
                    </a:lnTo>
                    <a:lnTo>
                      <a:pt x="38" y="0"/>
                    </a:lnTo>
                    <a:lnTo>
                      <a:pt x="38" y="0"/>
                    </a:lnTo>
                    <a:lnTo>
                      <a:pt x="40" y="0"/>
                    </a:lnTo>
                    <a:lnTo>
                      <a:pt x="42" y="0"/>
                    </a:lnTo>
                    <a:lnTo>
                      <a:pt x="44" y="2"/>
                    </a:lnTo>
                    <a:lnTo>
                      <a:pt x="46" y="0"/>
                    </a:lnTo>
                    <a:lnTo>
                      <a:pt x="46" y="0"/>
                    </a:lnTo>
                    <a:lnTo>
                      <a:pt x="50" y="6"/>
                    </a:lnTo>
                    <a:lnTo>
                      <a:pt x="52" y="12"/>
                    </a:lnTo>
                    <a:lnTo>
                      <a:pt x="52" y="24"/>
                    </a:lnTo>
                    <a:lnTo>
                      <a:pt x="50" y="36"/>
                    </a:lnTo>
                    <a:lnTo>
                      <a:pt x="46" y="48"/>
                    </a:lnTo>
                    <a:lnTo>
                      <a:pt x="46" y="48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3518" name="Freeform 206"/>
              <p:cNvSpPr>
                <a:spLocks/>
              </p:cNvSpPr>
              <p:nvPr userDrawn="1"/>
            </p:nvSpPr>
            <p:spPr bwMode="auto">
              <a:xfrm>
                <a:off x="3978" y="418"/>
                <a:ext cx="3" cy="8"/>
              </a:xfrm>
              <a:custGeom>
                <a:avLst/>
                <a:gdLst/>
                <a:ahLst/>
                <a:cxnLst>
                  <a:cxn ang="0">
                    <a:pos x="2" y="6"/>
                  </a:cxn>
                  <a:cxn ang="0">
                    <a:pos x="2" y="6"/>
                  </a:cxn>
                  <a:cxn ang="0">
                    <a:pos x="4" y="2"/>
                  </a:cxn>
                  <a:cxn ang="0">
                    <a:pos x="4" y="0"/>
                  </a:cxn>
                  <a:cxn ang="0">
                    <a:pos x="8" y="0"/>
                  </a:cxn>
                  <a:cxn ang="0">
                    <a:pos x="8" y="0"/>
                  </a:cxn>
                  <a:cxn ang="0">
                    <a:pos x="10" y="6"/>
                  </a:cxn>
                  <a:cxn ang="0">
                    <a:pos x="12" y="12"/>
                  </a:cxn>
                  <a:cxn ang="0">
                    <a:pos x="12" y="20"/>
                  </a:cxn>
                  <a:cxn ang="0">
                    <a:pos x="10" y="30"/>
                  </a:cxn>
                  <a:cxn ang="0">
                    <a:pos x="10" y="30"/>
                  </a:cxn>
                  <a:cxn ang="0">
                    <a:pos x="10" y="32"/>
                  </a:cxn>
                  <a:cxn ang="0">
                    <a:pos x="8" y="28"/>
                  </a:cxn>
                  <a:cxn ang="0">
                    <a:pos x="8" y="22"/>
                  </a:cxn>
                  <a:cxn ang="0">
                    <a:pos x="10" y="20"/>
                  </a:cxn>
                  <a:cxn ang="0">
                    <a:pos x="10" y="20"/>
                  </a:cxn>
                  <a:cxn ang="0">
                    <a:pos x="8" y="18"/>
                  </a:cxn>
                  <a:cxn ang="0">
                    <a:pos x="6" y="16"/>
                  </a:cxn>
                  <a:cxn ang="0">
                    <a:pos x="0" y="18"/>
                  </a:cxn>
                  <a:cxn ang="0">
                    <a:pos x="0" y="18"/>
                  </a:cxn>
                  <a:cxn ang="0">
                    <a:pos x="0" y="14"/>
                  </a:cxn>
                  <a:cxn ang="0">
                    <a:pos x="2" y="12"/>
                  </a:cxn>
                  <a:cxn ang="0">
                    <a:pos x="8" y="14"/>
                  </a:cxn>
                  <a:cxn ang="0">
                    <a:pos x="8" y="14"/>
                  </a:cxn>
                  <a:cxn ang="0">
                    <a:pos x="6" y="8"/>
                  </a:cxn>
                  <a:cxn ang="0">
                    <a:pos x="4" y="6"/>
                  </a:cxn>
                  <a:cxn ang="0">
                    <a:pos x="2" y="6"/>
                  </a:cxn>
                  <a:cxn ang="0">
                    <a:pos x="2" y="6"/>
                  </a:cxn>
                </a:cxnLst>
                <a:rect l="0" t="0" r="r" b="b"/>
                <a:pathLst>
                  <a:path w="12" h="32">
                    <a:moveTo>
                      <a:pt x="2" y="6"/>
                    </a:moveTo>
                    <a:lnTo>
                      <a:pt x="2" y="6"/>
                    </a:lnTo>
                    <a:lnTo>
                      <a:pt x="4" y="2"/>
                    </a:lnTo>
                    <a:lnTo>
                      <a:pt x="4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10" y="6"/>
                    </a:lnTo>
                    <a:lnTo>
                      <a:pt x="12" y="12"/>
                    </a:lnTo>
                    <a:lnTo>
                      <a:pt x="12" y="20"/>
                    </a:lnTo>
                    <a:lnTo>
                      <a:pt x="10" y="30"/>
                    </a:lnTo>
                    <a:lnTo>
                      <a:pt x="10" y="30"/>
                    </a:lnTo>
                    <a:lnTo>
                      <a:pt x="10" y="32"/>
                    </a:lnTo>
                    <a:lnTo>
                      <a:pt x="8" y="28"/>
                    </a:lnTo>
                    <a:lnTo>
                      <a:pt x="8" y="22"/>
                    </a:lnTo>
                    <a:lnTo>
                      <a:pt x="10" y="20"/>
                    </a:lnTo>
                    <a:lnTo>
                      <a:pt x="10" y="20"/>
                    </a:lnTo>
                    <a:lnTo>
                      <a:pt x="8" y="18"/>
                    </a:lnTo>
                    <a:lnTo>
                      <a:pt x="6" y="16"/>
                    </a:lnTo>
                    <a:lnTo>
                      <a:pt x="0" y="18"/>
                    </a:lnTo>
                    <a:lnTo>
                      <a:pt x="0" y="18"/>
                    </a:lnTo>
                    <a:lnTo>
                      <a:pt x="0" y="14"/>
                    </a:lnTo>
                    <a:lnTo>
                      <a:pt x="2" y="12"/>
                    </a:lnTo>
                    <a:lnTo>
                      <a:pt x="8" y="14"/>
                    </a:lnTo>
                    <a:lnTo>
                      <a:pt x="8" y="14"/>
                    </a:lnTo>
                    <a:lnTo>
                      <a:pt x="6" y="8"/>
                    </a:lnTo>
                    <a:lnTo>
                      <a:pt x="4" y="6"/>
                    </a:lnTo>
                    <a:lnTo>
                      <a:pt x="2" y="6"/>
                    </a:lnTo>
                    <a:lnTo>
                      <a:pt x="2" y="6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3519" name="Freeform 207"/>
              <p:cNvSpPr>
                <a:spLocks/>
              </p:cNvSpPr>
              <p:nvPr userDrawn="1"/>
            </p:nvSpPr>
            <p:spPr bwMode="auto">
              <a:xfrm>
                <a:off x="3950" y="442"/>
                <a:ext cx="61" cy="118"/>
              </a:xfrm>
              <a:custGeom>
                <a:avLst/>
                <a:gdLst/>
                <a:ahLst/>
                <a:cxnLst>
                  <a:cxn ang="0">
                    <a:pos x="64" y="46"/>
                  </a:cxn>
                  <a:cxn ang="0">
                    <a:pos x="112" y="48"/>
                  </a:cxn>
                  <a:cxn ang="0">
                    <a:pos x="90" y="104"/>
                  </a:cxn>
                  <a:cxn ang="0">
                    <a:pos x="98" y="120"/>
                  </a:cxn>
                  <a:cxn ang="0">
                    <a:pos x="80" y="126"/>
                  </a:cxn>
                  <a:cxn ang="0">
                    <a:pos x="90" y="126"/>
                  </a:cxn>
                  <a:cxn ang="0">
                    <a:pos x="142" y="204"/>
                  </a:cxn>
                  <a:cxn ang="0">
                    <a:pos x="174" y="248"/>
                  </a:cxn>
                  <a:cxn ang="0">
                    <a:pos x="172" y="252"/>
                  </a:cxn>
                  <a:cxn ang="0">
                    <a:pos x="180" y="290"/>
                  </a:cxn>
                  <a:cxn ang="0">
                    <a:pos x="214" y="292"/>
                  </a:cxn>
                  <a:cxn ang="0">
                    <a:pos x="220" y="344"/>
                  </a:cxn>
                  <a:cxn ang="0">
                    <a:pos x="210" y="360"/>
                  </a:cxn>
                  <a:cxn ang="0">
                    <a:pos x="208" y="374"/>
                  </a:cxn>
                  <a:cxn ang="0">
                    <a:pos x="228" y="390"/>
                  </a:cxn>
                  <a:cxn ang="0">
                    <a:pos x="180" y="404"/>
                  </a:cxn>
                  <a:cxn ang="0">
                    <a:pos x="154" y="404"/>
                  </a:cxn>
                  <a:cxn ang="0">
                    <a:pos x="148" y="418"/>
                  </a:cxn>
                  <a:cxn ang="0">
                    <a:pos x="126" y="408"/>
                  </a:cxn>
                  <a:cxn ang="0">
                    <a:pos x="112" y="416"/>
                  </a:cxn>
                  <a:cxn ang="0">
                    <a:pos x="94" y="408"/>
                  </a:cxn>
                  <a:cxn ang="0">
                    <a:pos x="74" y="430"/>
                  </a:cxn>
                  <a:cxn ang="0">
                    <a:pos x="40" y="430"/>
                  </a:cxn>
                  <a:cxn ang="0">
                    <a:pos x="16" y="446"/>
                  </a:cxn>
                  <a:cxn ang="0">
                    <a:pos x="2" y="444"/>
                  </a:cxn>
                  <a:cxn ang="0">
                    <a:pos x="26" y="422"/>
                  </a:cxn>
                  <a:cxn ang="0">
                    <a:pos x="50" y="392"/>
                  </a:cxn>
                  <a:cxn ang="0">
                    <a:pos x="90" y="378"/>
                  </a:cxn>
                  <a:cxn ang="0">
                    <a:pos x="90" y="362"/>
                  </a:cxn>
                  <a:cxn ang="0">
                    <a:pos x="64" y="358"/>
                  </a:cxn>
                  <a:cxn ang="0">
                    <a:pos x="46" y="352"/>
                  </a:cxn>
                  <a:cxn ang="0">
                    <a:pos x="26" y="352"/>
                  </a:cxn>
                  <a:cxn ang="0">
                    <a:pos x="46" y="330"/>
                  </a:cxn>
                  <a:cxn ang="0">
                    <a:pos x="60" y="298"/>
                  </a:cxn>
                  <a:cxn ang="0">
                    <a:pos x="38" y="294"/>
                  </a:cxn>
                  <a:cxn ang="0">
                    <a:pos x="46" y="268"/>
                  </a:cxn>
                  <a:cxn ang="0">
                    <a:pos x="56" y="266"/>
                  </a:cxn>
                  <a:cxn ang="0">
                    <a:pos x="86" y="270"/>
                  </a:cxn>
                  <a:cxn ang="0">
                    <a:pos x="90" y="250"/>
                  </a:cxn>
                  <a:cxn ang="0">
                    <a:pos x="94" y="224"/>
                  </a:cxn>
                  <a:cxn ang="0">
                    <a:pos x="76" y="206"/>
                  </a:cxn>
                  <a:cxn ang="0">
                    <a:pos x="82" y="182"/>
                  </a:cxn>
                  <a:cxn ang="0">
                    <a:pos x="60" y="190"/>
                  </a:cxn>
                  <a:cxn ang="0">
                    <a:pos x="50" y="196"/>
                  </a:cxn>
                  <a:cxn ang="0">
                    <a:pos x="34" y="186"/>
                  </a:cxn>
                  <a:cxn ang="0">
                    <a:pos x="46" y="150"/>
                  </a:cxn>
                  <a:cxn ang="0">
                    <a:pos x="32" y="132"/>
                  </a:cxn>
                  <a:cxn ang="0">
                    <a:pos x="22" y="160"/>
                  </a:cxn>
                  <a:cxn ang="0">
                    <a:pos x="28" y="96"/>
                  </a:cxn>
                  <a:cxn ang="0">
                    <a:pos x="14" y="104"/>
                  </a:cxn>
                  <a:cxn ang="0">
                    <a:pos x="10" y="88"/>
                  </a:cxn>
                  <a:cxn ang="0">
                    <a:pos x="26" y="72"/>
                  </a:cxn>
                  <a:cxn ang="0">
                    <a:pos x="14" y="66"/>
                  </a:cxn>
                  <a:cxn ang="0">
                    <a:pos x="6" y="56"/>
                  </a:cxn>
                  <a:cxn ang="0">
                    <a:pos x="2" y="46"/>
                  </a:cxn>
                  <a:cxn ang="0">
                    <a:pos x="12" y="44"/>
                  </a:cxn>
                  <a:cxn ang="0">
                    <a:pos x="18" y="66"/>
                  </a:cxn>
                  <a:cxn ang="0">
                    <a:pos x="26" y="32"/>
                  </a:cxn>
                  <a:cxn ang="0">
                    <a:pos x="34" y="18"/>
                  </a:cxn>
                  <a:cxn ang="0">
                    <a:pos x="84" y="0"/>
                  </a:cxn>
                  <a:cxn ang="0">
                    <a:pos x="64" y="34"/>
                  </a:cxn>
                </a:cxnLst>
                <a:rect l="0" t="0" r="r" b="b"/>
                <a:pathLst>
                  <a:path w="230" h="450">
                    <a:moveTo>
                      <a:pt x="56" y="34"/>
                    </a:moveTo>
                    <a:lnTo>
                      <a:pt x="56" y="34"/>
                    </a:lnTo>
                    <a:lnTo>
                      <a:pt x="60" y="38"/>
                    </a:lnTo>
                    <a:lnTo>
                      <a:pt x="68" y="38"/>
                    </a:lnTo>
                    <a:lnTo>
                      <a:pt x="68" y="38"/>
                    </a:lnTo>
                    <a:lnTo>
                      <a:pt x="66" y="42"/>
                    </a:lnTo>
                    <a:lnTo>
                      <a:pt x="64" y="46"/>
                    </a:lnTo>
                    <a:lnTo>
                      <a:pt x="64" y="48"/>
                    </a:lnTo>
                    <a:lnTo>
                      <a:pt x="64" y="48"/>
                    </a:lnTo>
                    <a:lnTo>
                      <a:pt x="76" y="46"/>
                    </a:lnTo>
                    <a:lnTo>
                      <a:pt x="92" y="44"/>
                    </a:lnTo>
                    <a:lnTo>
                      <a:pt x="98" y="44"/>
                    </a:lnTo>
                    <a:lnTo>
                      <a:pt x="106" y="44"/>
                    </a:lnTo>
                    <a:lnTo>
                      <a:pt x="112" y="48"/>
                    </a:lnTo>
                    <a:lnTo>
                      <a:pt x="116" y="52"/>
                    </a:lnTo>
                    <a:lnTo>
                      <a:pt x="116" y="52"/>
                    </a:lnTo>
                    <a:lnTo>
                      <a:pt x="108" y="78"/>
                    </a:lnTo>
                    <a:lnTo>
                      <a:pt x="104" y="92"/>
                    </a:lnTo>
                    <a:lnTo>
                      <a:pt x="98" y="104"/>
                    </a:lnTo>
                    <a:lnTo>
                      <a:pt x="98" y="104"/>
                    </a:lnTo>
                    <a:lnTo>
                      <a:pt x="90" y="104"/>
                    </a:lnTo>
                    <a:lnTo>
                      <a:pt x="88" y="104"/>
                    </a:lnTo>
                    <a:lnTo>
                      <a:pt x="86" y="108"/>
                    </a:lnTo>
                    <a:lnTo>
                      <a:pt x="86" y="108"/>
                    </a:lnTo>
                    <a:lnTo>
                      <a:pt x="94" y="110"/>
                    </a:lnTo>
                    <a:lnTo>
                      <a:pt x="98" y="114"/>
                    </a:lnTo>
                    <a:lnTo>
                      <a:pt x="98" y="120"/>
                    </a:lnTo>
                    <a:lnTo>
                      <a:pt x="98" y="120"/>
                    </a:lnTo>
                    <a:lnTo>
                      <a:pt x="94" y="118"/>
                    </a:lnTo>
                    <a:lnTo>
                      <a:pt x="92" y="118"/>
                    </a:lnTo>
                    <a:lnTo>
                      <a:pt x="88" y="120"/>
                    </a:lnTo>
                    <a:lnTo>
                      <a:pt x="84" y="124"/>
                    </a:lnTo>
                    <a:lnTo>
                      <a:pt x="82" y="126"/>
                    </a:lnTo>
                    <a:lnTo>
                      <a:pt x="80" y="126"/>
                    </a:lnTo>
                    <a:lnTo>
                      <a:pt x="80" y="126"/>
                    </a:lnTo>
                    <a:lnTo>
                      <a:pt x="82" y="132"/>
                    </a:lnTo>
                    <a:lnTo>
                      <a:pt x="86" y="132"/>
                    </a:lnTo>
                    <a:lnTo>
                      <a:pt x="88" y="132"/>
                    </a:lnTo>
                    <a:lnTo>
                      <a:pt x="88" y="132"/>
                    </a:lnTo>
                    <a:lnTo>
                      <a:pt x="90" y="130"/>
                    </a:lnTo>
                    <a:lnTo>
                      <a:pt x="90" y="126"/>
                    </a:lnTo>
                    <a:lnTo>
                      <a:pt x="90" y="126"/>
                    </a:lnTo>
                    <a:lnTo>
                      <a:pt x="104" y="130"/>
                    </a:lnTo>
                    <a:lnTo>
                      <a:pt x="112" y="138"/>
                    </a:lnTo>
                    <a:lnTo>
                      <a:pt x="120" y="146"/>
                    </a:lnTo>
                    <a:lnTo>
                      <a:pt x="124" y="158"/>
                    </a:lnTo>
                    <a:lnTo>
                      <a:pt x="132" y="182"/>
                    </a:lnTo>
                    <a:lnTo>
                      <a:pt x="138" y="192"/>
                    </a:lnTo>
                    <a:lnTo>
                      <a:pt x="142" y="204"/>
                    </a:lnTo>
                    <a:lnTo>
                      <a:pt x="142" y="204"/>
                    </a:lnTo>
                    <a:lnTo>
                      <a:pt x="152" y="206"/>
                    </a:lnTo>
                    <a:lnTo>
                      <a:pt x="158" y="212"/>
                    </a:lnTo>
                    <a:lnTo>
                      <a:pt x="162" y="218"/>
                    </a:lnTo>
                    <a:lnTo>
                      <a:pt x="166" y="226"/>
                    </a:lnTo>
                    <a:lnTo>
                      <a:pt x="172" y="240"/>
                    </a:lnTo>
                    <a:lnTo>
                      <a:pt x="174" y="248"/>
                    </a:lnTo>
                    <a:lnTo>
                      <a:pt x="180" y="256"/>
                    </a:lnTo>
                    <a:lnTo>
                      <a:pt x="180" y="256"/>
                    </a:lnTo>
                    <a:lnTo>
                      <a:pt x="178" y="254"/>
                    </a:lnTo>
                    <a:lnTo>
                      <a:pt x="176" y="252"/>
                    </a:lnTo>
                    <a:lnTo>
                      <a:pt x="174" y="252"/>
                    </a:lnTo>
                    <a:lnTo>
                      <a:pt x="172" y="252"/>
                    </a:lnTo>
                    <a:lnTo>
                      <a:pt x="172" y="252"/>
                    </a:lnTo>
                    <a:lnTo>
                      <a:pt x="178" y="260"/>
                    </a:lnTo>
                    <a:lnTo>
                      <a:pt x="184" y="270"/>
                    </a:lnTo>
                    <a:lnTo>
                      <a:pt x="184" y="274"/>
                    </a:lnTo>
                    <a:lnTo>
                      <a:pt x="184" y="280"/>
                    </a:lnTo>
                    <a:lnTo>
                      <a:pt x="182" y="286"/>
                    </a:lnTo>
                    <a:lnTo>
                      <a:pt x="180" y="290"/>
                    </a:lnTo>
                    <a:lnTo>
                      <a:pt x="180" y="290"/>
                    </a:lnTo>
                    <a:lnTo>
                      <a:pt x="180" y="292"/>
                    </a:lnTo>
                    <a:lnTo>
                      <a:pt x="182" y="294"/>
                    </a:lnTo>
                    <a:lnTo>
                      <a:pt x="186" y="298"/>
                    </a:lnTo>
                    <a:lnTo>
                      <a:pt x="186" y="298"/>
                    </a:lnTo>
                    <a:lnTo>
                      <a:pt x="194" y="288"/>
                    </a:lnTo>
                    <a:lnTo>
                      <a:pt x="194" y="288"/>
                    </a:lnTo>
                    <a:lnTo>
                      <a:pt x="214" y="292"/>
                    </a:lnTo>
                    <a:lnTo>
                      <a:pt x="222" y="294"/>
                    </a:lnTo>
                    <a:lnTo>
                      <a:pt x="228" y="300"/>
                    </a:lnTo>
                    <a:lnTo>
                      <a:pt x="228" y="300"/>
                    </a:lnTo>
                    <a:lnTo>
                      <a:pt x="228" y="308"/>
                    </a:lnTo>
                    <a:lnTo>
                      <a:pt x="230" y="316"/>
                    </a:lnTo>
                    <a:lnTo>
                      <a:pt x="226" y="332"/>
                    </a:lnTo>
                    <a:lnTo>
                      <a:pt x="220" y="344"/>
                    </a:lnTo>
                    <a:lnTo>
                      <a:pt x="216" y="354"/>
                    </a:lnTo>
                    <a:lnTo>
                      <a:pt x="216" y="354"/>
                    </a:lnTo>
                    <a:lnTo>
                      <a:pt x="212" y="352"/>
                    </a:lnTo>
                    <a:lnTo>
                      <a:pt x="208" y="352"/>
                    </a:lnTo>
                    <a:lnTo>
                      <a:pt x="208" y="352"/>
                    </a:lnTo>
                    <a:lnTo>
                      <a:pt x="210" y="356"/>
                    </a:lnTo>
                    <a:lnTo>
                      <a:pt x="210" y="360"/>
                    </a:lnTo>
                    <a:lnTo>
                      <a:pt x="208" y="364"/>
                    </a:lnTo>
                    <a:lnTo>
                      <a:pt x="202" y="364"/>
                    </a:lnTo>
                    <a:lnTo>
                      <a:pt x="202" y="364"/>
                    </a:lnTo>
                    <a:lnTo>
                      <a:pt x="204" y="368"/>
                    </a:lnTo>
                    <a:lnTo>
                      <a:pt x="206" y="370"/>
                    </a:lnTo>
                    <a:lnTo>
                      <a:pt x="208" y="372"/>
                    </a:lnTo>
                    <a:lnTo>
                      <a:pt x="208" y="374"/>
                    </a:lnTo>
                    <a:lnTo>
                      <a:pt x="208" y="374"/>
                    </a:lnTo>
                    <a:lnTo>
                      <a:pt x="228" y="374"/>
                    </a:lnTo>
                    <a:lnTo>
                      <a:pt x="228" y="374"/>
                    </a:lnTo>
                    <a:lnTo>
                      <a:pt x="226" y="378"/>
                    </a:lnTo>
                    <a:lnTo>
                      <a:pt x="226" y="382"/>
                    </a:lnTo>
                    <a:lnTo>
                      <a:pt x="228" y="390"/>
                    </a:lnTo>
                    <a:lnTo>
                      <a:pt x="228" y="390"/>
                    </a:lnTo>
                    <a:lnTo>
                      <a:pt x="220" y="392"/>
                    </a:lnTo>
                    <a:lnTo>
                      <a:pt x="214" y="394"/>
                    </a:lnTo>
                    <a:lnTo>
                      <a:pt x="204" y="404"/>
                    </a:lnTo>
                    <a:lnTo>
                      <a:pt x="198" y="406"/>
                    </a:lnTo>
                    <a:lnTo>
                      <a:pt x="192" y="408"/>
                    </a:lnTo>
                    <a:lnTo>
                      <a:pt x="186" y="408"/>
                    </a:lnTo>
                    <a:lnTo>
                      <a:pt x="180" y="404"/>
                    </a:lnTo>
                    <a:lnTo>
                      <a:pt x="180" y="404"/>
                    </a:lnTo>
                    <a:lnTo>
                      <a:pt x="174" y="406"/>
                    </a:lnTo>
                    <a:lnTo>
                      <a:pt x="166" y="410"/>
                    </a:lnTo>
                    <a:lnTo>
                      <a:pt x="158" y="408"/>
                    </a:lnTo>
                    <a:lnTo>
                      <a:pt x="156" y="406"/>
                    </a:lnTo>
                    <a:lnTo>
                      <a:pt x="154" y="404"/>
                    </a:lnTo>
                    <a:lnTo>
                      <a:pt x="154" y="404"/>
                    </a:lnTo>
                    <a:lnTo>
                      <a:pt x="152" y="404"/>
                    </a:lnTo>
                    <a:lnTo>
                      <a:pt x="152" y="408"/>
                    </a:lnTo>
                    <a:lnTo>
                      <a:pt x="152" y="410"/>
                    </a:lnTo>
                    <a:lnTo>
                      <a:pt x="150" y="408"/>
                    </a:lnTo>
                    <a:lnTo>
                      <a:pt x="150" y="408"/>
                    </a:lnTo>
                    <a:lnTo>
                      <a:pt x="150" y="412"/>
                    </a:lnTo>
                    <a:lnTo>
                      <a:pt x="148" y="418"/>
                    </a:lnTo>
                    <a:lnTo>
                      <a:pt x="148" y="418"/>
                    </a:lnTo>
                    <a:lnTo>
                      <a:pt x="144" y="418"/>
                    </a:lnTo>
                    <a:lnTo>
                      <a:pt x="140" y="416"/>
                    </a:lnTo>
                    <a:lnTo>
                      <a:pt x="138" y="412"/>
                    </a:lnTo>
                    <a:lnTo>
                      <a:pt x="138" y="408"/>
                    </a:lnTo>
                    <a:lnTo>
                      <a:pt x="138" y="408"/>
                    </a:lnTo>
                    <a:lnTo>
                      <a:pt x="126" y="408"/>
                    </a:lnTo>
                    <a:lnTo>
                      <a:pt x="126" y="408"/>
                    </a:lnTo>
                    <a:lnTo>
                      <a:pt x="124" y="410"/>
                    </a:lnTo>
                    <a:lnTo>
                      <a:pt x="124" y="412"/>
                    </a:lnTo>
                    <a:lnTo>
                      <a:pt x="124" y="416"/>
                    </a:lnTo>
                    <a:lnTo>
                      <a:pt x="124" y="416"/>
                    </a:lnTo>
                    <a:lnTo>
                      <a:pt x="118" y="416"/>
                    </a:lnTo>
                    <a:lnTo>
                      <a:pt x="112" y="416"/>
                    </a:lnTo>
                    <a:lnTo>
                      <a:pt x="110" y="416"/>
                    </a:lnTo>
                    <a:lnTo>
                      <a:pt x="108" y="416"/>
                    </a:lnTo>
                    <a:lnTo>
                      <a:pt x="108" y="422"/>
                    </a:lnTo>
                    <a:lnTo>
                      <a:pt x="108" y="422"/>
                    </a:lnTo>
                    <a:lnTo>
                      <a:pt x="102" y="416"/>
                    </a:lnTo>
                    <a:lnTo>
                      <a:pt x="94" y="408"/>
                    </a:lnTo>
                    <a:lnTo>
                      <a:pt x="94" y="408"/>
                    </a:lnTo>
                    <a:lnTo>
                      <a:pt x="88" y="410"/>
                    </a:lnTo>
                    <a:lnTo>
                      <a:pt x="84" y="414"/>
                    </a:lnTo>
                    <a:lnTo>
                      <a:pt x="80" y="416"/>
                    </a:lnTo>
                    <a:lnTo>
                      <a:pt x="76" y="414"/>
                    </a:lnTo>
                    <a:lnTo>
                      <a:pt x="76" y="414"/>
                    </a:lnTo>
                    <a:lnTo>
                      <a:pt x="74" y="422"/>
                    </a:lnTo>
                    <a:lnTo>
                      <a:pt x="74" y="430"/>
                    </a:lnTo>
                    <a:lnTo>
                      <a:pt x="70" y="434"/>
                    </a:lnTo>
                    <a:lnTo>
                      <a:pt x="64" y="438"/>
                    </a:lnTo>
                    <a:lnTo>
                      <a:pt x="64" y="438"/>
                    </a:lnTo>
                    <a:lnTo>
                      <a:pt x="60" y="432"/>
                    </a:lnTo>
                    <a:lnTo>
                      <a:pt x="54" y="430"/>
                    </a:lnTo>
                    <a:lnTo>
                      <a:pt x="48" y="430"/>
                    </a:lnTo>
                    <a:lnTo>
                      <a:pt x="40" y="430"/>
                    </a:lnTo>
                    <a:lnTo>
                      <a:pt x="34" y="434"/>
                    </a:lnTo>
                    <a:lnTo>
                      <a:pt x="28" y="438"/>
                    </a:lnTo>
                    <a:lnTo>
                      <a:pt x="24" y="444"/>
                    </a:lnTo>
                    <a:lnTo>
                      <a:pt x="22" y="450"/>
                    </a:lnTo>
                    <a:lnTo>
                      <a:pt x="22" y="450"/>
                    </a:lnTo>
                    <a:lnTo>
                      <a:pt x="18" y="448"/>
                    </a:lnTo>
                    <a:lnTo>
                      <a:pt x="16" y="446"/>
                    </a:lnTo>
                    <a:lnTo>
                      <a:pt x="14" y="440"/>
                    </a:lnTo>
                    <a:lnTo>
                      <a:pt x="14" y="440"/>
                    </a:lnTo>
                    <a:lnTo>
                      <a:pt x="10" y="440"/>
                    </a:lnTo>
                    <a:lnTo>
                      <a:pt x="8" y="442"/>
                    </a:lnTo>
                    <a:lnTo>
                      <a:pt x="6" y="444"/>
                    </a:lnTo>
                    <a:lnTo>
                      <a:pt x="2" y="444"/>
                    </a:lnTo>
                    <a:lnTo>
                      <a:pt x="2" y="444"/>
                    </a:lnTo>
                    <a:lnTo>
                      <a:pt x="2" y="440"/>
                    </a:lnTo>
                    <a:lnTo>
                      <a:pt x="4" y="438"/>
                    </a:lnTo>
                    <a:lnTo>
                      <a:pt x="6" y="434"/>
                    </a:lnTo>
                    <a:lnTo>
                      <a:pt x="6" y="434"/>
                    </a:lnTo>
                    <a:lnTo>
                      <a:pt x="14" y="432"/>
                    </a:lnTo>
                    <a:lnTo>
                      <a:pt x="18" y="430"/>
                    </a:lnTo>
                    <a:lnTo>
                      <a:pt x="26" y="422"/>
                    </a:lnTo>
                    <a:lnTo>
                      <a:pt x="34" y="414"/>
                    </a:lnTo>
                    <a:lnTo>
                      <a:pt x="38" y="410"/>
                    </a:lnTo>
                    <a:lnTo>
                      <a:pt x="42" y="408"/>
                    </a:lnTo>
                    <a:lnTo>
                      <a:pt x="42" y="408"/>
                    </a:lnTo>
                    <a:lnTo>
                      <a:pt x="42" y="392"/>
                    </a:lnTo>
                    <a:lnTo>
                      <a:pt x="42" y="392"/>
                    </a:lnTo>
                    <a:lnTo>
                      <a:pt x="50" y="392"/>
                    </a:lnTo>
                    <a:lnTo>
                      <a:pt x="52" y="390"/>
                    </a:lnTo>
                    <a:lnTo>
                      <a:pt x="54" y="388"/>
                    </a:lnTo>
                    <a:lnTo>
                      <a:pt x="52" y="382"/>
                    </a:lnTo>
                    <a:lnTo>
                      <a:pt x="52" y="382"/>
                    </a:lnTo>
                    <a:lnTo>
                      <a:pt x="88" y="382"/>
                    </a:lnTo>
                    <a:lnTo>
                      <a:pt x="88" y="382"/>
                    </a:lnTo>
                    <a:lnTo>
                      <a:pt x="90" y="378"/>
                    </a:lnTo>
                    <a:lnTo>
                      <a:pt x="94" y="372"/>
                    </a:lnTo>
                    <a:lnTo>
                      <a:pt x="98" y="364"/>
                    </a:lnTo>
                    <a:lnTo>
                      <a:pt x="98" y="364"/>
                    </a:lnTo>
                    <a:lnTo>
                      <a:pt x="98" y="364"/>
                    </a:lnTo>
                    <a:lnTo>
                      <a:pt x="96" y="364"/>
                    </a:lnTo>
                    <a:lnTo>
                      <a:pt x="90" y="362"/>
                    </a:lnTo>
                    <a:lnTo>
                      <a:pt x="90" y="362"/>
                    </a:lnTo>
                    <a:lnTo>
                      <a:pt x="88" y="364"/>
                    </a:lnTo>
                    <a:lnTo>
                      <a:pt x="88" y="368"/>
                    </a:lnTo>
                    <a:lnTo>
                      <a:pt x="84" y="372"/>
                    </a:lnTo>
                    <a:lnTo>
                      <a:pt x="84" y="372"/>
                    </a:lnTo>
                    <a:lnTo>
                      <a:pt x="76" y="372"/>
                    </a:lnTo>
                    <a:lnTo>
                      <a:pt x="70" y="368"/>
                    </a:lnTo>
                    <a:lnTo>
                      <a:pt x="64" y="358"/>
                    </a:lnTo>
                    <a:lnTo>
                      <a:pt x="64" y="358"/>
                    </a:lnTo>
                    <a:lnTo>
                      <a:pt x="60" y="360"/>
                    </a:lnTo>
                    <a:lnTo>
                      <a:pt x="52" y="360"/>
                    </a:lnTo>
                    <a:lnTo>
                      <a:pt x="52" y="360"/>
                    </a:lnTo>
                    <a:lnTo>
                      <a:pt x="50" y="356"/>
                    </a:lnTo>
                    <a:lnTo>
                      <a:pt x="46" y="352"/>
                    </a:lnTo>
                    <a:lnTo>
                      <a:pt x="46" y="352"/>
                    </a:lnTo>
                    <a:lnTo>
                      <a:pt x="38" y="354"/>
                    </a:lnTo>
                    <a:lnTo>
                      <a:pt x="36" y="356"/>
                    </a:lnTo>
                    <a:lnTo>
                      <a:pt x="34" y="360"/>
                    </a:lnTo>
                    <a:lnTo>
                      <a:pt x="34" y="360"/>
                    </a:lnTo>
                    <a:lnTo>
                      <a:pt x="30" y="360"/>
                    </a:lnTo>
                    <a:lnTo>
                      <a:pt x="28" y="358"/>
                    </a:lnTo>
                    <a:lnTo>
                      <a:pt x="26" y="352"/>
                    </a:lnTo>
                    <a:lnTo>
                      <a:pt x="26" y="346"/>
                    </a:lnTo>
                    <a:lnTo>
                      <a:pt x="26" y="346"/>
                    </a:lnTo>
                    <a:lnTo>
                      <a:pt x="24" y="346"/>
                    </a:lnTo>
                    <a:lnTo>
                      <a:pt x="24" y="346"/>
                    </a:lnTo>
                    <a:lnTo>
                      <a:pt x="26" y="342"/>
                    </a:lnTo>
                    <a:lnTo>
                      <a:pt x="32" y="338"/>
                    </a:lnTo>
                    <a:lnTo>
                      <a:pt x="46" y="330"/>
                    </a:lnTo>
                    <a:lnTo>
                      <a:pt x="52" y="324"/>
                    </a:lnTo>
                    <a:lnTo>
                      <a:pt x="58" y="320"/>
                    </a:lnTo>
                    <a:lnTo>
                      <a:pt x="60" y="314"/>
                    </a:lnTo>
                    <a:lnTo>
                      <a:pt x="58" y="308"/>
                    </a:lnTo>
                    <a:lnTo>
                      <a:pt x="58" y="308"/>
                    </a:lnTo>
                    <a:lnTo>
                      <a:pt x="60" y="302"/>
                    </a:lnTo>
                    <a:lnTo>
                      <a:pt x="60" y="298"/>
                    </a:lnTo>
                    <a:lnTo>
                      <a:pt x="60" y="294"/>
                    </a:lnTo>
                    <a:lnTo>
                      <a:pt x="58" y="288"/>
                    </a:lnTo>
                    <a:lnTo>
                      <a:pt x="58" y="288"/>
                    </a:lnTo>
                    <a:lnTo>
                      <a:pt x="52" y="288"/>
                    </a:lnTo>
                    <a:lnTo>
                      <a:pt x="48" y="292"/>
                    </a:lnTo>
                    <a:lnTo>
                      <a:pt x="46" y="294"/>
                    </a:lnTo>
                    <a:lnTo>
                      <a:pt x="38" y="294"/>
                    </a:lnTo>
                    <a:lnTo>
                      <a:pt x="38" y="294"/>
                    </a:lnTo>
                    <a:lnTo>
                      <a:pt x="44" y="288"/>
                    </a:lnTo>
                    <a:lnTo>
                      <a:pt x="52" y="284"/>
                    </a:lnTo>
                    <a:lnTo>
                      <a:pt x="52" y="284"/>
                    </a:lnTo>
                    <a:lnTo>
                      <a:pt x="52" y="278"/>
                    </a:lnTo>
                    <a:lnTo>
                      <a:pt x="48" y="274"/>
                    </a:lnTo>
                    <a:lnTo>
                      <a:pt x="46" y="268"/>
                    </a:lnTo>
                    <a:lnTo>
                      <a:pt x="44" y="264"/>
                    </a:lnTo>
                    <a:lnTo>
                      <a:pt x="44" y="264"/>
                    </a:lnTo>
                    <a:lnTo>
                      <a:pt x="48" y="264"/>
                    </a:lnTo>
                    <a:lnTo>
                      <a:pt x="50" y="262"/>
                    </a:lnTo>
                    <a:lnTo>
                      <a:pt x="50" y="262"/>
                    </a:lnTo>
                    <a:lnTo>
                      <a:pt x="54" y="264"/>
                    </a:lnTo>
                    <a:lnTo>
                      <a:pt x="56" y="266"/>
                    </a:lnTo>
                    <a:lnTo>
                      <a:pt x="60" y="274"/>
                    </a:lnTo>
                    <a:lnTo>
                      <a:pt x="60" y="274"/>
                    </a:lnTo>
                    <a:lnTo>
                      <a:pt x="62" y="272"/>
                    </a:lnTo>
                    <a:lnTo>
                      <a:pt x="64" y="270"/>
                    </a:lnTo>
                    <a:lnTo>
                      <a:pt x="74" y="268"/>
                    </a:lnTo>
                    <a:lnTo>
                      <a:pt x="82" y="268"/>
                    </a:lnTo>
                    <a:lnTo>
                      <a:pt x="86" y="270"/>
                    </a:lnTo>
                    <a:lnTo>
                      <a:pt x="86" y="270"/>
                    </a:lnTo>
                    <a:lnTo>
                      <a:pt x="86" y="264"/>
                    </a:lnTo>
                    <a:lnTo>
                      <a:pt x="86" y="264"/>
                    </a:lnTo>
                    <a:lnTo>
                      <a:pt x="90" y="264"/>
                    </a:lnTo>
                    <a:lnTo>
                      <a:pt x="90" y="264"/>
                    </a:lnTo>
                    <a:lnTo>
                      <a:pt x="90" y="256"/>
                    </a:lnTo>
                    <a:lnTo>
                      <a:pt x="90" y="250"/>
                    </a:lnTo>
                    <a:lnTo>
                      <a:pt x="92" y="244"/>
                    </a:lnTo>
                    <a:lnTo>
                      <a:pt x="88" y="236"/>
                    </a:lnTo>
                    <a:lnTo>
                      <a:pt x="88" y="236"/>
                    </a:lnTo>
                    <a:lnTo>
                      <a:pt x="94" y="236"/>
                    </a:lnTo>
                    <a:lnTo>
                      <a:pt x="94" y="236"/>
                    </a:lnTo>
                    <a:lnTo>
                      <a:pt x="94" y="230"/>
                    </a:lnTo>
                    <a:lnTo>
                      <a:pt x="94" y="224"/>
                    </a:lnTo>
                    <a:lnTo>
                      <a:pt x="94" y="224"/>
                    </a:lnTo>
                    <a:lnTo>
                      <a:pt x="90" y="224"/>
                    </a:lnTo>
                    <a:lnTo>
                      <a:pt x="88" y="224"/>
                    </a:lnTo>
                    <a:lnTo>
                      <a:pt x="86" y="226"/>
                    </a:lnTo>
                    <a:lnTo>
                      <a:pt x="86" y="226"/>
                    </a:lnTo>
                    <a:lnTo>
                      <a:pt x="80" y="218"/>
                    </a:lnTo>
                    <a:lnTo>
                      <a:pt x="76" y="206"/>
                    </a:lnTo>
                    <a:lnTo>
                      <a:pt x="74" y="200"/>
                    </a:lnTo>
                    <a:lnTo>
                      <a:pt x="76" y="194"/>
                    </a:lnTo>
                    <a:lnTo>
                      <a:pt x="78" y="190"/>
                    </a:lnTo>
                    <a:lnTo>
                      <a:pt x="84" y="186"/>
                    </a:lnTo>
                    <a:lnTo>
                      <a:pt x="84" y="186"/>
                    </a:lnTo>
                    <a:lnTo>
                      <a:pt x="84" y="184"/>
                    </a:lnTo>
                    <a:lnTo>
                      <a:pt x="82" y="182"/>
                    </a:lnTo>
                    <a:lnTo>
                      <a:pt x="80" y="180"/>
                    </a:lnTo>
                    <a:lnTo>
                      <a:pt x="80" y="178"/>
                    </a:lnTo>
                    <a:lnTo>
                      <a:pt x="80" y="178"/>
                    </a:lnTo>
                    <a:lnTo>
                      <a:pt x="74" y="184"/>
                    </a:lnTo>
                    <a:lnTo>
                      <a:pt x="68" y="190"/>
                    </a:lnTo>
                    <a:lnTo>
                      <a:pt x="62" y="192"/>
                    </a:lnTo>
                    <a:lnTo>
                      <a:pt x="60" y="190"/>
                    </a:lnTo>
                    <a:lnTo>
                      <a:pt x="58" y="188"/>
                    </a:lnTo>
                    <a:lnTo>
                      <a:pt x="58" y="188"/>
                    </a:lnTo>
                    <a:lnTo>
                      <a:pt x="56" y="190"/>
                    </a:lnTo>
                    <a:lnTo>
                      <a:pt x="56" y="192"/>
                    </a:lnTo>
                    <a:lnTo>
                      <a:pt x="54" y="196"/>
                    </a:lnTo>
                    <a:lnTo>
                      <a:pt x="50" y="196"/>
                    </a:lnTo>
                    <a:lnTo>
                      <a:pt x="50" y="196"/>
                    </a:lnTo>
                    <a:lnTo>
                      <a:pt x="48" y="192"/>
                    </a:lnTo>
                    <a:lnTo>
                      <a:pt x="44" y="188"/>
                    </a:lnTo>
                    <a:lnTo>
                      <a:pt x="40" y="186"/>
                    </a:lnTo>
                    <a:lnTo>
                      <a:pt x="38" y="188"/>
                    </a:lnTo>
                    <a:lnTo>
                      <a:pt x="36" y="190"/>
                    </a:lnTo>
                    <a:lnTo>
                      <a:pt x="36" y="190"/>
                    </a:lnTo>
                    <a:lnTo>
                      <a:pt x="34" y="186"/>
                    </a:lnTo>
                    <a:lnTo>
                      <a:pt x="34" y="180"/>
                    </a:lnTo>
                    <a:lnTo>
                      <a:pt x="36" y="176"/>
                    </a:lnTo>
                    <a:lnTo>
                      <a:pt x="38" y="170"/>
                    </a:lnTo>
                    <a:lnTo>
                      <a:pt x="44" y="162"/>
                    </a:lnTo>
                    <a:lnTo>
                      <a:pt x="48" y="152"/>
                    </a:lnTo>
                    <a:lnTo>
                      <a:pt x="48" y="152"/>
                    </a:lnTo>
                    <a:lnTo>
                      <a:pt x="46" y="150"/>
                    </a:lnTo>
                    <a:lnTo>
                      <a:pt x="44" y="148"/>
                    </a:lnTo>
                    <a:lnTo>
                      <a:pt x="42" y="140"/>
                    </a:lnTo>
                    <a:lnTo>
                      <a:pt x="38" y="132"/>
                    </a:lnTo>
                    <a:lnTo>
                      <a:pt x="36" y="132"/>
                    </a:lnTo>
                    <a:lnTo>
                      <a:pt x="34" y="132"/>
                    </a:lnTo>
                    <a:lnTo>
                      <a:pt x="34" y="132"/>
                    </a:lnTo>
                    <a:lnTo>
                      <a:pt x="32" y="132"/>
                    </a:lnTo>
                    <a:lnTo>
                      <a:pt x="32" y="130"/>
                    </a:lnTo>
                    <a:lnTo>
                      <a:pt x="32" y="124"/>
                    </a:lnTo>
                    <a:lnTo>
                      <a:pt x="32" y="124"/>
                    </a:lnTo>
                    <a:lnTo>
                      <a:pt x="28" y="136"/>
                    </a:lnTo>
                    <a:lnTo>
                      <a:pt x="28" y="146"/>
                    </a:lnTo>
                    <a:lnTo>
                      <a:pt x="24" y="156"/>
                    </a:lnTo>
                    <a:lnTo>
                      <a:pt x="22" y="160"/>
                    </a:lnTo>
                    <a:lnTo>
                      <a:pt x="18" y="164"/>
                    </a:lnTo>
                    <a:lnTo>
                      <a:pt x="18" y="164"/>
                    </a:lnTo>
                    <a:lnTo>
                      <a:pt x="24" y="126"/>
                    </a:lnTo>
                    <a:lnTo>
                      <a:pt x="26" y="110"/>
                    </a:lnTo>
                    <a:lnTo>
                      <a:pt x="32" y="94"/>
                    </a:lnTo>
                    <a:lnTo>
                      <a:pt x="32" y="94"/>
                    </a:lnTo>
                    <a:lnTo>
                      <a:pt x="28" y="96"/>
                    </a:lnTo>
                    <a:lnTo>
                      <a:pt x="26" y="98"/>
                    </a:lnTo>
                    <a:lnTo>
                      <a:pt x="24" y="106"/>
                    </a:lnTo>
                    <a:lnTo>
                      <a:pt x="18" y="110"/>
                    </a:lnTo>
                    <a:lnTo>
                      <a:pt x="16" y="112"/>
                    </a:lnTo>
                    <a:lnTo>
                      <a:pt x="10" y="112"/>
                    </a:lnTo>
                    <a:lnTo>
                      <a:pt x="10" y="112"/>
                    </a:lnTo>
                    <a:lnTo>
                      <a:pt x="14" y="104"/>
                    </a:lnTo>
                    <a:lnTo>
                      <a:pt x="12" y="102"/>
                    </a:lnTo>
                    <a:lnTo>
                      <a:pt x="8" y="102"/>
                    </a:lnTo>
                    <a:lnTo>
                      <a:pt x="8" y="102"/>
                    </a:lnTo>
                    <a:lnTo>
                      <a:pt x="8" y="98"/>
                    </a:lnTo>
                    <a:lnTo>
                      <a:pt x="10" y="94"/>
                    </a:lnTo>
                    <a:lnTo>
                      <a:pt x="12" y="92"/>
                    </a:lnTo>
                    <a:lnTo>
                      <a:pt x="10" y="88"/>
                    </a:lnTo>
                    <a:lnTo>
                      <a:pt x="10" y="88"/>
                    </a:lnTo>
                    <a:lnTo>
                      <a:pt x="16" y="88"/>
                    </a:lnTo>
                    <a:lnTo>
                      <a:pt x="20" y="86"/>
                    </a:lnTo>
                    <a:lnTo>
                      <a:pt x="20" y="86"/>
                    </a:lnTo>
                    <a:lnTo>
                      <a:pt x="20" y="76"/>
                    </a:lnTo>
                    <a:lnTo>
                      <a:pt x="22" y="72"/>
                    </a:lnTo>
                    <a:lnTo>
                      <a:pt x="26" y="72"/>
                    </a:lnTo>
                    <a:lnTo>
                      <a:pt x="26" y="72"/>
                    </a:lnTo>
                    <a:lnTo>
                      <a:pt x="24" y="70"/>
                    </a:lnTo>
                    <a:lnTo>
                      <a:pt x="22" y="70"/>
                    </a:lnTo>
                    <a:lnTo>
                      <a:pt x="18" y="74"/>
                    </a:lnTo>
                    <a:lnTo>
                      <a:pt x="18" y="74"/>
                    </a:lnTo>
                    <a:lnTo>
                      <a:pt x="16" y="70"/>
                    </a:lnTo>
                    <a:lnTo>
                      <a:pt x="14" y="66"/>
                    </a:lnTo>
                    <a:lnTo>
                      <a:pt x="14" y="66"/>
                    </a:lnTo>
                    <a:lnTo>
                      <a:pt x="12" y="66"/>
                    </a:lnTo>
                    <a:lnTo>
                      <a:pt x="12" y="70"/>
                    </a:lnTo>
                    <a:lnTo>
                      <a:pt x="12" y="70"/>
                    </a:lnTo>
                    <a:lnTo>
                      <a:pt x="10" y="68"/>
                    </a:lnTo>
                    <a:lnTo>
                      <a:pt x="8" y="64"/>
                    </a:lnTo>
                    <a:lnTo>
                      <a:pt x="6" y="56"/>
                    </a:lnTo>
                    <a:lnTo>
                      <a:pt x="6" y="56"/>
                    </a:lnTo>
                    <a:lnTo>
                      <a:pt x="4" y="58"/>
                    </a:lnTo>
                    <a:lnTo>
                      <a:pt x="2" y="60"/>
                    </a:lnTo>
                    <a:lnTo>
                      <a:pt x="0" y="60"/>
                    </a:lnTo>
                    <a:lnTo>
                      <a:pt x="0" y="60"/>
                    </a:lnTo>
                    <a:lnTo>
                      <a:pt x="0" y="52"/>
                    </a:lnTo>
                    <a:lnTo>
                      <a:pt x="2" y="46"/>
                    </a:lnTo>
                    <a:lnTo>
                      <a:pt x="2" y="46"/>
                    </a:lnTo>
                    <a:lnTo>
                      <a:pt x="6" y="50"/>
                    </a:lnTo>
                    <a:lnTo>
                      <a:pt x="8" y="50"/>
                    </a:lnTo>
                    <a:lnTo>
                      <a:pt x="10" y="46"/>
                    </a:lnTo>
                    <a:lnTo>
                      <a:pt x="8" y="42"/>
                    </a:lnTo>
                    <a:lnTo>
                      <a:pt x="8" y="42"/>
                    </a:lnTo>
                    <a:lnTo>
                      <a:pt x="12" y="44"/>
                    </a:lnTo>
                    <a:lnTo>
                      <a:pt x="16" y="48"/>
                    </a:lnTo>
                    <a:lnTo>
                      <a:pt x="14" y="54"/>
                    </a:lnTo>
                    <a:lnTo>
                      <a:pt x="12" y="58"/>
                    </a:lnTo>
                    <a:lnTo>
                      <a:pt x="12" y="58"/>
                    </a:lnTo>
                    <a:lnTo>
                      <a:pt x="14" y="60"/>
                    </a:lnTo>
                    <a:lnTo>
                      <a:pt x="16" y="62"/>
                    </a:lnTo>
                    <a:lnTo>
                      <a:pt x="18" y="66"/>
                    </a:lnTo>
                    <a:lnTo>
                      <a:pt x="18" y="66"/>
                    </a:lnTo>
                    <a:lnTo>
                      <a:pt x="20" y="62"/>
                    </a:lnTo>
                    <a:lnTo>
                      <a:pt x="22" y="60"/>
                    </a:lnTo>
                    <a:lnTo>
                      <a:pt x="22" y="52"/>
                    </a:lnTo>
                    <a:lnTo>
                      <a:pt x="22" y="42"/>
                    </a:lnTo>
                    <a:lnTo>
                      <a:pt x="24" y="38"/>
                    </a:lnTo>
                    <a:lnTo>
                      <a:pt x="26" y="32"/>
                    </a:lnTo>
                    <a:lnTo>
                      <a:pt x="26" y="32"/>
                    </a:lnTo>
                    <a:lnTo>
                      <a:pt x="32" y="32"/>
                    </a:lnTo>
                    <a:lnTo>
                      <a:pt x="36" y="34"/>
                    </a:lnTo>
                    <a:lnTo>
                      <a:pt x="36" y="34"/>
                    </a:lnTo>
                    <a:lnTo>
                      <a:pt x="34" y="30"/>
                    </a:lnTo>
                    <a:lnTo>
                      <a:pt x="32" y="26"/>
                    </a:lnTo>
                    <a:lnTo>
                      <a:pt x="34" y="18"/>
                    </a:lnTo>
                    <a:lnTo>
                      <a:pt x="38" y="10"/>
                    </a:lnTo>
                    <a:lnTo>
                      <a:pt x="40" y="0"/>
                    </a:lnTo>
                    <a:lnTo>
                      <a:pt x="40" y="0"/>
                    </a:lnTo>
                    <a:lnTo>
                      <a:pt x="54" y="2"/>
                    </a:lnTo>
                    <a:lnTo>
                      <a:pt x="62" y="2"/>
                    </a:lnTo>
                    <a:lnTo>
                      <a:pt x="72" y="0"/>
                    </a:lnTo>
                    <a:lnTo>
                      <a:pt x="84" y="0"/>
                    </a:lnTo>
                    <a:lnTo>
                      <a:pt x="84" y="0"/>
                    </a:lnTo>
                    <a:lnTo>
                      <a:pt x="84" y="6"/>
                    </a:lnTo>
                    <a:lnTo>
                      <a:pt x="82" y="12"/>
                    </a:lnTo>
                    <a:lnTo>
                      <a:pt x="76" y="20"/>
                    </a:lnTo>
                    <a:lnTo>
                      <a:pt x="68" y="28"/>
                    </a:lnTo>
                    <a:lnTo>
                      <a:pt x="66" y="32"/>
                    </a:lnTo>
                    <a:lnTo>
                      <a:pt x="64" y="34"/>
                    </a:lnTo>
                    <a:lnTo>
                      <a:pt x="64" y="34"/>
                    </a:lnTo>
                    <a:lnTo>
                      <a:pt x="62" y="36"/>
                    </a:lnTo>
                    <a:lnTo>
                      <a:pt x="60" y="36"/>
                    </a:lnTo>
                    <a:lnTo>
                      <a:pt x="58" y="34"/>
                    </a:lnTo>
                    <a:lnTo>
                      <a:pt x="56" y="34"/>
                    </a:lnTo>
                    <a:lnTo>
                      <a:pt x="56" y="34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3520" name="Freeform 208"/>
              <p:cNvSpPr>
                <a:spLocks/>
              </p:cNvSpPr>
              <p:nvPr userDrawn="1"/>
            </p:nvSpPr>
            <p:spPr bwMode="auto">
              <a:xfrm>
                <a:off x="3522" y="458"/>
                <a:ext cx="77" cy="65"/>
              </a:xfrm>
              <a:custGeom>
                <a:avLst/>
                <a:gdLst/>
                <a:ahLst/>
                <a:cxnLst>
                  <a:cxn ang="0">
                    <a:pos x="90" y="82"/>
                  </a:cxn>
                  <a:cxn ang="0">
                    <a:pos x="100" y="90"/>
                  </a:cxn>
                  <a:cxn ang="0">
                    <a:pos x="112" y="74"/>
                  </a:cxn>
                  <a:cxn ang="0">
                    <a:pos x="196" y="32"/>
                  </a:cxn>
                  <a:cxn ang="0">
                    <a:pos x="206" y="22"/>
                  </a:cxn>
                  <a:cxn ang="0">
                    <a:pos x="226" y="14"/>
                  </a:cxn>
                  <a:cxn ang="0">
                    <a:pos x="280" y="4"/>
                  </a:cxn>
                  <a:cxn ang="0">
                    <a:pos x="290" y="8"/>
                  </a:cxn>
                  <a:cxn ang="0">
                    <a:pos x="270" y="12"/>
                  </a:cxn>
                  <a:cxn ang="0">
                    <a:pos x="260" y="16"/>
                  </a:cxn>
                  <a:cxn ang="0">
                    <a:pos x="256" y="26"/>
                  </a:cxn>
                  <a:cxn ang="0">
                    <a:pos x="164" y="70"/>
                  </a:cxn>
                  <a:cxn ang="0">
                    <a:pos x="198" y="64"/>
                  </a:cxn>
                  <a:cxn ang="0">
                    <a:pos x="208" y="70"/>
                  </a:cxn>
                  <a:cxn ang="0">
                    <a:pos x="190" y="76"/>
                  </a:cxn>
                  <a:cxn ang="0">
                    <a:pos x="174" y="90"/>
                  </a:cxn>
                  <a:cxn ang="0">
                    <a:pos x="184" y="96"/>
                  </a:cxn>
                  <a:cxn ang="0">
                    <a:pos x="188" y="102"/>
                  </a:cxn>
                  <a:cxn ang="0">
                    <a:pos x="182" y="98"/>
                  </a:cxn>
                  <a:cxn ang="0">
                    <a:pos x="190" y="110"/>
                  </a:cxn>
                  <a:cxn ang="0">
                    <a:pos x="204" y="98"/>
                  </a:cxn>
                  <a:cxn ang="0">
                    <a:pos x="198" y="112"/>
                  </a:cxn>
                  <a:cxn ang="0">
                    <a:pos x="216" y="122"/>
                  </a:cxn>
                  <a:cxn ang="0">
                    <a:pos x="184" y="146"/>
                  </a:cxn>
                  <a:cxn ang="0">
                    <a:pos x="174" y="158"/>
                  </a:cxn>
                  <a:cxn ang="0">
                    <a:pos x="194" y="160"/>
                  </a:cxn>
                  <a:cxn ang="0">
                    <a:pos x="158" y="176"/>
                  </a:cxn>
                  <a:cxn ang="0">
                    <a:pos x="132" y="194"/>
                  </a:cxn>
                  <a:cxn ang="0">
                    <a:pos x="176" y="180"/>
                  </a:cxn>
                  <a:cxn ang="0">
                    <a:pos x="136" y="208"/>
                  </a:cxn>
                  <a:cxn ang="0">
                    <a:pos x="160" y="198"/>
                  </a:cxn>
                  <a:cxn ang="0">
                    <a:pos x="150" y="216"/>
                  </a:cxn>
                  <a:cxn ang="0">
                    <a:pos x="104" y="246"/>
                  </a:cxn>
                  <a:cxn ang="0">
                    <a:pos x="84" y="244"/>
                  </a:cxn>
                  <a:cxn ang="0">
                    <a:pos x="112" y="222"/>
                  </a:cxn>
                  <a:cxn ang="0">
                    <a:pos x="80" y="228"/>
                  </a:cxn>
                  <a:cxn ang="0">
                    <a:pos x="124" y="198"/>
                  </a:cxn>
                  <a:cxn ang="0">
                    <a:pos x="100" y="200"/>
                  </a:cxn>
                  <a:cxn ang="0">
                    <a:pos x="56" y="212"/>
                  </a:cxn>
                  <a:cxn ang="0">
                    <a:pos x="40" y="206"/>
                  </a:cxn>
                  <a:cxn ang="0">
                    <a:pos x="58" y="196"/>
                  </a:cxn>
                  <a:cxn ang="0">
                    <a:pos x="100" y="180"/>
                  </a:cxn>
                  <a:cxn ang="0">
                    <a:pos x="94" y="172"/>
                  </a:cxn>
                  <a:cxn ang="0">
                    <a:pos x="78" y="180"/>
                  </a:cxn>
                  <a:cxn ang="0">
                    <a:pos x="70" y="176"/>
                  </a:cxn>
                  <a:cxn ang="0">
                    <a:pos x="78" y="174"/>
                  </a:cxn>
                  <a:cxn ang="0">
                    <a:pos x="88" y="164"/>
                  </a:cxn>
                  <a:cxn ang="0">
                    <a:pos x="82" y="160"/>
                  </a:cxn>
                  <a:cxn ang="0">
                    <a:pos x="38" y="150"/>
                  </a:cxn>
                  <a:cxn ang="0">
                    <a:pos x="0" y="138"/>
                  </a:cxn>
                  <a:cxn ang="0">
                    <a:pos x="48" y="108"/>
                  </a:cxn>
                  <a:cxn ang="0">
                    <a:pos x="50" y="98"/>
                  </a:cxn>
                  <a:cxn ang="0">
                    <a:pos x="64" y="94"/>
                  </a:cxn>
                </a:cxnLst>
                <a:rect l="0" t="0" r="r" b="b"/>
                <a:pathLst>
                  <a:path w="290" h="248">
                    <a:moveTo>
                      <a:pt x="62" y="98"/>
                    </a:moveTo>
                    <a:lnTo>
                      <a:pt x="62" y="98"/>
                    </a:lnTo>
                    <a:lnTo>
                      <a:pt x="66" y="96"/>
                    </a:lnTo>
                    <a:lnTo>
                      <a:pt x="70" y="94"/>
                    </a:lnTo>
                    <a:lnTo>
                      <a:pt x="80" y="88"/>
                    </a:lnTo>
                    <a:lnTo>
                      <a:pt x="90" y="82"/>
                    </a:lnTo>
                    <a:lnTo>
                      <a:pt x="96" y="80"/>
                    </a:lnTo>
                    <a:lnTo>
                      <a:pt x="102" y="78"/>
                    </a:lnTo>
                    <a:lnTo>
                      <a:pt x="102" y="78"/>
                    </a:lnTo>
                    <a:lnTo>
                      <a:pt x="100" y="84"/>
                    </a:lnTo>
                    <a:lnTo>
                      <a:pt x="100" y="90"/>
                    </a:lnTo>
                    <a:lnTo>
                      <a:pt x="100" y="90"/>
                    </a:lnTo>
                    <a:lnTo>
                      <a:pt x="104" y="84"/>
                    </a:lnTo>
                    <a:lnTo>
                      <a:pt x="108" y="80"/>
                    </a:lnTo>
                    <a:lnTo>
                      <a:pt x="114" y="80"/>
                    </a:lnTo>
                    <a:lnTo>
                      <a:pt x="114" y="80"/>
                    </a:lnTo>
                    <a:lnTo>
                      <a:pt x="112" y="78"/>
                    </a:lnTo>
                    <a:lnTo>
                      <a:pt x="112" y="74"/>
                    </a:lnTo>
                    <a:lnTo>
                      <a:pt x="112" y="74"/>
                    </a:lnTo>
                    <a:lnTo>
                      <a:pt x="138" y="60"/>
                    </a:lnTo>
                    <a:lnTo>
                      <a:pt x="168" y="44"/>
                    </a:lnTo>
                    <a:lnTo>
                      <a:pt x="168" y="44"/>
                    </a:lnTo>
                    <a:lnTo>
                      <a:pt x="188" y="34"/>
                    </a:lnTo>
                    <a:lnTo>
                      <a:pt x="196" y="32"/>
                    </a:lnTo>
                    <a:lnTo>
                      <a:pt x="204" y="30"/>
                    </a:lnTo>
                    <a:lnTo>
                      <a:pt x="204" y="30"/>
                    </a:lnTo>
                    <a:lnTo>
                      <a:pt x="204" y="30"/>
                    </a:lnTo>
                    <a:lnTo>
                      <a:pt x="204" y="28"/>
                    </a:lnTo>
                    <a:lnTo>
                      <a:pt x="204" y="24"/>
                    </a:lnTo>
                    <a:lnTo>
                      <a:pt x="206" y="22"/>
                    </a:lnTo>
                    <a:lnTo>
                      <a:pt x="206" y="22"/>
                    </a:lnTo>
                    <a:lnTo>
                      <a:pt x="212" y="24"/>
                    </a:lnTo>
                    <a:lnTo>
                      <a:pt x="218" y="24"/>
                    </a:lnTo>
                    <a:lnTo>
                      <a:pt x="224" y="20"/>
                    </a:lnTo>
                    <a:lnTo>
                      <a:pt x="226" y="14"/>
                    </a:lnTo>
                    <a:lnTo>
                      <a:pt x="226" y="14"/>
                    </a:lnTo>
                    <a:lnTo>
                      <a:pt x="240" y="10"/>
                    </a:lnTo>
                    <a:lnTo>
                      <a:pt x="256" y="6"/>
                    </a:lnTo>
                    <a:lnTo>
                      <a:pt x="284" y="0"/>
                    </a:lnTo>
                    <a:lnTo>
                      <a:pt x="284" y="0"/>
                    </a:lnTo>
                    <a:lnTo>
                      <a:pt x="284" y="2"/>
                    </a:lnTo>
                    <a:lnTo>
                      <a:pt x="280" y="4"/>
                    </a:lnTo>
                    <a:lnTo>
                      <a:pt x="278" y="6"/>
                    </a:lnTo>
                    <a:lnTo>
                      <a:pt x="278" y="10"/>
                    </a:lnTo>
                    <a:lnTo>
                      <a:pt x="278" y="10"/>
                    </a:lnTo>
                    <a:lnTo>
                      <a:pt x="284" y="6"/>
                    </a:lnTo>
                    <a:lnTo>
                      <a:pt x="286" y="6"/>
                    </a:lnTo>
                    <a:lnTo>
                      <a:pt x="290" y="8"/>
                    </a:lnTo>
                    <a:lnTo>
                      <a:pt x="290" y="8"/>
                    </a:lnTo>
                    <a:lnTo>
                      <a:pt x="286" y="12"/>
                    </a:lnTo>
                    <a:lnTo>
                      <a:pt x="282" y="14"/>
                    </a:lnTo>
                    <a:lnTo>
                      <a:pt x="270" y="16"/>
                    </a:lnTo>
                    <a:lnTo>
                      <a:pt x="270" y="16"/>
                    </a:lnTo>
                    <a:lnTo>
                      <a:pt x="270" y="12"/>
                    </a:lnTo>
                    <a:lnTo>
                      <a:pt x="266" y="10"/>
                    </a:lnTo>
                    <a:lnTo>
                      <a:pt x="266" y="10"/>
                    </a:lnTo>
                    <a:lnTo>
                      <a:pt x="264" y="12"/>
                    </a:lnTo>
                    <a:lnTo>
                      <a:pt x="264" y="14"/>
                    </a:lnTo>
                    <a:lnTo>
                      <a:pt x="262" y="16"/>
                    </a:lnTo>
                    <a:lnTo>
                      <a:pt x="260" y="16"/>
                    </a:lnTo>
                    <a:lnTo>
                      <a:pt x="260" y="16"/>
                    </a:lnTo>
                    <a:lnTo>
                      <a:pt x="260" y="18"/>
                    </a:lnTo>
                    <a:lnTo>
                      <a:pt x="262" y="18"/>
                    </a:lnTo>
                    <a:lnTo>
                      <a:pt x="266" y="18"/>
                    </a:lnTo>
                    <a:lnTo>
                      <a:pt x="266" y="18"/>
                    </a:lnTo>
                    <a:lnTo>
                      <a:pt x="256" y="26"/>
                    </a:lnTo>
                    <a:lnTo>
                      <a:pt x="244" y="32"/>
                    </a:lnTo>
                    <a:lnTo>
                      <a:pt x="218" y="44"/>
                    </a:lnTo>
                    <a:lnTo>
                      <a:pt x="190" y="56"/>
                    </a:lnTo>
                    <a:lnTo>
                      <a:pt x="178" y="64"/>
                    </a:lnTo>
                    <a:lnTo>
                      <a:pt x="164" y="70"/>
                    </a:lnTo>
                    <a:lnTo>
                      <a:pt x="164" y="70"/>
                    </a:lnTo>
                    <a:lnTo>
                      <a:pt x="172" y="70"/>
                    </a:lnTo>
                    <a:lnTo>
                      <a:pt x="182" y="66"/>
                    </a:lnTo>
                    <a:lnTo>
                      <a:pt x="190" y="64"/>
                    </a:lnTo>
                    <a:lnTo>
                      <a:pt x="202" y="60"/>
                    </a:lnTo>
                    <a:lnTo>
                      <a:pt x="202" y="60"/>
                    </a:lnTo>
                    <a:lnTo>
                      <a:pt x="198" y="64"/>
                    </a:lnTo>
                    <a:lnTo>
                      <a:pt x="198" y="68"/>
                    </a:lnTo>
                    <a:lnTo>
                      <a:pt x="200" y="70"/>
                    </a:lnTo>
                    <a:lnTo>
                      <a:pt x="202" y="74"/>
                    </a:lnTo>
                    <a:lnTo>
                      <a:pt x="202" y="74"/>
                    </a:lnTo>
                    <a:lnTo>
                      <a:pt x="206" y="74"/>
                    </a:lnTo>
                    <a:lnTo>
                      <a:pt x="208" y="70"/>
                    </a:lnTo>
                    <a:lnTo>
                      <a:pt x="208" y="70"/>
                    </a:lnTo>
                    <a:lnTo>
                      <a:pt x="208" y="72"/>
                    </a:lnTo>
                    <a:lnTo>
                      <a:pt x="208" y="74"/>
                    </a:lnTo>
                    <a:lnTo>
                      <a:pt x="204" y="76"/>
                    </a:lnTo>
                    <a:lnTo>
                      <a:pt x="190" y="76"/>
                    </a:lnTo>
                    <a:lnTo>
                      <a:pt x="190" y="76"/>
                    </a:lnTo>
                    <a:lnTo>
                      <a:pt x="180" y="84"/>
                    </a:lnTo>
                    <a:lnTo>
                      <a:pt x="174" y="88"/>
                    </a:lnTo>
                    <a:lnTo>
                      <a:pt x="166" y="90"/>
                    </a:lnTo>
                    <a:lnTo>
                      <a:pt x="166" y="90"/>
                    </a:lnTo>
                    <a:lnTo>
                      <a:pt x="170" y="90"/>
                    </a:lnTo>
                    <a:lnTo>
                      <a:pt x="174" y="90"/>
                    </a:lnTo>
                    <a:lnTo>
                      <a:pt x="178" y="92"/>
                    </a:lnTo>
                    <a:lnTo>
                      <a:pt x="178" y="94"/>
                    </a:lnTo>
                    <a:lnTo>
                      <a:pt x="176" y="96"/>
                    </a:lnTo>
                    <a:lnTo>
                      <a:pt x="176" y="96"/>
                    </a:lnTo>
                    <a:lnTo>
                      <a:pt x="182" y="96"/>
                    </a:lnTo>
                    <a:lnTo>
                      <a:pt x="184" y="96"/>
                    </a:lnTo>
                    <a:lnTo>
                      <a:pt x="192" y="98"/>
                    </a:lnTo>
                    <a:lnTo>
                      <a:pt x="192" y="98"/>
                    </a:lnTo>
                    <a:lnTo>
                      <a:pt x="190" y="100"/>
                    </a:lnTo>
                    <a:lnTo>
                      <a:pt x="190" y="102"/>
                    </a:lnTo>
                    <a:lnTo>
                      <a:pt x="190" y="102"/>
                    </a:lnTo>
                    <a:lnTo>
                      <a:pt x="188" y="102"/>
                    </a:lnTo>
                    <a:lnTo>
                      <a:pt x="188" y="104"/>
                    </a:lnTo>
                    <a:lnTo>
                      <a:pt x="188" y="104"/>
                    </a:lnTo>
                    <a:lnTo>
                      <a:pt x="184" y="100"/>
                    </a:lnTo>
                    <a:lnTo>
                      <a:pt x="186" y="98"/>
                    </a:lnTo>
                    <a:lnTo>
                      <a:pt x="186" y="98"/>
                    </a:lnTo>
                    <a:lnTo>
                      <a:pt x="182" y="98"/>
                    </a:lnTo>
                    <a:lnTo>
                      <a:pt x="182" y="100"/>
                    </a:lnTo>
                    <a:lnTo>
                      <a:pt x="180" y="104"/>
                    </a:lnTo>
                    <a:lnTo>
                      <a:pt x="178" y="106"/>
                    </a:lnTo>
                    <a:lnTo>
                      <a:pt x="178" y="106"/>
                    </a:lnTo>
                    <a:lnTo>
                      <a:pt x="184" y="108"/>
                    </a:lnTo>
                    <a:lnTo>
                      <a:pt x="190" y="110"/>
                    </a:lnTo>
                    <a:lnTo>
                      <a:pt x="190" y="110"/>
                    </a:lnTo>
                    <a:lnTo>
                      <a:pt x="194" y="108"/>
                    </a:lnTo>
                    <a:lnTo>
                      <a:pt x="198" y="106"/>
                    </a:lnTo>
                    <a:lnTo>
                      <a:pt x="202" y="98"/>
                    </a:lnTo>
                    <a:lnTo>
                      <a:pt x="202" y="98"/>
                    </a:lnTo>
                    <a:lnTo>
                      <a:pt x="204" y="98"/>
                    </a:lnTo>
                    <a:lnTo>
                      <a:pt x="208" y="100"/>
                    </a:lnTo>
                    <a:lnTo>
                      <a:pt x="208" y="100"/>
                    </a:lnTo>
                    <a:lnTo>
                      <a:pt x="204" y="106"/>
                    </a:lnTo>
                    <a:lnTo>
                      <a:pt x="202" y="110"/>
                    </a:lnTo>
                    <a:lnTo>
                      <a:pt x="198" y="112"/>
                    </a:lnTo>
                    <a:lnTo>
                      <a:pt x="198" y="112"/>
                    </a:lnTo>
                    <a:lnTo>
                      <a:pt x="202" y="110"/>
                    </a:lnTo>
                    <a:lnTo>
                      <a:pt x="206" y="110"/>
                    </a:lnTo>
                    <a:lnTo>
                      <a:pt x="214" y="108"/>
                    </a:lnTo>
                    <a:lnTo>
                      <a:pt x="214" y="108"/>
                    </a:lnTo>
                    <a:lnTo>
                      <a:pt x="216" y="118"/>
                    </a:lnTo>
                    <a:lnTo>
                      <a:pt x="216" y="122"/>
                    </a:lnTo>
                    <a:lnTo>
                      <a:pt x="218" y="126"/>
                    </a:lnTo>
                    <a:lnTo>
                      <a:pt x="218" y="126"/>
                    </a:lnTo>
                    <a:lnTo>
                      <a:pt x="208" y="130"/>
                    </a:lnTo>
                    <a:lnTo>
                      <a:pt x="198" y="134"/>
                    </a:lnTo>
                    <a:lnTo>
                      <a:pt x="188" y="140"/>
                    </a:lnTo>
                    <a:lnTo>
                      <a:pt x="184" y="146"/>
                    </a:lnTo>
                    <a:lnTo>
                      <a:pt x="182" y="152"/>
                    </a:lnTo>
                    <a:lnTo>
                      <a:pt x="182" y="152"/>
                    </a:lnTo>
                    <a:lnTo>
                      <a:pt x="174" y="152"/>
                    </a:lnTo>
                    <a:lnTo>
                      <a:pt x="174" y="152"/>
                    </a:lnTo>
                    <a:lnTo>
                      <a:pt x="174" y="158"/>
                    </a:lnTo>
                    <a:lnTo>
                      <a:pt x="174" y="158"/>
                    </a:lnTo>
                    <a:lnTo>
                      <a:pt x="180" y="156"/>
                    </a:lnTo>
                    <a:lnTo>
                      <a:pt x="186" y="156"/>
                    </a:lnTo>
                    <a:lnTo>
                      <a:pt x="190" y="158"/>
                    </a:lnTo>
                    <a:lnTo>
                      <a:pt x="196" y="156"/>
                    </a:lnTo>
                    <a:lnTo>
                      <a:pt x="196" y="156"/>
                    </a:lnTo>
                    <a:lnTo>
                      <a:pt x="194" y="160"/>
                    </a:lnTo>
                    <a:lnTo>
                      <a:pt x="192" y="164"/>
                    </a:lnTo>
                    <a:lnTo>
                      <a:pt x="182" y="168"/>
                    </a:lnTo>
                    <a:lnTo>
                      <a:pt x="172" y="170"/>
                    </a:lnTo>
                    <a:lnTo>
                      <a:pt x="164" y="170"/>
                    </a:lnTo>
                    <a:lnTo>
                      <a:pt x="164" y="170"/>
                    </a:lnTo>
                    <a:lnTo>
                      <a:pt x="158" y="176"/>
                    </a:lnTo>
                    <a:lnTo>
                      <a:pt x="152" y="180"/>
                    </a:lnTo>
                    <a:lnTo>
                      <a:pt x="144" y="184"/>
                    </a:lnTo>
                    <a:lnTo>
                      <a:pt x="136" y="188"/>
                    </a:lnTo>
                    <a:lnTo>
                      <a:pt x="136" y="188"/>
                    </a:lnTo>
                    <a:lnTo>
                      <a:pt x="134" y="190"/>
                    </a:lnTo>
                    <a:lnTo>
                      <a:pt x="132" y="194"/>
                    </a:lnTo>
                    <a:lnTo>
                      <a:pt x="130" y="198"/>
                    </a:lnTo>
                    <a:lnTo>
                      <a:pt x="128" y="202"/>
                    </a:lnTo>
                    <a:lnTo>
                      <a:pt x="128" y="202"/>
                    </a:lnTo>
                    <a:lnTo>
                      <a:pt x="152" y="188"/>
                    </a:lnTo>
                    <a:lnTo>
                      <a:pt x="164" y="182"/>
                    </a:lnTo>
                    <a:lnTo>
                      <a:pt x="176" y="180"/>
                    </a:lnTo>
                    <a:lnTo>
                      <a:pt x="176" y="180"/>
                    </a:lnTo>
                    <a:lnTo>
                      <a:pt x="166" y="188"/>
                    </a:lnTo>
                    <a:lnTo>
                      <a:pt x="156" y="194"/>
                    </a:lnTo>
                    <a:lnTo>
                      <a:pt x="146" y="200"/>
                    </a:lnTo>
                    <a:lnTo>
                      <a:pt x="136" y="208"/>
                    </a:lnTo>
                    <a:lnTo>
                      <a:pt x="136" y="208"/>
                    </a:lnTo>
                    <a:lnTo>
                      <a:pt x="140" y="210"/>
                    </a:lnTo>
                    <a:lnTo>
                      <a:pt x="144" y="210"/>
                    </a:lnTo>
                    <a:lnTo>
                      <a:pt x="150" y="208"/>
                    </a:lnTo>
                    <a:lnTo>
                      <a:pt x="156" y="202"/>
                    </a:lnTo>
                    <a:lnTo>
                      <a:pt x="160" y="198"/>
                    </a:lnTo>
                    <a:lnTo>
                      <a:pt x="160" y="198"/>
                    </a:lnTo>
                    <a:lnTo>
                      <a:pt x="162" y="200"/>
                    </a:lnTo>
                    <a:lnTo>
                      <a:pt x="162" y="202"/>
                    </a:lnTo>
                    <a:lnTo>
                      <a:pt x="158" y="206"/>
                    </a:lnTo>
                    <a:lnTo>
                      <a:pt x="152" y="210"/>
                    </a:lnTo>
                    <a:lnTo>
                      <a:pt x="150" y="214"/>
                    </a:lnTo>
                    <a:lnTo>
                      <a:pt x="150" y="216"/>
                    </a:lnTo>
                    <a:lnTo>
                      <a:pt x="150" y="216"/>
                    </a:lnTo>
                    <a:lnTo>
                      <a:pt x="142" y="218"/>
                    </a:lnTo>
                    <a:lnTo>
                      <a:pt x="136" y="222"/>
                    </a:lnTo>
                    <a:lnTo>
                      <a:pt x="122" y="232"/>
                    </a:lnTo>
                    <a:lnTo>
                      <a:pt x="110" y="242"/>
                    </a:lnTo>
                    <a:lnTo>
                      <a:pt x="104" y="246"/>
                    </a:lnTo>
                    <a:lnTo>
                      <a:pt x="98" y="248"/>
                    </a:lnTo>
                    <a:lnTo>
                      <a:pt x="98" y="248"/>
                    </a:lnTo>
                    <a:lnTo>
                      <a:pt x="94" y="246"/>
                    </a:lnTo>
                    <a:lnTo>
                      <a:pt x="92" y="244"/>
                    </a:lnTo>
                    <a:lnTo>
                      <a:pt x="88" y="242"/>
                    </a:lnTo>
                    <a:lnTo>
                      <a:pt x="84" y="244"/>
                    </a:lnTo>
                    <a:lnTo>
                      <a:pt x="84" y="244"/>
                    </a:lnTo>
                    <a:lnTo>
                      <a:pt x="90" y="236"/>
                    </a:lnTo>
                    <a:lnTo>
                      <a:pt x="96" y="230"/>
                    </a:lnTo>
                    <a:lnTo>
                      <a:pt x="102" y="226"/>
                    </a:lnTo>
                    <a:lnTo>
                      <a:pt x="112" y="222"/>
                    </a:lnTo>
                    <a:lnTo>
                      <a:pt x="112" y="222"/>
                    </a:lnTo>
                    <a:lnTo>
                      <a:pt x="108" y="220"/>
                    </a:lnTo>
                    <a:lnTo>
                      <a:pt x="104" y="222"/>
                    </a:lnTo>
                    <a:lnTo>
                      <a:pt x="98" y="224"/>
                    </a:lnTo>
                    <a:lnTo>
                      <a:pt x="90" y="228"/>
                    </a:lnTo>
                    <a:lnTo>
                      <a:pt x="86" y="228"/>
                    </a:lnTo>
                    <a:lnTo>
                      <a:pt x="80" y="228"/>
                    </a:lnTo>
                    <a:lnTo>
                      <a:pt x="80" y="228"/>
                    </a:lnTo>
                    <a:lnTo>
                      <a:pt x="86" y="222"/>
                    </a:lnTo>
                    <a:lnTo>
                      <a:pt x="94" y="216"/>
                    </a:lnTo>
                    <a:lnTo>
                      <a:pt x="108" y="208"/>
                    </a:lnTo>
                    <a:lnTo>
                      <a:pt x="116" y="202"/>
                    </a:lnTo>
                    <a:lnTo>
                      <a:pt x="124" y="198"/>
                    </a:lnTo>
                    <a:lnTo>
                      <a:pt x="128" y="190"/>
                    </a:lnTo>
                    <a:lnTo>
                      <a:pt x="132" y="182"/>
                    </a:lnTo>
                    <a:lnTo>
                      <a:pt x="132" y="182"/>
                    </a:lnTo>
                    <a:lnTo>
                      <a:pt x="114" y="190"/>
                    </a:lnTo>
                    <a:lnTo>
                      <a:pt x="100" y="200"/>
                    </a:lnTo>
                    <a:lnTo>
                      <a:pt x="100" y="200"/>
                    </a:lnTo>
                    <a:lnTo>
                      <a:pt x="92" y="196"/>
                    </a:lnTo>
                    <a:lnTo>
                      <a:pt x="86" y="196"/>
                    </a:lnTo>
                    <a:lnTo>
                      <a:pt x="80" y="198"/>
                    </a:lnTo>
                    <a:lnTo>
                      <a:pt x="74" y="202"/>
                    </a:lnTo>
                    <a:lnTo>
                      <a:pt x="64" y="208"/>
                    </a:lnTo>
                    <a:lnTo>
                      <a:pt x="56" y="212"/>
                    </a:lnTo>
                    <a:lnTo>
                      <a:pt x="50" y="212"/>
                    </a:lnTo>
                    <a:lnTo>
                      <a:pt x="50" y="212"/>
                    </a:lnTo>
                    <a:lnTo>
                      <a:pt x="52" y="208"/>
                    </a:lnTo>
                    <a:lnTo>
                      <a:pt x="48" y="208"/>
                    </a:lnTo>
                    <a:lnTo>
                      <a:pt x="44" y="208"/>
                    </a:lnTo>
                    <a:lnTo>
                      <a:pt x="40" y="206"/>
                    </a:lnTo>
                    <a:lnTo>
                      <a:pt x="40" y="206"/>
                    </a:lnTo>
                    <a:lnTo>
                      <a:pt x="42" y="202"/>
                    </a:lnTo>
                    <a:lnTo>
                      <a:pt x="44" y="200"/>
                    </a:lnTo>
                    <a:lnTo>
                      <a:pt x="52" y="196"/>
                    </a:lnTo>
                    <a:lnTo>
                      <a:pt x="52" y="196"/>
                    </a:lnTo>
                    <a:lnTo>
                      <a:pt x="58" y="196"/>
                    </a:lnTo>
                    <a:lnTo>
                      <a:pt x="64" y="196"/>
                    </a:lnTo>
                    <a:lnTo>
                      <a:pt x="78" y="192"/>
                    </a:lnTo>
                    <a:lnTo>
                      <a:pt x="92" y="186"/>
                    </a:lnTo>
                    <a:lnTo>
                      <a:pt x="104" y="184"/>
                    </a:lnTo>
                    <a:lnTo>
                      <a:pt x="104" y="184"/>
                    </a:lnTo>
                    <a:lnTo>
                      <a:pt x="100" y="180"/>
                    </a:lnTo>
                    <a:lnTo>
                      <a:pt x="98" y="182"/>
                    </a:lnTo>
                    <a:lnTo>
                      <a:pt x="96" y="184"/>
                    </a:lnTo>
                    <a:lnTo>
                      <a:pt x="96" y="184"/>
                    </a:lnTo>
                    <a:lnTo>
                      <a:pt x="94" y="180"/>
                    </a:lnTo>
                    <a:lnTo>
                      <a:pt x="94" y="172"/>
                    </a:lnTo>
                    <a:lnTo>
                      <a:pt x="94" y="172"/>
                    </a:lnTo>
                    <a:lnTo>
                      <a:pt x="90" y="176"/>
                    </a:lnTo>
                    <a:lnTo>
                      <a:pt x="88" y="180"/>
                    </a:lnTo>
                    <a:lnTo>
                      <a:pt x="84" y="184"/>
                    </a:lnTo>
                    <a:lnTo>
                      <a:pt x="76" y="184"/>
                    </a:lnTo>
                    <a:lnTo>
                      <a:pt x="76" y="184"/>
                    </a:lnTo>
                    <a:lnTo>
                      <a:pt x="78" y="180"/>
                    </a:lnTo>
                    <a:lnTo>
                      <a:pt x="78" y="180"/>
                    </a:lnTo>
                    <a:lnTo>
                      <a:pt x="74" y="180"/>
                    </a:lnTo>
                    <a:lnTo>
                      <a:pt x="68" y="180"/>
                    </a:lnTo>
                    <a:lnTo>
                      <a:pt x="68" y="180"/>
                    </a:lnTo>
                    <a:lnTo>
                      <a:pt x="70" y="178"/>
                    </a:lnTo>
                    <a:lnTo>
                      <a:pt x="70" y="176"/>
                    </a:lnTo>
                    <a:lnTo>
                      <a:pt x="68" y="176"/>
                    </a:lnTo>
                    <a:lnTo>
                      <a:pt x="68" y="178"/>
                    </a:lnTo>
                    <a:lnTo>
                      <a:pt x="68" y="178"/>
                    </a:lnTo>
                    <a:lnTo>
                      <a:pt x="66" y="174"/>
                    </a:lnTo>
                    <a:lnTo>
                      <a:pt x="68" y="174"/>
                    </a:lnTo>
                    <a:lnTo>
                      <a:pt x="78" y="174"/>
                    </a:lnTo>
                    <a:lnTo>
                      <a:pt x="78" y="174"/>
                    </a:lnTo>
                    <a:lnTo>
                      <a:pt x="80" y="172"/>
                    </a:lnTo>
                    <a:lnTo>
                      <a:pt x="82" y="170"/>
                    </a:lnTo>
                    <a:lnTo>
                      <a:pt x="86" y="168"/>
                    </a:lnTo>
                    <a:lnTo>
                      <a:pt x="88" y="164"/>
                    </a:lnTo>
                    <a:lnTo>
                      <a:pt x="88" y="164"/>
                    </a:lnTo>
                    <a:lnTo>
                      <a:pt x="88" y="164"/>
                    </a:lnTo>
                    <a:lnTo>
                      <a:pt x="86" y="164"/>
                    </a:lnTo>
                    <a:lnTo>
                      <a:pt x="82" y="164"/>
                    </a:lnTo>
                    <a:lnTo>
                      <a:pt x="80" y="164"/>
                    </a:lnTo>
                    <a:lnTo>
                      <a:pt x="82" y="160"/>
                    </a:lnTo>
                    <a:lnTo>
                      <a:pt x="82" y="160"/>
                    </a:lnTo>
                    <a:lnTo>
                      <a:pt x="72" y="168"/>
                    </a:lnTo>
                    <a:lnTo>
                      <a:pt x="72" y="168"/>
                    </a:lnTo>
                    <a:lnTo>
                      <a:pt x="62" y="166"/>
                    </a:lnTo>
                    <a:lnTo>
                      <a:pt x="50" y="160"/>
                    </a:lnTo>
                    <a:lnTo>
                      <a:pt x="42" y="154"/>
                    </a:lnTo>
                    <a:lnTo>
                      <a:pt x="38" y="150"/>
                    </a:lnTo>
                    <a:lnTo>
                      <a:pt x="36" y="144"/>
                    </a:lnTo>
                    <a:lnTo>
                      <a:pt x="36" y="144"/>
                    </a:lnTo>
                    <a:lnTo>
                      <a:pt x="26" y="142"/>
                    </a:lnTo>
                    <a:lnTo>
                      <a:pt x="18" y="140"/>
                    </a:lnTo>
                    <a:lnTo>
                      <a:pt x="10" y="138"/>
                    </a:lnTo>
                    <a:lnTo>
                      <a:pt x="0" y="138"/>
                    </a:lnTo>
                    <a:lnTo>
                      <a:pt x="0" y="138"/>
                    </a:lnTo>
                    <a:lnTo>
                      <a:pt x="4" y="130"/>
                    </a:lnTo>
                    <a:lnTo>
                      <a:pt x="10" y="122"/>
                    </a:lnTo>
                    <a:lnTo>
                      <a:pt x="18" y="118"/>
                    </a:lnTo>
                    <a:lnTo>
                      <a:pt x="28" y="114"/>
                    </a:lnTo>
                    <a:lnTo>
                      <a:pt x="48" y="108"/>
                    </a:lnTo>
                    <a:lnTo>
                      <a:pt x="68" y="106"/>
                    </a:lnTo>
                    <a:lnTo>
                      <a:pt x="68" y="106"/>
                    </a:lnTo>
                    <a:lnTo>
                      <a:pt x="64" y="102"/>
                    </a:lnTo>
                    <a:lnTo>
                      <a:pt x="60" y="98"/>
                    </a:lnTo>
                    <a:lnTo>
                      <a:pt x="54" y="96"/>
                    </a:lnTo>
                    <a:lnTo>
                      <a:pt x="50" y="98"/>
                    </a:lnTo>
                    <a:lnTo>
                      <a:pt x="50" y="98"/>
                    </a:lnTo>
                    <a:lnTo>
                      <a:pt x="48" y="96"/>
                    </a:lnTo>
                    <a:lnTo>
                      <a:pt x="48" y="94"/>
                    </a:lnTo>
                    <a:lnTo>
                      <a:pt x="52" y="92"/>
                    </a:lnTo>
                    <a:lnTo>
                      <a:pt x="58" y="92"/>
                    </a:lnTo>
                    <a:lnTo>
                      <a:pt x="64" y="94"/>
                    </a:lnTo>
                    <a:lnTo>
                      <a:pt x="64" y="94"/>
                    </a:lnTo>
                    <a:lnTo>
                      <a:pt x="62" y="96"/>
                    </a:lnTo>
                    <a:lnTo>
                      <a:pt x="62" y="98"/>
                    </a:lnTo>
                    <a:lnTo>
                      <a:pt x="62" y="98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3521" name="Freeform 209"/>
              <p:cNvSpPr>
                <a:spLocks/>
              </p:cNvSpPr>
              <p:nvPr userDrawn="1"/>
            </p:nvSpPr>
            <p:spPr bwMode="auto">
              <a:xfrm>
                <a:off x="3550" y="508"/>
                <a:ext cx="3" cy="3"/>
              </a:xfrm>
              <a:custGeom>
                <a:avLst/>
                <a:gdLst/>
                <a:ahLst/>
                <a:cxnLst>
                  <a:cxn ang="0">
                    <a:pos x="14" y="0"/>
                  </a:cxn>
                  <a:cxn ang="0">
                    <a:pos x="14" y="0"/>
                  </a:cxn>
                  <a:cxn ang="0">
                    <a:pos x="14" y="2"/>
                  </a:cxn>
                  <a:cxn ang="0">
                    <a:pos x="10" y="4"/>
                  </a:cxn>
                  <a:cxn ang="0">
                    <a:pos x="0" y="10"/>
                  </a:cxn>
                  <a:cxn ang="0">
                    <a:pos x="0" y="10"/>
                  </a:cxn>
                  <a:cxn ang="0">
                    <a:pos x="2" y="6"/>
                  </a:cxn>
                  <a:cxn ang="0">
                    <a:pos x="6" y="4"/>
                  </a:cxn>
                  <a:cxn ang="0">
                    <a:pos x="12" y="2"/>
                  </a:cxn>
                  <a:cxn ang="0">
                    <a:pos x="14" y="0"/>
                  </a:cxn>
                  <a:cxn ang="0">
                    <a:pos x="14" y="0"/>
                  </a:cxn>
                </a:cxnLst>
                <a:rect l="0" t="0" r="r" b="b"/>
                <a:pathLst>
                  <a:path w="14" h="10">
                    <a:moveTo>
                      <a:pt x="14" y="0"/>
                    </a:moveTo>
                    <a:lnTo>
                      <a:pt x="14" y="0"/>
                    </a:lnTo>
                    <a:lnTo>
                      <a:pt x="14" y="2"/>
                    </a:lnTo>
                    <a:lnTo>
                      <a:pt x="10" y="4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2" y="6"/>
                    </a:lnTo>
                    <a:lnTo>
                      <a:pt x="6" y="4"/>
                    </a:lnTo>
                    <a:lnTo>
                      <a:pt x="12" y="2"/>
                    </a:lnTo>
                    <a:lnTo>
                      <a:pt x="14" y="0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3522" name="Freeform 210"/>
              <p:cNvSpPr>
                <a:spLocks/>
              </p:cNvSpPr>
              <p:nvPr userDrawn="1"/>
            </p:nvSpPr>
            <p:spPr bwMode="auto">
              <a:xfrm>
                <a:off x="3950" y="474"/>
                <a:ext cx="6" cy="7"/>
              </a:xfrm>
              <a:custGeom>
                <a:avLst/>
                <a:gdLst/>
                <a:ahLst/>
                <a:cxnLst>
                  <a:cxn ang="0">
                    <a:pos x="22" y="0"/>
                  </a:cxn>
                  <a:cxn ang="0">
                    <a:pos x="22" y="0"/>
                  </a:cxn>
                  <a:cxn ang="0">
                    <a:pos x="16" y="6"/>
                  </a:cxn>
                  <a:cxn ang="0">
                    <a:pos x="14" y="14"/>
                  </a:cxn>
                  <a:cxn ang="0">
                    <a:pos x="8" y="22"/>
                  </a:cxn>
                  <a:cxn ang="0">
                    <a:pos x="2" y="28"/>
                  </a:cxn>
                  <a:cxn ang="0">
                    <a:pos x="2" y="28"/>
                  </a:cxn>
                  <a:cxn ang="0">
                    <a:pos x="4" y="24"/>
                  </a:cxn>
                  <a:cxn ang="0">
                    <a:pos x="2" y="20"/>
                  </a:cxn>
                  <a:cxn ang="0">
                    <a:pos x="2" y="18"/>
                  </a:cxn>
                  <a:cxn ang="0">
                    <a:pos x="0" y="22"/>
                  </a:cxn>
                  <a:cxn ang="0">
                    <a:pos x="0" y="22"/>
                  </a:cxn>
                  <a:cxn ang="0">
                    <a:pos x="0" y="18"/>
                  </a:cxn>
                  <a:cxn ang="0">
                    <a:pos x="2" y="16"/>
                  </a:cxn>
                  <a:cxn ang="0">
                    <a:pos x="6" y="8"/>
                  </a:cxn>
                  <a:cxn ang="0">
                    <a:pos x="22" y="0"/>
                  </a:cxn>
                  <a:cxn ang="0">
                    <a:pos x="22" y="0"/>
                  </a:cxn>
                </a:cxnLst>
                <a:rect l="0" t="0" r="r" b="b"/>
                <a:pathLst>
                  <a:path w="22" h="28">
                    <a:moveTo>
                      <a:pt x="22" y="0"/>
                    </a:moveTo>
                    <a:lnTo>
                      <a:pt x="22" y="0"/>
                    </a:lnTo>
                    <a:lnTo>
                      <a:pt x="16" y="6"/>
                    </a:lnTo>
                    <a:lnTo>
                      <a:pt x="14" y="14"/>
                    </a:lnTo>
                    <a:lnTo>
                      <a:pt x="8" y="22"/>
                    </a:lnTo>
                    <a:lnTo>
                      <a:pt x="2" y="28"/>
                    </a:lnTo>
                    <a:lnTo>
                      <a:pt x="2" y="28"/>
                    </a:lnTo>
                    <a:lnTo>
                      <a:pt x="4" y="24"/>
                    </a:lnTo>
                    <a:lnTo>
                      <a:pt x="2" y="20"/>
                    </a:lnTo>
                    <a:lnTo>
                      <a:pt x="2" y="18"/>
                    </a:lnTo>
                    <a:lnTo>
                      <a:pt x="0" y="22"/>
                    </a:lnTo>
                    <a:lnTo>
                      <a:pt x="0" y="22"/>
                    </a:lnTo>
                    <a:lnTo>
                      <a:pt x="0" y="18"/>
                    </a:lnTo>
                    <a:lnTo>
                      <a:pt x="2" y="16"/>
                    </a:lnTo>
                    <a:lnTo>
                      <a:pt x="6" y="8"/>
                    </a:lnTo>
                    <a:lnTo>
                      <a:pt x="22" y="0"/>
                    </a:lnTo>
                    <a:lnTo>
                      <a:pt x="2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3523" name="Freeform 211"/>
              <p:cNvSpPr>
                <a:spLocks noEditPoints="1"/>
              </p:cNvSpPr>
              <p:nvPr userDrawn="1"/>
            </p:nvSpPr>
            <p:spPr bwMode="auto">
              <a:xfrm>
                <a:off x="3915" y="484"/>
                <a:ext cx="42" cy="53"/>
              </a:xfrm>
              <a:custGeom>
                <a:avLst/>
                <a:gdLst/>
                <a:ahLst/>
                <a:cxnLst>
                  <a:cxn ang="0">
                    <a:pos x="140" y="16"/>
                  </a:cxn>
                  <a:cxn ang="0">
                    <a:pos x="146" y="36"/>
                  </a:cxn>
                  <a:cxn ang="0">
                    <a:pos x="156" y="46"/>
                  </a:cxn>
                  <a:cxn ang="0">
                    <a:pos x="146" y="58"/>
                  </a:cxn>
                  <a:cxn ang="0">
                    <a:pos x="140" y="70"/>
                  </a:cxn>
                  <a:cxn ang="0">
                    <a:pos x="134" y="66"/>
                  </a:cxn>
                  <a:cxn ang="0">
                    <a:pos x="132" y="92"/>
                  </a:cxn>
                  <a:cxn ang="0">
                    <a:pos x="126" y="150"/>
                  </a:cxn>
                  <a:cxn ang="0">
                    <a:pos x="124" y="164"/>
                  </a:cxn>
                  <a:cxn ang="0">
                    <a:pos x="90" y="172"/>
                  </a:cxn>
                  <a:cxn ang="0">
                    <a:pos x="66" y="184"/>
                  </a:cxn>
                  <a:cxn ang="0">
                    <a:pos x="64" y="180"/>
                  </a:cxn>
                  <a:cxn ang="0">
                    <a:pos x="58" y="188"/>
                  </a:cxn>
                  <a:cxn ang="0">
                    <a:pos x="44" y="196"/>
                  </a:cxn>
                  <a:cxn ang="0">
                    <a:pos x="32" y="202"/>
                  </a:cxn>
                  <a:cxn ang="0">
                    <a:pos x="18" y="200"/>
                  </a:cxn>
                  <a:cxn ang="0">
                    <a:pos x="26" y="188"/>
                  </a:cxn>
                  <a:cxn ang="0">
                    <a:pos x="6" y="194"/>
                  </a:cxn>
                  <a:cxn ang="0">
                    <a:pos x="12" y="186"/>
                  </a:cxn>
                  <a:cxn ang="0">
                    <a:pos x="2" y="184"/>
                  </a:cxn>
                  <a:cxn ang="0">
                    <a:pos x="8" y="168"/>
                  </a:cxn>
                  <a:cxn ang="0">
                    <a:pos x="10" y="164"/>
                  </a:cxn>
                  <a:cxn ang="0">
                    <a:pos x="4" y="158"/>
                  </a:cxn>
                  <a:cxn ang="0">
                    <a:pos x="18" y="158"/>
                  </a:cxn>
                  <a:cxn ang="0">
                    <a:pos x="22" y="154"/>
                  </a:cxn>
                  <a:cxn ang="0">
                    <a:pos x="20" y="146"/>
                  </a:cxn>
                  <a:cxn ang="0">
                    <a:pos x="32" y="142"/>
                  </a:cxn>
                  <a:cxn ang="0">
                    <a:pos x="32" y="138"/>
                  </a:cxn>
                  <a:cxn ang="0">
                    <a:pos x="40" y="120"/>
                  </a:cxn>
                  <a:cxn ang="0">
                    <a:pos x="52" y="112"/>
                  </a:cxn>
                  <a:cxn ang="0">
                    <a:pos x="50" y="104"/>
                  </a:cxn>
                  <a:cxn ang="0">
                    <a:pos x="36" y="106"/>
                  </a:cxn>
                  <a:cxn ang="0">
                    <a:pos x="34" y="100"/>
                  </a:cxn>
                  <a:cxn ang="0">
                    <a:pos x="28" y="104"/>
                  </a:cxn>
                  <a:cxn ang="0">
                    <a:pos x="20" y="98"/>
                  </a:cxn>
                  <a:cxn ang="0">
                    <a:pos x="26" y="86"/>
                  </a:cxn>
                  <a:cxn ang="0">
                    <a:pos x="30" y="82"/>
                  </a:cxn>
                  <a:cxn ang="0">
                    <a:pos x="40" y="68"/>
                  </a:cxn>
                  <a:cxn ang="0">
                    <a:pos x="32" y="74"/>
                  </a:cxn>
                  <a:cxn ang="0">
                    <a:pos x="22" y="62"/>
                  </a:cxn>
                  <a:cxn ang="0">
                    <a:pos x="30" y="64"/>
                  </a:cxn>
                  <a:cxn ang="0">
                    <a:pos x="34" y="50"/>
                  </a:cxn>
                  <a:cxn ang="0">
                    <a:pos x="52" y="58"/>
                  </a:cxn>
                  <a:cxn ang="0">
                    <a:pos x="70" y="54"/>
                  </a:cxn>
                  <a:cxn ang="0">
                    <a:pos x="72" y="46"/>
                  </a:cxn>
                  <a:cxn ang="0">
                    <a:pos x="74" y="36"/>
                  </a:cxn>
                  <a:cxn ang="0">
                    <a:pos x="68" y="30"/>
                  </a:cxn>
                  <a:cxn ang="0">
                    <a:pos x="78" y="22"/>
                  </a:cxn>
                  <a:cxn ang="0">
                    <a:pos x="76" y="14"/>
                  </a:cxn>
                  <a:cxn ang="0">
                    <a:pos x="100" y="8"/>
                  </a:cxn>
                  <a:cxn ang="0">
                    <a:pos x="102" y="2"/>
                  </a:cxn>
                  <a:cxn ang="0">
                    <a:pos x="114" y="4"/>
                  </a:cxn>
                  <a:cxn ang="0">
                    <a:pos x="112" y="16"/>
                  </a:cxn>
                  <a:cxn ang="0">
                    <a:pos x="118" y="8"/>
                  </a:cxn>
                  <a:cxn ang="0">
                    <a:pos x="110" y="14"/>
                  </a:cxn>
                </a:cxnLst>
                <a:rect l="0" t="0" r="r" b="b"/>
                <a:pathLst>
                  <a:path w="156" h="202">
                    <a:moveTo>
                      <a:pt x="142" y="10"/>
                    </a:moveTo>
                    <a:lnTo>
                      <a:pt x="142" y="10"/>
                    </a:lnTo>
                    <a:lnTo>
                      <a:pt x="140" y="12"/>
                    </a:lnTo>
                    <a:lnTo>
                      <a:pt x="140" y="16"/>
                    </a:lnTo>
                    <a:lnTo>
                      <a:pt x="142" y="22"/>
                    </a:lnTo>
                    <a:lnTo>
                      <a:pt x="146" y="28"/>
                    </a:lnTo>
                    <a:lnTo>
                      <a:pt x="148" y="32"/>
                    </a:lnTo>
                    <a:lnTo>
                      <a:pt x="146" y="36"/>
                    </a:lnTo>
                    <a:lnTo>
                      <a:pt x="146" y="36"/>
                    </a:lnTo>
                    <a:lnTo>
                      <a:pt x="150" y="38"/>
                    </a:lnTo>
                    <a:lnTo>
                      <a:pt x="154" y="42"/>
                    </a:lnTo>
                    <a:lnTo>
                      <a:pt x="156" y="46"/>
                    </a:lnTo>
                    <a:lnTo>
                      <a:pt x="156" y="54"/>
                    </a:lnTo>
                    <a:lnTo>
                      <a:pt x="156" y="54"/>
                    </a:lnTo>
                    <a:lnTo>
                      <a:pt x="150" y="58"/>
                    </a:lnTo>
                    <a:lnTo>
                      <a:pt x="146" y="58"/>
                    </a:lnTo>
                    <a:lnTo>
                      <a:pt x="144" y="58"/>
                    </a:lnTo>
                    <a:lnTo>
                      <a:pt x="144" y="58"/>
                    </a:lnTo>
                    <a:lnTo>
                      <a:pt x="142" y="64"/>
                    </a:lnTo>
                    <a:lnTo>
                      <a:pt x="140" y="70"/>
                    </a:lnTo>
                    <a:lnTo>
                      <a:pt x="140" y="70"/>
                    </a:lnTo>
                    <a:lnTo>
                      <a:pt x="136" y="70"/>
                    </a:lnTo>
                    <a:lnTo>
                      <a:pt x="134" y="66"/>
                    </a:lnTo>
                    <a:lnTo>
                      <a:pt x="134" y="66"/>
                    </a:lnTo>
                    <a:lnTo>
                      <a:pt x="132" y="70"/>
                    </a:lnTo>
                    <a:lnTo>
                      <a:pt x="126" y="72"/>
                    </a:lnTo>
                    <a:lnTo>
                      <a:pt x="126" y="72"/>
                    </a:lnTo>
                    <a:lnTo>
                      <a:pt x="132" y="92"/>
                    </a:lnTo>
                    <a:lnTo>
                      <a:pt x="134" y="116"/>
                    </a:lnTo>
                    <a:lnTo>
                      <a:pt x="132" y="128"/>
                    </a:lnTo>
                    <a:lnTo>
                      <a:pt x="130" y="140"/>
                    </a:lnTo>
                    <a:lnTo>
                      <a:pt x="126" y="150"/>
                    </a:lnTo>
                    <a:lnTo>
                      <a:pt x="118" y="156"/>
                    </a:lnTo>
                    <a:lnTo>
                      <a:pt x="118" y="156"/>
                    </a:lnTo>
                    <a:lnTo>
                      <a:pt x="122" y="162"/>
                    </a:lnTo>
                    <a:lnTo>
                      <a:pt x="124" y="164"/>
                    </a:lnTo>
                    <a:lnTo>
                      <a:pt x="122" y="168"/>
                    </a:lnTo>
                    <a:lnTo>
                      <a:pt x="122" y="168"/>
                    </a:lnTo>
                    <a:lnTo>
                      <a:pt x="106" y="168"/>
                    </a:lnTo>
                    <a:lnTo>
                      <a:pt x="90" y="172"/>
                    </a:lnTo>
                    <a:lnTo>
                      <a:pt x="78" y="178"/>
                    </a:lnTo>
                    <a:lnTo>
                      <a:pt x="68" y="186"/>
                    </a:lnTo>
                    <a:lnTo>
                      <a:pt x="68" y="186"/>
                    </a:lnTo>
                    <a:lnTo>
                      <a:pt x="66" y="184"/>
                    </a:lnTo>
                    <a:lnTo>
                      <a:pt x="66" y="182"/>
                    </a:lnTo>
                    <a:lnTo>
                      <a:pt x="66" y="178"/>
                    </a:lnTo>
                    <a:lnTo>
                      <a:pt x="66" y="178"/>
                    </a:lnTo>
                    <a:lnTo>
                      <a:pt x="64" y="180"/>
                    </a:lnTo>
                    <a:lnTo>
                      <a:pt x="62" y="180"/>
                    </a:lnTo>
                    <a:lnTo>
                      <a:pt x="62" y="180"/>
                    </a:lnTo>
                    <a:lnTo>
                      <a:pt x="62" y="184"/>
                    </a:lnTo>
                    <a:lnTo>
                      <a:pt x="58" y="188"/>
                    </a:lnTo>
                    <a:lnTo>
                      <a:pt x="54" y="192"/>
                    </a:lnTo>
                    <a:lnTo>
                      <a:pt x="50" y="198"/>
                    </a:lnTo>
                    <a:lnTo>
                      <a:pt x="50" y="198"/>
                    </a:lnTo>
                    <a:lnTo>
                      <a:pt x="44" y="196"/>
                    </a:lnTo>
                    <a:lnTo>
                      <a:pt x="38" y="196"/>
                    </a:lnTo>
                    <a:lnTo>
                      <a:pt x="34" y="196"/>
                    </a:lnTo>
                    <a:lnTo>
                      <a:pt x="32" y="202"/>
                    </a:lnTo>
                    <a:lnTo>
                      <a:pt x="32" y="202"/>
                    </a:lnTo>
                    <a:lnTo>
                      <a:pt x="26" y="198"/>
                    </a:lnTo>
                    <a:lnTo>
                      <a:pt x="22" y="198"/>
                    </a:lnTo>
                    <a:lnTo>
                      <a:pt x="18" y="200"/>
                    </a:lnTo>
                    <a:lnTo>
                      <a:pt x="18" y="200"/>
                    </a:lnTo>
                    <a:lnTo>
                      <a:pt x="18" y="196"/>
                    </a:lnTo>
                    <a:lnTo>
                      <a:pt x="22" y="192"/>
                    </a:lnTo>
                    <a:lnTo>
                      <a:pt x="26" y="188"/>
                    </a:lnTo>
                    <a:lnTo>
                      <a:pt x="26" y="188"/>
                    </a:lnTo>
                    <a:lnTo>
                      <a:pt x="24" y="188"/>
                    </a:lnTo>
                    <a:lnTo>
                      <a:pt x="18" y="190"/>
                    </a:lnTo>
                    <a:lnTo>
                      <a:pt x="6" y="194"/>
                    </a:lnTo>
                    <a:lnTo>
                      <a:pt x="6" y="194"/>
                    </a:lnTo>
                    <a:lnTo>
                      <a:pt x="6" y="192"/>
                    </a:lnTo>
                    <a:lnTo>
                      <a:pt x="8" y="190"/>
                    </a:lnTo>
                    <a:lnTo>
                      <a:pt x="10" y="188"/>
                    </a:lnTo>
                    <a:lnTo>
                      <a:pt x="12" y="186"/>
                    </a:lnTo>
                    <a:lnTo>
                      <a:pt x="12" y="186"/>
                    </a:lnTo>
                    <a:lnTo>
                      <a:pt x="6" y="182"/>
                    </a:lnTo>
                    <a:lnTo>
                      <a:pt x="4" y="180"/>
                    </a:lnTo>
                    <a:lnTo>
                      <a:pt x="2" y="184"/>
                    </a:lnTo>
                    <a:lnTo>
                      <a:pt x="2" y="184"/>
                    </a:lnTo>
                    <a:lnTo>
                      <a:pt x="0" y="178"/>
                    </a:lnTo>
                    <a:lnTo>
                      <a:pt x="2" y="174"/>
                    </a:lnTo>
                    <a:lnTo>
                      <a:pt x="8" y="168"/>
                    </a:lnTo>
                    <a:lnTo>
                      <a:pt x="16" y="166"/>
                    </a:lnTo>
                    <a:lnTo>
                      <a:pt x="16" y="166"/>
                    </a:lnTo>
                    <a:lnTo>
                      <a:pt x="14" y="164"/>
                    </a:lnTo>
                    <a:lnTo>
                      <a:pt x="10" y="164"/>
                    </a:lnTo>
                    <a:lnTo>
                      <a:pt x="2" y="164"/>
                    </a:lnTo>
                    <a:lnTo>
                      <a:pt x="2" y="164"/>
                    </a:lnTo>
                    <a:lnTo>
                      <a:pt x="2" y="162"/>
                    </a:lnTo>
                    <a:lnTo>
                      <a:pt x="4" y="158"/>
                    </a:lnTo>
                    <a:lnTo>
                      <a:pt x="8" y="156"/>
                    </a:lnTo>
                    <a:lnTo>
                      <a:pt x="14" y="156"/>
                    </a:lnTo>
                    <a:lnTo>
                      <a:pt x="18" y="158"/>
                    </a:lnTo>
                    <a:lnTo>
                      <a:pt x="18" y="158"/>
                    </a:lnTo>
                    <a:lnTo>
                      <a:pt x="20" y="156"/>
                    </a:lnTo>
                    <a:lnTo>
                      <a:pt x="20" y="156"/>
                    </a:lnTo>
                    <a:lnTo>
                      <a:pt x="22" y="154"/>
                    </a:lnTo>
                    <a:lnTo>
                      <a:pt x="22" y="154"/>
                    </a:lnTo>
                    <a:lnTo>
                      <a:pt x="22" y="152"/>
                    </a:lnTo>
                    <a:lnTo>
                      <a:pt x="20" y="150"/>
                    </a:lnTo>
                    <a:lnTo>
                      <a:pt x="18" y="150"/>
                    </a:lnTo>
                    <a:lnTo>
                      <a:pt x="20" y="146"/>
                    </a:lnTo>
                    <a:lnTo>
                      <a:pt x="20" y="146"/>
                    </a:lnTo>
                    <a:lnTo>
                      <a:pt x="24" y="144"/>
                    </a:lnTo>
                    <a:lnTo>
                      <a:pt x="28" y="142"/>
                    </a:lnTo>
                    <a:lnTo>
                      <a:pt x="32" y="142"/>
                    </a:lnTo>
                    <a:lnTo>
                      <a:pt x="38" y="142"/>
                    </a:lnTo>
                    <a:lnTo>
                      <a:pt x="38" y="142"/>
                    </a:lnTo>
                    <a:lnTo>
                      <a:pt x="36" y="136"/>
                    </a:lnTo>
                    <a:lnTo>
                      <a:pt x="32" y="138"/>
                    </a:lnTo>
                    <a:lnTo>
                      <a:pt x="22" y="142"/>
                    </a:lnTo>
                    <a:lnTo>
                      <a:pt x="22" y="142"/>
                    </a:lnTo>
                    <a:lnTo>
                      <a:pt x="34" y="128"/>
                    </a:lnTo>
                    <a:lnTo>
                      <a:pt x="40" y="120"/>
                    </a:lnTo>
                    <a:lnTo>
                      <a:pt x="42" y="110"/>
                    </a:lnTo>
                    <a:lnTo>
                      <a:pt x="42" y="110"/>
                    </a:lnTo>
                    <a:lnTo>
                      <a:pt x="46" y="112"/>
                    </a:lnTo>
                    <a:lnTo>
                      <a:pt x="52" y="112"/>
                    </a:lnTo>
                    <a:lnTo>
                      <a:pt x="52" y="112"/>
                    </a:lnTo>
                    <a:lnTo>
                      <a:pt x="52" y="108"/>
                    </a:lnTo>
                    <a:lnTo>
                      <a:pt x="50" y="104"/>
                    </a:lnTo>
                    <a:lnTo>
                      <a:pt x="50" y="104"/>
                    </a:lnTo>
                    <a:lnTo>
                      <a:pt x="46" y="104"/>
                    </a:lnTo>
                    <a:lnTo>
                      <a:pt x="44" y="106"/>
                    </a:lnTo>
                    <a:lnTo>
                      <a:pt x="40" y="106"/>
                    </a:lnTo>
                    <a:lnTo>
                      <a:pt x="36" y="106"/>
                    </a:lnTo>
                    <a:lnTo>
                      <a:pt x="36" y="106"/>
                    </a:lnTo>
                    <a:lnTo>
                      <a:pt x="36" y="102"/>
                    </a:lnTo>
                    <a:lnTo>
                      <a:pt x="34" y="100"/>
                    </a:lnTo>
                    <a:lnTo>
                      <a:pt x="34" y="100"/>
                    </a:lnTo>
                    <a:lnTo>
                      <a:pt x="32" y="102"/>
                    </a:lnTo>
                    <a:lnTo>
                      <a:pt x="30" y="102"/>
                    </a:lnTo>
                    <a:lnTo>
                      <a:pt x="28" y="104"/>
                    </a:lnTo>
                    <a:lnTo>
                      <a:pt x="28" y="104"/>
                    </a:lnTo>
                    <a:lnTo>
                      <a:pt x="26" y="98"/>
                    </a:lnTo>
                    <a:lnTo>
                      <a:pt x="24" y="98"/>
                    </a:lnTo>
                    <a:lnTo>
                      <a:pt x="20" y="98"/>
                    </a:lnTo>
                    <a:lnTo>
                      <a:pt x="20" y="98"/>
                    </a:lnTo>
                    <a:lnTo>
                      <a:pt x="22" y="94"/>
                    </a:lnTo>
                    <a:lnTo>
                      <a:pt x="22" y="88"/>
                    </a:lnTo>
                    <a:lnTo>
                      <a:pt x="22" y="88"/>
                    </a:lnTo>
                    <a:lnTo>
                      <a:pt x="26" y="86"/>
                    </a:lnTo>
                    <a:lnTo>
                      <a:pt x="32" y="88"/>
                    </a:lnTo>
                    <a:lnTo>
                      <a:pt x="32" y="88"/>
                    </a:lnTo>
                    <a:lnTo>
                      <a:pt x="30" y="84"/>
                    </a:lnTo>
                    <a:lnTo>
                      <a:pt x="30" y="82"/>
                    </a:lnTo>
                    <a:lnTo>
                      <a:pt x="34" y="78"/>
                    </a:lnTo>
                    <a:lnTo>
                      <a:pt x="38" y="74"/>
                    </a:lnTo>
                    <a:lnTo>
                      <a:pt x="40" y="72"/>
                    </a:lnTo>
                    <a:lnTo>
                      <a:pt x="40" y="68"/>
                    </a:lnTo>
                    <a:lnTo>
                      <a:pt x="40" y="68"/>
                    </a:lnTo>
                    <a:lnTo>
                      <a:pt x="36" y="68"/>
                    </a:lnTo>
                    <a:lnTo>
                      <a:pt x="34" y="70"/>
                    </a:lnTo>
                    <a:lnTo>
                      <a:pt x="32" y="74"/>
                    </a:lnTo>
                    <a:lnTo>
                      <a:pt x="32" y="74"/>
                    </a:lnTo>
                    <a:lnTo>
                      <a:pt x="26" y="70"/>
                    </a:lnTo>
                    <a:lnTo>
                      <a:pt x="24" y="66"/>
                    </a:lnTo>
                    <a:lnTo>
                      <a:pt x="22" y="62"/>
                    </a:lnTo>
                    <a:lnTo>
                      <a:pt x="22" y="62"/>
                    </a:lnTo>
                    <a:lnTo>
                      <a:pt x="28" y="64"/>
                    </a:lnTo>
                    <a:lnTo>
                      <a:pt x="30" y="64"/>
                    </a:lnTo>
                    <a:lnTo>
                      <a:pt x="30" y="64"/>
                    </a:lnTo>
                    <a:lnTo>
                      <a:pt x="32" y="58"/>
                    </a:lnTo>
                    <a:lnTo>
                      <a:pt x="28" y="52"/>
                    </a:lnTo>
                    <a:lnTo>
                      <a:pt x="28" y="52"/>
                    </a:lnTo>
                    <a:lnTo>
                      <a:pt x="34" y="50"/>
                    </a:lnTo>
                    <a:lnTo>
                      <a:pt x="42" y="50"/>
                    </a:lnTo>
                    <a:lnTo>
                      <a:pt x="48" y="52"/>
                    </a:lnTo>
                    <a:lnTo>
                      <a:pt x="52" y="58"/>
                    </a:lnTo>
                    <a:lnTo>
                      <a:pt x="52" y="58"/>
                    </a:lnTo>
                    <a:lnTo>
                      <a:pt x="54" y="54"/>
                    </a:lnTo>
                    <a:lnTo>
                      <a:pt x="58" y="52"/>
                    </a:lnTo>
                    <a:lnTo>
                      <a:pt x="64" y="52"/>
                    </a:lnTo>
                    <a:lnTo>
                      <a:pt x="70" y="54"/>
                    </a:lnTo>
                    <a:lnTo>
                      <a:pt x="70" y="54"/>
                    </a:lnTo>
                    <a:lnTo>
                      <a:pt x="68" y="50"/>
                    </a:lnTo>
                    <a:lnTo>
                      <a:pt x="68" y="48"/>
                    </a:lnTo>
                    <a:lnTo>
                      <a:pt x="72" y="46"/>
                    </a:lnTo>
                    <a:lnTo>
                      <a:pt x="76" y="44"/>
                    </a:lnTo>
                    <a:lnTo>
                      <a:pt x="80" y="40"/>
                    </a:lnTo>
                    <a:lnTo>
                      <a:pt x="80" y="40"/>
                    </a:lnTo>
                    <a:lnTo>
                      <a:pt x="74" y="36"/>
                    </a:lnTo>
                    <a:lnTo>
                      <a:pt x="72" y="34"/>
                    </a:lnTo>
                    <a:lnTo>
                      <a:pt x="68" y="34"/>
                    </a:lnTo>
                    <a:lnTo>
                      <a:pt x="68" y="34"/>
                    </a:lnTo>
                    <a:lnTo>
                      <a:pt x="68" y="30"/>
                    </a:lnTo>
                    <a:lnTo>
                      <a:pt x="72" y="28"/>
                    </a:lnTo>
                    <a:lnTo>
                      <a:pt x="78" y="24"/>
                    </a:lnTo>
                    <a:lnTo>
                      <a:pt x="78" y="24"/>
                    </a:lnTo>
                    <a:lnTo>
                      <a:pt x="78" y="22"/>
                    </a:lnTo>
                    <a:lnTo>
                      <a:pt x="78" y="20"/>
                    </a:lnTo>
                    <a:lnTo>
                      <a:pt x="76" y="18"/>
                    </a:lnTo>
                    <a:lnTo>
                      <a:pt x="76" y="14"/>
                    </a:lnTo>
                    <a:lnTo>
                      <a:pt x="76" y="14"/>
                    </a:lnTo>
                    <a:lnTo>
                      <a:pt x="90" y="8"/>
                    </a:lnTo>
                    <a:lnTo>
                      <a:pt x="96" y="6"/>
                    </a:lnTo>
                    <a:lnTo>
                      <a:pt x="98" y="6"/>
                    </a:lnTo>
                    <a:lnTo>
                      <a:pt x="100" y="8"/>
                    </a:lnTo>
                    <a:lnTo>
                      <a:pt x="100" y="8"/>
                    </a:lnTo>
                    <a:lnTo>
                      <a:pt x="102" y="4"/>
                    </a:lnTo>
                    <a:lnTo>
                      <a:pt x="102" y="2"/>
                    </a:lnTo>
                    <a:lnTo>
                      <a:pt x="102" y="2"/>
                    </a:lnTo>
                    <a:lnTo>
                      <a:pt x="106" y="2"/>
                    </a:lnTo>
                    <a:lnTo>
                      <a:pt x="108" y="0"/>
                    </a:lnTo>
                    <a:lnTo>
                      <a:pt x="108" y="0"/>
                    </a:lnTo>
                    <a:lnTo>
                      <a:pt x="114" y="4"/>
                    </a:lnTo>
                    <a:lnTo>
                      <a:pt x="122" y="8"/>
                    </a:lnTo>
                    <a:lnTo>
                      <a:pt x="142" y="10"/>
                    </a:lnTo>
                    <a:lnTo>
                      <a:pt x="142" y="10"/>
                    </a:lnTo>
                    <a:close/>
                    <a:moveTo>
                      <a:pt x="112" y="16"/>
                    </a:moveTo>
                    <a:lnTo>
                      <a:pt x="112" y="16"/>
                    </a:lnTo>
                    <a:lnTo>
                      <a:pt x="114" y="16"/>
                    </a:lnTo>
                    <a:lnTo>
                      <a:pt x="116" y="14"/>
                    </a:lnTo>
                    <a:lnTo>
                      <a:pt x="118" y="8"/>
                    </a:lnTo>
                    <a:lnTo>
                      <a:pt x="118" y="8"/>
                    </a:lnTo>
                    <a:lnTo>
                      <a:pt x="114" y="8"/>
                    </a:lnTo>
                    <a:lnTo>
                      <a:pt x="110" y="10"/>
                    </a:lnTo>
                    <a:lnTo>
                      <a:pt x="110" y="14"/>
                    </a:lnTo>
                    <a:lnTo>
                      <a:pt x="112" y="16"/>
                    </a:lnTo>
                    <a:lnTo>
                      <a:pt x="112" y="16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3524" name="Freeform 212"/>
              <p:cNvSpPr>
                <a:spLocks/>
              </p:cNvSpPr>
              <p:nvPr userDrawn="1"/>
            </p:nvSpPr>
            <p:spPr bwMode="auto">
              <a:xfrm>
                <a:off x="3961" y="498"/>
                <a:ext cx="3" cy="3"/>
              </a:xfrm>
              <a:custGeom>
                <a:avLst/>
                <a:gdLst/>
                <a:ahLst/>
                <a:cxnLst>
                  <a:cxn ang="0">
                    <a:pos x="12" y="0"/>
                  </a:cxn>
                  <a:cxn ang="0">
                    <a:pos x="12" y="0"/>
                  </a:cxn>
                  <a:cxn ang="0">
                    <a:pos x="12" y="4"/>
                  </a:cxn>
                  <a:cxn ang="0">
                    <a:pos x="10" y="6"/>
                  </a:cxn>
                  <a:cxn ang="0">
                    <a:pos x="10" y="8"/>
                  </a:cxn>
                  <a:cxn ang="0">
                    <a:pos x="8" y="12"/>
                  </a:cxn>
                  <a:cxn ang="0">
                    <a:pos x="8" y="12"/>
                  </a:cxn>
                  <a:cxn ang="0">
                    <a:pos x="4" y="12"/>
                  </a:cxn>
                  <a:cxn ang="0">
                    <a:pos x="2" y="14"/>
                  </a:cxn>
                  <a:cxn ang="0">
                    <a:pos x="0" y="14"/>
                  </a:cxn>
                  <a:cxn ang="0">
                    <a:pos x="0" y="14"/>
                  </a:cxn>
                  <a:cxn ang="0">
                    <a:pos x="2" y="6"/>
                  </a:cxn>
                  <a:cxn ang="0">
                    <a:pos x="6" y="0"/>
                  </a:cxn>
                  <a:cxn ang="0">
                    <a:pos x="8" y="0"/>
                  </a:cxn>
                  <a:cxn ang="0">
                    <a:pos x="12" y="0"/>
                  </a:cxn>
                  <a:cxn ang="0">
                    <a:pos x="12" y="0"/>
                  </a:cxn>
                </a:cxnLst>
                <a:rect l="0" t="0" r="r" b="b"/>
                <a:pathLst>
                  <a:path w="12" h="14">
                    <a:moveTo>
                      <a:pt x="12" y="0"/>
                    </a:moveTo>
                    <a:lnTo>
                      <a:pt x="12" y="0"/>
                    </a:lnTo>
                    <a:lnTo>
                      <a:pt x="12" y="4"/>
                    </a:lnTo>
                    <a:lnTo>
                      <a:pt x="10" y="6"/>
                    </a:lnTo>
                    <a:lnTo>
                      <a:pt x="10" y="8"/>
                    </a:lnTo>
                    <a:lnTo>
                      <a:pt x="8" y="12"/>
                    </a:lnTo>
                    <a:lnTo>
                      <a:pt x="8" y="12"/>
                    </a:lnTo>
                    <a:lnTo>
                      <a:pt x="4" y="12"/>
                    </a:lnTo>
                    <a:lnTo>
                      <a:pt x="2" y="14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2" y="6"/>
                    </a:lnTo>
                    <a:lnTo>
                      <a:pt x="6" y="0"/>
                    </a:lnTo>
                    <a:lnTo>
                      <a:pt x="8" y="0"/>
                    </a:lnTo>
                    <a:lnTo>
                      <a:pt x="12" y="0"/>
                    </a:lnTo>
                    <a:lnTo>
                      <a:pt x="1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3525" name="Freeform 213"/>
              <p:cNvSpPr>
                <a:spLocks/>
              </p:cNvSpPr>
              <p:nvPr userDrawn="1"/>
            </p:nvSpPr>
            <p:spPr bwMode="auto">
              <a:xfrm>
                <a:off x="3529" y="508"/>
                <a:ext cx="4" cy="3"/>
              </a:xfrm>
              <a:custGeom>
                <a:avLst/>
                <a:gdLst/>
                <a:ahLst/>
                <a:cxnLst>
                  <a:cxn ang="0">
                    <a:pos x="16" y="0"/>
                  </a:cxn>
                  <a:cxn ang="0">
                    <a:pos x="16" y="0"/>
                  </a:cxn>
                  <a:cxn ang="0">
                    <a:pos x="14" y="4"/>
                  </a:cxn>
                  <a:cxn ang="0">
                    <a:pos x="10" y="6"/>
                  </a:cxn>
                  <a:cxn ang="0">
                    <a:pos x="8" y="8"/>
                  </a:cxn>
                  <a:cxn ang="0">
                    <a:pos x="6" y="14"/>
                  </a:cxn>
                  <a:cxn ang="0">
                    <a:pos x="6" y="14"/>
                  </a:cxn>
                  <a:cxn ang="0">
                    <a:pos x="2" y="14"/>
                  </a:cxn>
                  <a:cxn ang="0">
                    <a:pos x="0" y="14"/>
                  </a:cxn>
                  <a:cxn ang="0">
                    <a:pos x="0" y="14"/>
                  </a:cxn>
                  <a:cxn ang="0">
                    <a:pos x="2" y="12"/>
                  </a:cxn>
                  <a:cxn ang="0">
                    <a:pos x="6" y="6"/>
                  </a:cxn>
                  <a:cxn ang="0">
                    <a:pos x="10" y="2"/>
                  </a:cxn>
                  <a:cxn ang="0">
                    <a:pos x="16" y="0"/>
                  </a:cxn>
                  <a:cxn ang="0">
                    <a:pos x="16" y="0"/>
                  </a:cxn>
                </a:cxnLst>
                <a:rect l="0" t="0" r="r" b="b"/>
                <a:pathLst>
                  <a:path w="16" h="14">
                    <a:moveTo>
                      <a:pt x="16" y="0"/>
                    </a:moveTo>
                    <a:lnTo>
                      <a:pt x="16" y="0"/>
                    </a:lnTo>
                    <a:lnTo>
                      <a:pt x="14" y="4"/>
                    </a:lnTo>
                    <a:lnTo>
                      <a:pt x="10" y="6"/>
                    </a:lnTo>
                    <a:lnTo>
                      <a:pt x="8" y="8"/>
                    </a:lnTo>
                    <a:lnTo>
                      <a:pt x="6" y="14"/>
                    </a:lnTo>
                    <a:lnTo>
                      <a:pt x="6" y="14"/>
                    </a:lnTo>
                    <a:lnTo>
                      <a:pt x="2" y="14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2" y="12"/>
                    </a:lnTo>
                    <a:lnTo>
                      <a:pt x="6" y="6"/>
                    </a:lnTo>
                    <a:lnTo>
                      <a:pt x="10" y="2"/>
                    </a:lnTo>
                    <a:lnTo>
                      <a:pt x="16" y="0"/>
                    </a:lnTo>
                    <a:lnTo>
                      <a:pt x="1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3526" name="Freeform 214"/>
              <p:cNvSpPr>
                <a:spLocks/>
              </p:cNvSpPr>
              <p:nvPr userDrawn="1"/>
            </p:nvSpPr>
            <p:spPr bwMode="auto">
              <a:xfrm>
                <a:off x="3995" y="633"/>
                <a:ext cx="1" cy="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2" y="6"/>
                  </a:cxn>
                  <a:cxn ang="0">
                    <a:pos x="4" y="10"/>
                  </a:cxn>
                  <a:cxn ang="0">
                    <a:pos x="4" y="16"/>
                  </a:cxn>
                  <a:cxn ang="0">
                    <a:pos x="4" y="16"/>
                  </a:cxn>
                  <a:cxn ang="0">
                    <a:pos x="2" y="14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w="4" h="16">
                    <a:moveTo>
                      <a:pt x="0" y="0"/>
                    </a:moveTo>
                    <a:lnTo>
                      <a:pt x="0" y="0"/>
                    </a:lnTo>
                    <a:lnTo>
                      <a:pt x="2" y="6"/>
                    </a:lnTo>
                    <a:lnTo>
                      <a:pt x="4" y="10"/>
                    </a:lnTo>
                    <a:lnTo>
                      <a:pt x="4" y="16"/>
                    </a:lnTo>
                    <a:lnTo>
                      <a:pt x="4" y="16"/>
                    </a:lnTo>
                    <a:lnTo>
                      <a:pt x="2" y="14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3527" name="Freeform 215"/>
              <p:cNvSpPr>
                <a:spLocks/>
              </p:cNvSpPr>
              <p:nvPr userDrawn="1"/>
            </p:nvSpPr>
            <p:spPr bwMode="auto">
              <a:xfrm>
                <a:off x="4152" y="643"/>
                <a:ext cx="5" cy="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6" y="2"/>
                  </a:cxn>
                  <a:cxn ang="0">
                    <a:pos x="10" y="6"/>
                  </a:cxn>
                  <a:cxn ang="0">
                    <a:pos x="18" y="14"/>
                  </a:cxn>
                  <a:cxn ang="0">
                    <a:pos x="18" y="14"/>
                  </a:cxn>
                  <a:cxn ang="0">
                    <a:pos x="14" y="14"/>
                  </a:cxn>
                  <a:cxn ang="0">
                    <a:pos x="8" y="1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w="18" h="14">
                    <a:moveTo>
                      <a:pt x="0" y="0"/>
                    </a:moveTo>
                    <a:lnTo>
                      <a:pt x="0" y="0"/>
                    </a:lnTo>
                    <a:lnTo>
                      <a:pt x="6" y="2"/>
                    </a:lnTo>
                    <a:lnTo>
                      <a:pt x="10" y="6"/>
                    </a:lnTo>
                    <a:lnTo>
                      <a:pt x="18" y="14"/>
                    </a:lnTo>
                    <a:lnTo>
                      <a:pt x="18" y="14"/>
                    </a:lnTo>
                    <a:lnTo>
                      <a:pt x="14" y="14"/>
                    </a:lnTo>
                    <a:lnTo>
                      <a:pt x="8" y="1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3528" name="Freeform 216"/>
              <p:cNvSpPr>
                <a:spLocks/>
              </p:cNvSpPr>
              <p:nvPr userDrawn="1"/>
            </p:nvSpPr>
            <p:spPr bwMode="auto">
              <a:xfrm>
                <a:off x="3168" y="667"/>
                <a:ext cx="6" cy="9"/>
              </a:xfrm>
              <a:custGeom>
                <a:avLst/>
                <a:gdLst/>
                <a:ahLst/>
                <a:cxnLst>
                  <a:cxn ang="0">
                    <a:pos x="22" y="0"/>
                  </a:cxn>
                  <a:cxn ang="0">
                    <a:pos x="22" y="0"/>
                  </a:cxn>
                  <a:cxn ang="0">
                    <a:pos x="24" y="4"/>
                  </a:cxn>
                  <a:cxn ang="0">
                    <a:pos x="22" y="8"/>
                  </a:cxn>
                  <a:cxn ang="0">
                    <a:pos x="18" y="18"/>
                  </a:cxn>
                  <a:cxn ang="0">
                    <a:pos x="18" y="18"/>
                  </a:cxn>
                  <a:cxn ang="0">
                    <a:pos x="16" y="18"/>
                  </a:cxn>
                  <a:cxn ang="0">
                    <a:pos x="14" y="18"/>
                  </a:cxn>
                  <a:cxn ang="0">
                    <a:pos x="10" y="24"/>
                  </a:cxn>
                  <a:cxn ang="0">
                    <a:pos x="6" y="30"/>
                  </a:cxn>
                  <a:cxn ang="0">
                    <a:pos x="4" y="32"/>
                  </a:cxn>
                  <a:cxn ang="0">
                    <a:pos x="0" y="32"/>
                  </a:cxn>
                  <a:cxn ang="0">
                    <a:pos x="0" y="32"/>
                  </a:cxn>
                  <a:cxn ang="0">
                    <a:pos x="2" y="28"/>
                  </a:cxn>
                  <a:cxn ang="0">
                    <a:pos x="4" y="26"/>
                  </a:cxn>
                  <a:cxn ang="0">
                    <a:pos x="2" y="26"/>
                  </a:cxn>
                  <a:cxn ang="0">
                    <a:pos x="2" y="26"/>
                  </a:cxn>
                  <a:cxn ang="0">
                    <a:pos x="8" y="20"/>
                  </a:cxn>
                  <a:cxn ang="0">
                    <a:pos x="14" y="14"/>
                  </a:cxn>
                  <a:cxn ang="0">
                    <a:pos x="22" y="0"/>
                  </a:cxn>
                  <a:cxn ang="0">
                    <a:pos x="22" y="0"/>
                  </a:cxn>
                </a:cxnLst>
                <a:rect l="0" t="0" r="r" b="b"/>
                <a:pathLst>
                  <a:path w="24" h="32">
                    <a:moveTo>
                      <a:pt x="22" y="0"/>
                    </a:moveTo>
                    <a:lnTo>
                      <a:pt x="22" y="0"/>
                    </a:lnTo>
                    <a:lnTo>
                      <a:pt x="24" y="4"/>
                    </a:lnTo>
                    <a:lnTo>
                      <a:pt x="22" y="8"/>
                    </a:lnTo>
                    <a:lnTo>
                      <a:pt x="18" y="18"/>
                    </a:lnTo>
                    <a:lnTo>
                      <a:pt x="18" y="18"/>
                    </a:lnTo>
                    <a:lnTo>
                      <a:pt x="16" y="18"/>
                    </a:lnTo>
                    <a:lnTo>
                      <a:pt x="14" y="18"/>
                    </a:lnTo>
                    <a:lnTo>
                      <a:pt x="10" y="24"/>
                    </a:lnTo>
                    <a:lnTo>
                      <a:pt x="6" y="30"/>
                    </a:lnTo>
                    <a:lnTo>
                      <a:pt x="4" y="32"/>
                    </a:lnTo>
                    <a:lnTo>
                      <a:pt x="0" y="32"/>
                    </a:lnTo>
                    <a:lnTo>
                      <a:pt x="0" y="32"/>
                    </a:lnTo>
                    <a:lnTo>
                      <a:pt x="2" y="28"/>
                    </a:lnTo>
                    <a:lnTo>
                      <a:pt x="4" y="26"/>
                    </a:lnTo>
                    <a:lnTo>
                      <a:pt x="2" y="26"/>
                    </a:lnTo>
                    <a:lnTo>
                      <a:pt x="2" y="26"/>
                    </a:lnTo>
                    <a:lnTo>
                      <a:pt x="8" y="20"/>
                    </a:lnTo>
                    <a:lnTo>
                      <a:pt x="14" y="14"/>
                    </a:lnTo>
                    <a:lnTo>
                      <a:pt x="22" y="0"/>
                    </a:lnTo>
                    <a:lnTo>
                      <a:pt x="2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3529" name="Freeform 217"/>
              <p:cNvSpPr>
                <a:spLocks/>
              </p:cNvSpPr>
              <p:nvPr userDrawn="1"/>
            </p:nvSpPr>
            <p:spPr bwMode="auto">
              <a:xfrm>
                <a:off x="4109" y="668"/>
                <a:ext cx="4" cy="2"/>
              </a:xfrm>
              <a:custGeom>
                <a:avLst/>
                <a:gdLst/>
                <a:ahLst/>
                <a:cxnLst>
                  <a:cxn ang="0">
                    <a:pos x="8" y="0"/>
                  </a:cxn>
                  <a:cxn ang="0">
                    <a:pos x="8" y="0"/>
                  </a:cxn>
                  <a:cxn ang="0">
                    <a:pos x="10" y="2"/>
                  </a:cxn>
                  <a:cxn ang="0">
                    <a:pos x="10" y="0"/>
                  </a:cxn>
                  <a:cxn ang="0">
                    <a:pos x="10" y="0"/>
                  </a:cxn>
                  <a:cxn ang="0">
                    <a:pos x="12" y="0"/>
                  </a:cxn>
                  <a:cxn ang="0">
                    <a:pos x="12" y="4"/>
                  </a:cxn>
                  <a:cxn ang="0">
                    <a:pos x="12" y="6"/>
                  </a:cxn>
                  <a:cxn ang="0">
                    <a:pos x="14" y="8"/>
                  </a:cxn>
                  <a:cxn ang="0">
                    <a:pos x="14" y="8"/>
                  </a:cxn>
                  <a:cxn ang="0">
                    <a:pos x="12" y="8"/>
                  </a:cxn>
                  <a:cxn ang="0">
                    <a:pos x="8" y="8"/>
                  </a:cxn>
                  <a:cxn ang="0">
                    <a:pos x="4" y="6"/>
                  </a:cxn>
                  <a:cxn ang="0">
                    <a:pos x="0" y="8"/>
                  </a:cxn>
                  <a:cxn ang="0">
                    <a:pos x="0" y="8"/>
                  </a:cxn>
                  <a:cxn ang="0">
                    <a:pos x="2" y="4"/>
                  </a:cxn>
                  <a:cxn ang="0">
                    <a:pos x="6" y="6"/>
                  </a:cxn>
                  <a:cxn ang="0">
                    <a:pos x="6" y="6"/>
                  </a:cxn>
                  <a:cxn ang="0">
                    <a:pos x="6" y="4"/>
                  </a:cxn>
                  <a:cxn ang="0">
                    <a:pos x="8" y="0"/>
                  </a:cxn>
                  <a:cxn ang="0">
                    <a:pos x="8" y="0"/>
                  </a:cxn>
                </a:cxnLst>
                <a:rect l="0" t="0" r="r" b="b"/>
                <a:pathLst>
                  <a:path w="14" h="8">
                    <a:moveTo>
                      <a:pt x="8" y="0"/>
                    </a:moveTo>
                    <a:lnTo>
                      <a:pt x="8" y="0"/>
                    </a:lnTo>
                    <a:lnTo>
                      <a:pt x="10" y="2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12" y="0"/>
                    </a:lnTo>
                    <a:lnTo>
                      <a:pt x="12" y="4"/>
                    </a:lnTo>
                    <a:lnTo>
                      <a:pt x="12" y="6"/>
                    </a:lnTo>
                    <a:lnTo>
                      <a:pt x="14" y="8"/>
                    </a:lnTo>
                    <a:lnTo>
                      <a:pt x="14" y="8"/>
                    </a:lnTo>
                    <a:lnTo>
                      <a:pt x="12" y="8"/>
                    </a:lnTo>
                    <a:lnTo>
                      <a:pt x="8" y="8"/>
                    </a:lnTo>
                    <a:lnTo>
                      <a:pt x="4" y="6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2" y="4"/>
                    </a:lnTo>
                    <a:lnTo>
                      <a:pt x="6" y="6"/>
                    </a:lnTo>
                    <a:lnTo>
                      <a:pt x="6" y="6"/>
                    </a:lnTo>
                    <a:lnTo>
                      <a:pt x="6" y="4"/>
                    </a:lnTo>
                    <a:lnTo>
                      <a:pt x="8" y="0"/>
                    </a:lnTo>
                    <a:lnTo>
                      <a:pt x="8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3530" name="Freeform 218"/>
              <p:cNvSpPr>
                <a:spLocks/>
              </p:cNvSpPr>
              <p:nvPr userDrawn="1"/>
            </p:nvSpPr>
            <p:spPr bwMode="auto">
              <a:xfrm>
                <a:off x="3215" y="676"/>
                <a:ext cx="4" cy="7"/>
              </a:xfrm>
              <a:custGeom>
                <a:avLst/>
                <a:gdLst/>
                <a:ahLst/>
                <a:cxnLst>
                  <a:cxn ang="0">
                    <a:pos x="16" y="0"/>
                  </a:cxn>
                  <a:cxn ang="0">
                    <a:pos x="16" y="0"/>
                  </a:cxn>
                  <a:cxn ang="0">
                    <a:pos x="14" y="6"/>
                  </a:cxn>
                  <a:cxn ang="0">
                    <a:pos x="10" y="14"/>
                  </a:cxn>
                  <a:cxn ang="0">
                    <a:pos x="4" y="20"/>
                  </a:cxn>
                  <a:cxn ang="0">
                    <a:pos x="0" y="28"/>
                  </a:cxn>
                  <a:cxn ang="0">
                    <a:pos x="0" y="28"/>
                  </a:cxn>
                  <a:cxn ang="0">
                    <a:pos x="0" y="24"/>
                  </a:cxn>
                  <a:cxn ang="0">
                    <a:pos x="0" y="20"/>
                  </a:cxn>
                  <a:cxn ang="0">
                    <a:pos x="4" y="12"/>
                  </a:cxn>
                  <a:cxn ang="0">
                    <a:pos x="10" y="6"/>
                  </a:cxn>
                  <a:cxn ang="0">
                    <a:pos x="16" y="0"/>
                  </a:cxn>
                  <a:cxn ang="0">
                    <a:pos x="16" y="0"/>
                  </a:cxn>
                </a:cxnLst>
                <a:rect l="0" t="0" r="r" b="b"/>
                <a:pathLst>
                  <a:path w="16" h="28">
                    <a:moveTo>
                      <a:pt x="16" y="0"/>
                    </a:moveTo>
                    <a:lnTo>
                      <a:pt x="16" y="0"/>
                    </a:lnTo>
                    <a:lnTo>
                      <a:pt x="14" y="6"/>
                    </a:lnTo>
                    <a:lnTo>
                      <a:pt x="10" y="14"/>
                    </a:lnTo>
                    <a:lnTo>
                      <a:pt x="4" y="20"/>
                    </a:lnTo>
                    <a:lnTo>
                      <a:pt x="0" y="28"/>
                    </a:lnTo>
                    <a:lnTo>
                      <a:pt x="0" y="28"/>
                    </a:lnTo>
                    <a:lnTo>
                      <a:pt x="0" y="24"/>
                    </a:lnTo>
                    <a:lnTo>
                      <a:pt x="0" y="20"/>
                    </a:lnTo>
                    <a:lnTo>
                      <a:pt x="4" y="12"/>
                    </a:lnTo>
                    <a:lnTo>
                      <a:pt x="10" y="6"/>
                    </a:lnTo>
                    <a:lnTo>
                      <a:pt x="16" y="0"/>
                    </a:lnTo>
                    <a:lnTo>
                      <a:pt x="1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3531" name="Freeform 219"/>
              <p:cNvSpPr>
                <a:spLocks/>
              </p:cNvSpPr>
              <p:nvPr userDrawn="1"/>
            </p:nvSpPr>
            <p:spPr bwMode="auto">
              <a:xfrm>
                <a:off x="3120" y="681"/>
                <a:ext cx="17" cy="99"/>
              </a:xfrm>
              <a:custGeom>
                <a:avLst/>
                <a:gdLst/>
                <a:ahLst/>
                <a:cxnLst>
                  <a:cxn ang="0">
                    <a:pos x="56" y="178"/>
                  </a:cxn>
                  <a:cxn ang="0">
                    <a:pos x="58" y="168"/>
                  </a:cxn>
                  <a:cxn ang="0">
                    <a:pos x="56" y="188"/>
                  </a:cxn>
                  <a:cxn ang="0">
                    <a:pos x="52" y="186"/>
                  </a:cxn>
                  <a:cxn ang="0">
                    <a:pos x="50" y="196"/>
                  </a:cxn>
                  <a:cxn ang="0">
                    <a:pos x="50" y="218"/>
                  </a:cxn>
                  <a:cxn ang="0">
                    <a:pos x="50" y="230"/>
                  </a:cxn>
                  <a:cxn ang="0">
                    <a:pos x="48" y="274"/>
                  </a:cxn>
                  <a:cxn ang="0">
                    <a:pos x="54" y="276"/>
                  </a:cxn>
                  <a:cxn ang="0">
                    <a:pos x="48" y="298"/>
                  </a:cxn>
                  <a:cxn ang="0">
                    <a:pos x="48" y="312"/>
                  </a:cxn>
                  <a:cxn ang="0">
                    <a:pos x="48" y="362"/>
                  </a:cxn>
                  <a:cxn ang="0">
                    <a:pos x="40" y="370"/>
                  </a:cxn>
                  <a:cxn ang="0">
                    <a:pos x="22" y="360"/>
                  </a:cxn>
                  <a:cxn ang="0">
                    <a:pos x="20" y="346"/>
                  </a:cxn>
                  <a:cxn ang="0">
                    <a:pos x="0" y="312"/>
                  </a:cxn>
                  <a:cxn ang="0">
                    <a:pos x="4" y="296"/>
                  </a:cxn>
                  <a:cxn ang="0">
                    <a:pos x="18" y="284"/>
                  </a:cxn>
                  <a:cxn ang="0">
                    <a:pos x="24" y="264"/>
                  </a:cxn>
                  <a:cxn ang="0">
                    <a:pos x="20" y="244"/>
                  </a:cxn>
                  <a:cxn ang="0">
                    <a:pos x="30" y="200"/>
                  </a:cxn>
                  <a:cxn ang="0">
                    <a:pos x="34" y="168"/>
                  </a:cxn>
                  <a:cxn ang="0">
                    <a:pos x="32" y="124"/>
                  </a:cxn>
                  <a:cxn ang="0">
                    <a:pos x="38" y="58"/>
                  </a:cxn>
                  <a:cxn ang="0">
                    <a:pos x="40" y="62"/>
                  </a:cxn>
                  <a:cxn ang="0">
                    <a:pos x="44" y="60"/>
                  </a:cxn>
                  <a:cxn ang="0">
                    <a:pos x="46" y="40"/>
                  </a:cxn>
                  <a:cxn ang="0">
                    <a:pos x="36" y="34"/>
                  </a:cxn>
                  <a:cxn ang="0">
                    <a:pos x="30" y="42"/>
                  </a:cxn>
                  <a:cxn ang="0">
                    <a:pos x="26" y="30"/>
                  </a:cxn>
                  <a:cxn ang="0">
                    <a:pos x="20" y="40"/>
                  </a:cxn>
                  <a:cxn ang="0">
                    <a:pos x="16" y="32"/>
                  </a:cxn>
                  <a:cxn ang="0">
                    <a:pos x="20" y="26"/>
                  </a:cxn>
                  <a:cxn ang="0">
                    <a:pos x="32" y="8"/>
                  </a:cxn>
                  <a:cxn ang="0">
                    <a:pos x="46" y="0"/>
                  </a:cxn>
                  <a:cxn ang="0">
                    <a:pos x="54" y="12"/>
                  </a:cxn>
                  <a:cxn ang="0">
                    <a:pos x="60" y="14"/>
                  </a:cxn>
                  <a:cxn ang="0">
                    <a:pos x="60" y="34"/>
                  </a:cxn>
                  <a:cxn ang="0">
                    <a:pos x="62" y="36"/>
                  </a:cxn>
                  <a:cxn ang="0">
                    <a:pos x="66" y="38"/>
                  </a:cxn>
                  <a:cxn ang="0">
                    <a:pos x="60" y="46"/>
                  </a:cxn>
                  <a:cxn ang="0">
                    <a:pos x="64" y="54"/>
                  </a:cxn>
                  <a:cxn ang="0">
                    <a:pos x="58" y="102"/>
                  </a:cxn>
                  <a:cxn ang="0">
                    <a:pos x="54" y="124"/>
                  </a:cxn>
                  <a:cxn ang="0">
                    <a:pos x="58" y="140"/>
                  </a:cxn>
                  <a:cxn ang="0">
                    <a:pos x="56" y="162"/>
                  </a:cxn>
                  <a:cxn ang="0">
                    <a:pos x="54" y="182"/>
                  </a:cxn>
                </a:cxnLst>
                <a:rect l="0" t="0" r="r" b="b"/>
                <a:pathLst>
                  <a:path w="66" h="376">
                    <a:moveTo>
                      <a:pt x="54" y="182"/>
                    </a:moveTo>
                    <a:lnTo>
                      <a:pt x="54" y="182"/>
                    </a:lnTo>
                    <a:lnTo>
                      <a:pt x="56" y="178"/>
                    </a:lnTo>
                    <a:lnTo>
                      <a:pt x="56" y="174"/>
                    </a:lnTo>
                    <a:lnTo>
                      <a:pt x="56" y="168"/>
                    </a:lnTo>
                    <a:lnTo>
                      <a:pt x="58" y="168"/>
                    </a:lnTo>
                    <a:lnTo>
                      <a:pt x="60" y="168"/>
                    </a:lnTo>
                    <a:lnTo>
                      <a:pt x="60" y="168"/>
                    </a:lnTo>
                    <a:lnTo>
                      <a:pt x="56" y="188"/>
                    </a:lnTo>
                    <a:lnTo>
                      <a:pt x="56" y="188"/>
                    </a:lnTo>
                    <a:lnTo>
                      <a:pt x="54" y="186"/>
                    </a:lnTo>
                    <a:lnTo>
                      <a:pt x="52" y="186"/>
                    </a:lnTo>
                    <a:lnTo>
                      <a:pt x="52" y="186"/>
                    </a:lnTo>
                    <a:lnTo>
                      <a:pt x="50" y="190"/>
                    </a:lnTo>
                    <a:lnTo>
                      <a:pt x="50" y="196"/>
                    </a:lnTo>
                    <a:lnTo>
                      <a:pt x="52" y="204"/>
                    </a:lnTo>
                    <a:lnTo>
                      <a:pt x="52" y="214"/>
                    </a:lnTo>
                    <a:lnTo>
                      <a:pt x="50" y="218"/>
                    </a:lnTo>
                    <a:lnTo>
                      <a:pt x="48" y="220"/>
                    </a:lnTo>
                    <a:lnTo>
                      <a:pt x="48" y="220"/>
                    </a:lnTo>
                    <a:lnTo>
                      <a:pt x="50" y="230"/>
                    </a:lnTo>
                    <a:lnTo>
                      <a:pt x="50" y="244"/>
                    </a:lnTo>
                    <a:lnTo>
                      <a:pt x="48" y="274"/>
                    </a:lnTo>
                    <a:lnTo>
                      <a:pt x="48" y="274"/>
                    </a:lnTo>
                    <a:lnTo>
                      <a:pt x="50" y="276"/>
                    </a:lnTo>
                    <a:lnTo>
                      <a:pt x="54" y="276"/>
                    </a:lnTo>
                    <a:lnTo>
                      <a:pt x="54" y="276"/>
                    </a:lnTo>
                    <a:lnTo>
                      <a:pt x="52" y="284"/>
                    </a:lnTo>
                    <a:lnTo>
                      <a:pt x="50" y="290"/>
                    </a:lnTo>
                    <a:lnTo>
                      <a:pt x="48" y="298"/>
                    </a:lnTo>
                    <a:lnTo>
                      <a:pt x="44" y="304"/>
                    </a:lnTo>
                    <a:lnTo>
                      <a:pt x="44" y="304"/>
                    </a:lnTo>
                    <a:lnTo>
                      <a:pt x="48" y="312"/>
                    </a:lnTo>
                    <a:lnTo>
                      <a:pt x="50" y="322"/>
                    </a:lnTo>
                    <a:lnTo>
                      <a:pt x="50" y="342"/>
                    </a:lnTo>
                    <a:lnTo>
                      <a:pt x="48" y="362"/>
                    </a:lnTo>
                    <a:lnTo>
                      <a:pt x="44" y="376"/>
                    </a:lnTo>
                    <a:lnTo>
                      <a:pt x="44" y="376"/>
                    </a:lnTo>
                    <a:lnTo>
                      <a:pt x="40" y="370"/>
                    </a:lnTo>
                    <a:lnTo>
                      <a:pt x="36" y="366"/>
                    </a:lnTo>
                    <a:lnTo>
                      <a:pt x="30" y="362"/>
                    </a:lnTo>
                    <a:lnTo>
                      <a:pt x="22" y="360"/>
                    </a:lnTo>
                    <a:lnTo>
                      <a:pt x="22" y="360"/>
                    </a:lnTo>
                    <a:lnTo>
                      <a:pt x="22" y="354"/>
                    </a:lnTo>
                    <a:lnTo>
                      <a:pt x="20" y="346"/>
                    </a:lnTo>
                    <a:lnTo>
                      <a:pt x="14" y="332"/>
                    </a:lnTo>
                    <a:lnTo>
                      <a:pt x="6" y="320"/>
                    </a:lnTo>
                    <a:lnTo>
                      <a:pt x="0" y="312"/>
                    </a:lnTo>
                    <a:lnTo>
                      <a:pt x="0" y="312"/>
                    </a:lnTo>
                    <a:lnTo>
                      <a:pt x="0" y="302"/>
                    </a:lnTo>
                    <a:lnTo>
                      <a:pt x="4" y="296"/>
                    </a:lnTo>
                    <a:lnTo>
                      <a:pt x="8" y="292"/>
                    </a:lnTo>
                    <a:lnTo>
                      <a:pt x="14" y="288"/>
                    </a:lnTo>
                    <a:lnTo>
                      <a:pt x="18" y="284"/>
                    </a:lnTo>
                    <a:lnTo>
                      <a:pt x="22" y="280"/>
                    </a:lnTo>
                    <a:lnTo>
                      <a:pt x="24" y="274"/>
                    </a:lnTo>
                    <a:lnTo>
                      <a:pt x="24" y="264"/>
                    </a:lnTo>
                    <a:lnTo>
                      <a:pt x="24" y="264"/>
                    </a:lnTo>
                    <a:lnTo>
                      <a:pt x="20" y="254"/>
                    </a:lnTo>
                    <a:lnTo>
                      <a:pt x="20" y="244"/>
                    </a:lnTo>
                    <a:lnTo>
                      <a:pt x="20" y="232"/>
                    </a:lnTo>
                    <a:lnTo>
                      <a:pt x="22" y="222"/>
                    </a:lnTo>
                    <a:lnTo>
                      <a:pt x="30" y="200"/>
                    </a:lnTo>
                    <a:lnTo>
                      <a:pt x="38" y="180"/>
                    </a:lnTo>
                    <a:lnTo>
                      <a:pt x="38" y="180"/>
                    </a:lnTo>
                    <a:lnTo>
                      <a:pt x="34" y="168"/>
                    </a:lnTo>
                    <a:lnTo>
                      <a:pt x="32" y="154"/>
                    </a:lnTo>
                    <a:lnTo>
                      <a:pt x="32" y="140"/>
                    </a:lnTo>
                    <a:lnTo>
                      <a:pt x="32" y="124"/>
                    </a:lnTo>
                    <a:lnTo>
                      <a:pt x="36" y="92"/>
                    </a:lnTo>
                    <a:lnTo>
                      <a:pt x="38" y="58"/>
                    </a:lnTo>
                    <a:lnTo>
                      <a:pt x="38" y="58"/>
                    </a:lnTo>
                    <a:lnTo>
                      <a:pt x="40" y="58"/>
                    </a:lnTo>
                    <a:lnTo>
                      <a:pt x="40" y="60"/>
                    </a:lnTo>
                    <a:lnTo>
                      <a:pt x="40" y="62"/>
                    </a:lnTo>
                    <a:lnTo>
                      <a:pt x="42" y="64"/>
                    </a:lnTo>
                    <a:lnTo>
                      <a:pt x="42" y="64"/>
                    </a:lnTo>
                    <a:lnTo>
                      <a:pt x="44" y="60"/>
                    </a:lnTo>
                    <a:lnTo>
                      <a:pt x="46" y="58"/>
                    </a:lnTo>
                    <a:lnTo>
                      <a:pt x="46" y="50"/>
                    </a:lnTo>
                    <a:lnTo>
                      <a:pt x="46" y="40"/>
                    </a:lnTo>
                    <a:lnTo>
                      <a:pt x="46" y="30"/>
                    </a:lnTo>
                    <a:lnTo>
                      <a:pt x="46" y="30"/>
                    </a:lnTo>
                    <a:lnTo>
                      <a:pt x="36" y="34"/>
                    </a:lnTo>
                    <a:lnTo>
                      <a:pt x="32" y="38"/>
                    </a:lnTo>
                    <a:lnTo>
                      <a:pt x="30" y="42"/>
                    </a:lnTo>
                    <a:lnTo>
                      <a:pt x="30" y="42"/>
                    </a:lnTo>
                    <a:lnTo>
                      <a:pt x="28" y="40"/>
                    </a:lnTo>
                    <a:lnTo>
                      <a:pt x="28" y="38"/>
                    </a:lnTo>
                    <a:lnTo>
                      <a:pt x="26" y="30"/>
                    </a:lnTo>
                    <a:lnTo>
                      <a:pt x="26" y="30"/>
                    </a:lnTo>
                    <a:lnTo>
                      <a:pt x="22" y="38"/>
                    </a:lnTo>
                    <a:lnTo>
                      <a:pt x="20" y="40"/>
                    </a:lnTo>
                    <a:lnTo>
                      <a:pt x="16" y="40"/>
                    </a:lnTo>
                    <a:lnTo>
                      <a:pt x="16" y="40"/>
                    </a:lnTo>
                    <a:lnTo>
                      <a:pt x="16" y="32"/>
                    </a:lnTo>
                    <a:lnTo>
                      <a:pt x="16" y="22"/>
                    </a:lnTo>
                    <a:lnTo>
                      <a:pt x="16" y="22"/>
                    </a:lnTo>
                    <a:lnTo>
                      <a:pt x="20" y="26"/>
                    </a:lnTo>
                    <a:lnTo>
                      <a:pt x="20" y="26"/>
                    </a:lnTo>
                    <a:lnTo>
                      <a:pt x="26" y="14"/>
                    </a:lnTo>
                    <a:lnTo>
                      <a:pt x="32" y="8"/>
                    </a:lnTo>
                    <a:lnTo>
                      <a:pt x="36" y="4"/>
                    </a:lnTo>
                    <a:lnTo>
                      <a:pt x="42" y="0"/>
                    </a:lnTo>
                    <a:lnTo>
                      <a:pt x="46" y="0"/>
                    </a:lnTo>
                    <a:lnTo>
                      <a:pt x="52" y="4"/>
                    </a:lnTo>
                    <a:lnTo>
                      <a:pt x="54" y="12"/>
                    </a:lnTo>
                    <a:lnTo>
                      <a:pt x="54" y="12"/>
                    </a:lnTo>
                    <a:lnTo>
                      <a:pt x="58" y="14"/>
                    </a:lnTo>
                    <a:lnTo>
                      <a:pt x="60" y="16"/>
                    </a:lnTo>
                    <a:lnTo>
                      <a:pt x="60" y="14"/>
                    </a:lnTo>
                    <a:lnTo>
                      <a:pt x="60" y="14"/>
                    </a:lnTo>
                    <a:lnTo>
                      <a:pt x="62" y="24"/>
                    </a:lnTo>
                    <a:lnTo>
                      <a:pt x="60" y="34"/>
                    </a:lnTo>
                    <a:lnTo>
                      <a:pt x="60" y="34"/>
                    </a:lnTo>
                    <a:lnTo>
                      <a:pt x="62" y="36"/>
                    </a:lnTo>
                    <a:lnTo>
                      <a:pt x="62" y="36"/>
                    </a:lnTo>
                    <a:lnTo>
                      <a:pt x="66" y="34"/>
                    </a:lnTo>
                    <a:lnTo>
                      <a:pt x="66" y="34"/>
                    </a:lnTo>
                    <a:lnTo>
                      <a:pt x="66" y="38"/>
                    </a:lnTo>
                    <a:lnTo>
                      <a:pt x="64" y="40"/>
                    </a:lnTo>
                    <a:lnTo>
                      <a:pt x="62" y="44"/>
                    </a:lnTo>
                    <a:lnTo>
                      <a:pt x="60" y="46"/>
                    </a:lnTo>
                    <a:lnTo>
                      <a:pt x="60" y="46"/>
                    </a:lnTo>
                    <a:lnTo>
                      <a:pt x="62" y="48"/>
                    </a:lnTo>
                    <a:lnTo>
                      <a:pt x="64" y="54"/>
                    </a:lnTo>
                    <a:lnTo>
                      <a:pt x="64" y="70"/>
                    </a:lnTo>
                    <a:lnTo>
                      <a:pt x="62" y="88"/>
                    </a:lnTo>
                    <a:lnTo>
                      <a:pt x="58" y="102"/>
                    </a:lnTo>
                    <a:lnTo>
                      <a:pt x="58" y="102"/>
                    </a:lnTo>
                    <a:lnTo>
                      <a:pt x="56" y="114"/>
                    </a:lnTo>
                    <a:lnTo>
                      <a:pt x="54" y="124"/>
                    </a:lnTo>
                    <a:lnTo>
                      <a:pt x="54" y="124"/>
                    </a:lnTo>
                    <a:lnTo>
                      <a:pt x="56" y="132"/>
                    </a:lnTo>
                    <a:lnTo>
                      <a:pt x="58" y="140"/>
                    </a:lnTo>
                    <a:lnTo>
                      <a:pt x="58" y="140"/>
                    </a:lnTo>
                    <a:lnTo>
                      <a:pt x="58" y="152"/>
                    </a:lnTo>
                    <a:lnTo>
                      <a:pt x="56" y="162"/>
                    </a:lnTo>
                    <a:lnTo>
                      <a:pt x="54" y="172"/>
                    </a:lnTo>
                    <a:lnTo>
                      <a:pt x="54" y="182"/>
                    </a:lnTo>
                    <a:lnTo>
                      <a:pt x="54" y="182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3532" name="Freeform 220"/>
              <p:cNvSpPr>
                <a:spLocks/>
              </p:cNvSpPr>
              <p:nvPr userDrawn="1"/>
            </p:nvSpPr>
            <p:spPr bwMode="auto">
              <a:xfrm>
                <a:off x="4222" y="707"/>
                <a:ext cx="6" cy="6"/>
              </a:xfrm>
              <a:custGeom>
                <a:avLst/>
                <a:gdLst/>
                <a:ahLst/>
                <a:cxnLst>
                  <a:cxn ang="0">
                    <a:pos x="0" y="2"/>
                  </a:cxn>
                  <a:cxn ang="0">
                    <a:pos x="0" y="2"/>
                  </a:cxn>
                  <a:cxn ang="0">
                    <a:pos x="4" y="0"/>
                  </a:cxn>
                  <a:cxn ang="0">
                    <a:pos x="8" y="0"/>
                  </a:cxn>
                  <a:cxn ang="0">
                    <a:pos x="12" y="0"/>
                  </a:cxn>
                  <a:cxn ang="0">
                    <a:pos x="12" y="0"/>
                  </a:cxn>
                  <a:cxn ang="0">
                    <a:pos x="12" y="6"/>
                  </a:cxn>
                  <a:cxn ang="0">
                    <a:pos x="14" y="10"/>
                  </a:cxn>
                  <a:cxn ang="0">
                    <a:pos x="16" y="14"/>
                  </a:cxn>
                  <a:cxn ang="0">
                    <a:pos x="16" y="22"/>
                  </a:cxn>
                  <a:cxn ang="0">
                    <a:pos x="16" y="22"/>
                  </a:cxn>
                  <a:cxn ang="0">
                    <a:pos x="22" y="20"/>
                  </a:cxn>
                  <a:cxn ang="0">
                    <a:pos x="24" y="22"/>
                  </a:cxn>
                  <a:cxn ang="0">
                    <a:pos x="24" y="24"/>
                  </a:cxn>
                  <a:cxn ang="0">
                    <a:pos x="24" y="24"/>
                  </a:cxn>
                  <a:cxn ang="0">
                    <a:pos x="10" y="16"/>
                  </a:cxn>
                  <a:cxn ang="0">
                    <a:pos x="4" y="10"/>
                  </a:cxn>
                  <a:cxn ang="0">
                    <a:pos x="0" y="2"/>
                  </a:cxn>
                  <a:cxn ang="0">
                    <a:pos x="0" y="2"/>
                  </a:cxn>
                </a:cxnLst>
                <a:rect l="0" t="0" r="r" b="b"/>
                <a:pathLst>
                  <a:path w="24" h="24">
                    <a:moveTo>
                      <a:pt x="0" y="2"/>
                    </a:moveTo>
                    <a:lnTo>
                      <a:pt x="0" y="2"/>
                    </a:lnTo>
                    <a:lnTo>
                      <a:pt x="4" y="0"/>
                    </a:lnTo>
                    <a:lnTo>
                      <a:pt x="8" y="0"/>
                    </a:lnTo>
                    <a:lnTo>
                      <a:pt x="12" y="0"/>
                    </a:lnTo>
                    <a:lnTo>
                      <a:pt x="12" y="0"/>
                    </a:lnTo>
                    <a:lnTo>
                      <a:pt x="12" y="6"/>
                    </a:lnTo>
                    <a:lnTo>
                      <a:pt x="14" y="10"/>
                    </a:lnTo>
                    <a:lnTo>
                      <a:pt x="16" y="14"/>
                    </a:lnTo>
                    <a:lnTo>
                      <a:pt x="16" y="22"/>
                    </a:lnTo>
                    <a:lnTo>
                      <a:pt x="16" y="22"/>
                    </a:lnTo>
                    <a:lnTo>
                      <a:pt x="22" y="20"/>
                    </a:lnTo>
                    <a:lnTo>
                      <a:pt x="24" y="22"/>
                    </a:lnTo>
                    <a:lnTo>
                      <a:pt x="24" y="24"/>
                    </a:lnTo>
                    <a:lnTo>
                      <a:pt x="24" y="24"/>
                    </a:lnTo>
                    <a:lnTo>
                      <a:pt x="10" y="16"/>
                    </a:lnTo>
                    <a:lnTo>
                      <a:pt x="4" y="10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3533" name="Freeform 221"/>
              <p:cNvSpPr>
                <a:spLocks/>
              </p:cNvSpPr>
              <p:nvPr userDrawn="1"/>
            </p:nvSpPr>
            <p:spPr bwMode="auto">
              <a:xfrm>
                <a:off x="3150" y="738"/>
                <a:ext cx="1" cy="7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2" y="0"/>
                  </a:cxn>
                  <a:cxn ang="0">
                    <a:pos x="4" y="12"/>
                  </a:cxn>
                  <a:cxn ang="0">
                    <a:pos x="4" y="20"/>
                  </a:cxn>
                  <a:cxn ang="0">
                    <a:pos x="2" y="28"/>
                  </a:cxn>
                  <a:cxn ang="0">
                    <a:pos x="2" y="28"/>
                  </a:cxn>
                  <a:cxn ang="0">
                    <a:pos x="0" y="22"/>
                  </a:cxn>
                  <a:cxn ang="0">
                    <a:pos x="0" y="14"/>
                  </a:cxn>
                  <a:cxn ang="0">
                    <a:pos x="2" y="0"/>
                  </a:cxn>
                  <a:cxn ang="0">
                    <a:pos x="2" y="0"/>
                  </a:cxn>
                </a:cxnLst>
                <a:rect l="0" t="0" r="r" b="b"/>
                <a:pathLst>
                  <a:path w="4" h="28">
                    <a:moveTo>
                      <a:pt x="2" y="0"/>
                    </a:moveTo>
                    <a:lnTo>
                      <a:pt x="2" y="0"/>
                    </a:lnTo>
                    <a:lnTo>
                      <a:pt x="4" y="12"/>
                    </a:lnTo>
                    <a:lnTo>
                      <a:pt x="4" y="20"/>
                    </a:lnTo>
                    <a:lnTo>
                      <a:pt x="2" y="28"/>
                    </a:lnTo>
                    <a:lnTo>
                      <a:pt x="2" y="28"/>
                    </a:lnTo>
                    <a:lnTo>
                      <a:pt x="0" y="22"/>
                    </a:lnTo>
                    <a:lnTo>
                      <a:pt x="0" y="14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3534" name="Freeform 222"/>
              <p:cNvSpPr>
                <a:spLocks/>
              </p:cNvSpPr>
              <p:nvPr userDrawn="1"/>
            </p:nvSpPr>
            <p:spPr bwMode="auto">
              <a:xfrm>
                <a:off x="4313" y="740"/>
                <a:ext cx="3" cy="4"/>
              </a:xfrm>
              <a:custGeom>
                <a:avLst/>
                <a:gdLst/>
                <a:ahLst/>
                <a:cxnLst>
                  <a:cxn ang="0">
                    <a:pos x="8" y="0"/>
                  </a:cxn>
                  <a:cxn ang="0">
                    <a:pos x="8" y="0"/>
                  </a:cxn>
                  <a:cxn ang="0">
                    <a:pos x="10" y="4"/>
                  </a:cxn>
                  <a:cxn ang="0">
                    <a:pos x="10" y="4"/>
                  </a:cxn>
                  <a:cxn ang="0">
                    <a:pos x="10" y="4"/>
                  </a:cxn>
                  <a:cxn ang="0">
                    <a:pos x="6" y="12"/>
                  </a:cxn>
                  <a:cxn ang="0">
                    <a:pos x="2" y="16"/>
                  </a:cxn>
                  <a:cxn ang="0">
                    <a:pos x="4" y="18"/>
                  </a:cxn>
                  <a:cxn ang="0">
                    <a:pos x="4" y="18"/>
                  </a:cxn>
                  <a:cxn ang="0">
                    <a:pos x="2" y="18"/>
                  </a:cxn>
                  <a:cxn ang="0">
                    <a:pos x="0" y="18"/>
                  </a:cxn>
                  <a:cxn ang="0">
                    <a:pos x="0" y="10"/>
                  </a:cxn>
                  <a:cxn ang="0">
                    <a:pos x="4" y="4"/>
                  </a:cxn>
                  <a:cxn ang="0">
                    <a:pos x="6" y="2"/>
                  </a:cxn>
                  <a:cxn ang="0">
                    <a:pos x="8" y="0"/>
                  </a:cxn>
                  <a:cxn ang="0">
                    <a:pos x="8" y="0"/>
                  </a:cxn>
                </a:cxnLst>
                <a:rect l="0" t="0" r="r" b="b"/>
                <a:pathLst>
                  <a:path w="10" h="18">
                    <a:moveTo>
                      <a:pt x="8" y="0"/>
                    </a:moveTo>
                    <a:lnTo>
                      <a:pt x="8" y="0"/>
                    </a:lnTo>
                    <a:lnTo>
                      <a:pt x="10" y="4"/>
                    </a:lnTo>
                    <a:lnTo>
                      <a:pt x="10" y="4"/>
                    </a:lnTo>
                    <a:lnTo>
                      <a:pt x="10" y="4"/>
                    </a:lnTo>
                    <a:lnTo>
                      <a:pt x="6" y="12"/>
                    </a:lnTo>
                    <a:lnTo>
                      <a:pt x="2" y="16"/>
                    </a:lnTo>
                    <a:lnTo>
                      <a:pt x="4" y="18"/>
                    </a:lnTo>
                    <a:lnTo>
                      <a:pt x="4" y="18"/>
                    </a:lnTo>
                    <a:lnTo>
                      <a:pt x="2" y="18"/>
                    </a:lnTo>
                    <a:lnTo>
                      <a:pt x="0" y="18"/>
                    </a:lnTo>
                    <a:lnTo>
                      <a:pt x="0" y="10"/>
                    </a:lnTo>
                    <a:lnTo>
                      <a:pt x="4" y="4"/>
                    </a:lnTo>
                    <a:lnTo>
                      <a:pt x="6" y="2"/>
                    </a:lnTo>
                    <a:lnTo>
                      <a:pt x="8" y="0"/>
                    </a:lnTo>
                    <a:lnTo>
                      <a:pt x="8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3535" name="Freeform 223"/>
              <p:cNvSpPr>
                <a:spLocks/>
              </p:cNvSpPr>
              <p:nvPr userDrawn="1"/>
            </p:nvSpPr>
            <p:spPr bwMode="auto">
              <a:xfrm>
                <a:off x="4374" y="743"/>
                <a:ext cx="17" cy="20"/>
              </a:xfrm>
              <a:custGeom>
                <a:avLst/>
                <a:gdLst/>
                <a:ahLst/>
                <a:cxnLst>
                  <a:cxn ang="0">
                    <a:pos x="56" y="0"/>
                  </a:cxn>
                  <a:cxn ang="0">
                    <a:pos x="56" y="0"/>
                  </a:cxn>
                  <a:cxn ang="0">
                    <a:pos x="56" y="0"/>
                  </a:cxn>
                  <a:cxn ang="0">
                    <a:pos x="56" y="2"/>
                  </a:cxn>
                  <a:cxn ang="0">
                    <a:pos x="54" y="10"/>
                  </a:cxn>
                  <a:cxn ang="0">
                    <a:pos x="52" y="20"/>
                  </a:cxn>
                  <a:cxn ang="0">
                    <a:pos x="50" y="26"/>
                  </a:cxn>
                  <a:cxn ang="0">
                    <a:pos x="50" y="26"/>
                  </a:cxn>
                  <a:cxn ang="0">
                    <a:pos x="52" y="30"/>
                  </a:cxn>
                  <a:cxn ang="0">
                    <a:pos x="56" y="34"/>
                  </a:cxn>
                  <a:cxn ang="0">
                    <a:pos x="60" y="38"/>
                  </a:cxn>
                  <a:cxn ang="0">
                    <a:pos x="64" y="40"/>
                  </a:cxn>
                  <a:cxn ang="0">
                    <a:pos x="64" y="40"/>
                  </a:cxn>
                  <a:cxn ang="0">
                    <a:pos x="60" y="42"/>
                  </a:cxn>
                  <a:cxn ang="0">
                    <a:pos x="58" y="44"/>
                  </a:cxn>
                  <a:cxn ang="0">
                    <a:pos x="56" y="46"/>
                  </a:cxn>
                  <a:cxn ang="0">
                    <a:pos x="50" y="48"/>
                  </a:cxn>
                  <a:cxn ang="0">
                    <a:pos x="50" y="48"/>
                  </a:cxn>
                  <a:cxn ang="0">
                    <a:pos x="50" y="54"/>
                  </a:cxn>
                  <a:cxn ang="0">
                    <a:pos x="50" y="58"/>
                  </a:cxn>
                  <a:cxn ang="0">
                    <a:pos x="46" y="64"/>
                  </a:cxn>
                  <a:cxn ang="0">
                    <a:pos x="40" y="70"/>
                  </a:cxn>
                  <a:cxn ang="0">
                    <a:pos x="36" y="76"/>
                  </a:cxn>
                  <a:cxn ang="0">
                    <a:pos x="36" y="76"/>
                  </a:cxn>
                  <a:cxn ang="0">
                    <a:pos x="30" y="76"/>
                  </a:cxn>
                  <a:cxn ang="0">
                    <a:pos x="26" y="76"/>
                  </a:cxn>
                  <a:cxn ang="0">
                    <a:pos x="14" y="76"/>
                  </a:cxn>
                  <a:cxn ang="0">
                    <a:pos x="14" y="76"/>
                  </a:cxn>
                  <a:cxn ang="0">
                    <a:pos x="12" y="70"/>
                  </a:cxn>
                  <a:cxn ang="0">
                    <a:pos x="8" y="66"/>
                  </a:cxn>
                  <a:cxn ang="0">
                    <a:pos x="2" y="60"/>
                  </a:cxn>
                  <a:cxn ang="0">
                    <a:pos x="0" y="54"/>
                  </a:cxn>
                  <a:cxn ang="0">
                    <a:pos x="0" y="54"/>
                  </a:cxn>
                  <a:cxn ang="0">
                    <a:pos x="4" y="56"/>
                  </a:cxn>
                  <a:cxn ang="0">
                    <a:pos x="8" y="54"/>
                  </a:cxn>
                  <a:cxn ang="0">
                    <a:pos x="8" y="54"/>
                  </a:cxn>
                  <a:cxn ang="0">
                    <a:pos x="6" y="50"/>
                  </a:cxn>
                  <a:cxn ang="0">
                    <a:pos x="6" y="44"/>
                  </a:cxn>
                  <a:cxn ang="0">
                    <a:pos x="6" y="44"/>
                  </a:cxn>
                  <a:cxn ang="0">
                    <a:pos x="12" y="42"/>
                  </a:cxn>
                  <a:cxn ang="0">
                    <a:pos x="18" y="40"/>
                  </a:cxn>
                  <a:cxn ang="0">
                    <a:pos x="18" y="40"/>
                  </a:cxn>
                  <a:cxn ang="0">
                    <a:pos x="16" y="36"/>
                  </a:cxn>
                  <a:cxn ang="0">
                    <a:pos x="14" y="28"/>
                  </a:cxn>
                  <a:cxn ang="0">
                    <a:pos x="14" y="28"/>
                  </a:cxn>
                  <a:cxn ang="0">
                    <a:pos x="28" y="26"/>
                  </a:cxn>
                  <a:cxn ang="0">
                    <a:pos x="40" y="20"/>
                  </a:cxn>
                  <a:cxn ang="0">
                    <a:pos x="48" y="10"/>
                  </a:cxn>
                  <a:cxn ang="0">
                    <a:pos x="56" y="0"/>
                  </a:cxn>
                  <a:cxn ang="0">
                    <a:pos x="56" y="0"/>
                  </a:cxn>
                </a:cxnLst>
                <a:rect l="0" t="0" r="r" b="b"/>
                <a:pathLst>
                  <a:path w="64" h="76">
                    <a:moveTo>
                      <a:pt x="56" y="0"/>
                    </a:moveTo>
                    <a:lnTo>
                      <a:pt x="56" y="0"/>
                    </a:lnTo>
                    <a:lnTo>
                      <a:pt x="56" y="0"/>
                    </a:lnTo>
                    <a:lnTo>
                      <a:pt x="56" y="2"/>
                    </a:lnTo>
                    <a:lnTo>
                      <a:pt x="54" y="10"/>
                    </a:lnTo>
                    <a:lnTo>
                      <a:pt x="52" y="20"/>
                    </a:lnTo>
                    <a:lnTo>
                      <a:pt x="50" y="26"/>
                    </a:lnTo>
                    <a:lnTo>
                      <a:pt x="50" y="26"/>
                    </a:lnTo>
                    <a:lnTo>
                      <a:pt x="52" y="30"/>
                    </a:lnTo>
                    <a:lnTo>
                      <a:pt x="56" y="34"/>
                    </a:lnTo>
                    <a:lnTo>
                      <a:pt x="60" y="38"/>
                    </a:lnTo>
                    <a:lnTo>
                      <a:pt x="64" y="40"/>
                    </a:lnTo>
                    <a:lnTo>
                      <a:pt x="64" y="40"/>
                    </a:lnTo>
                    <a:lnTo>
                      <a:pt x="60" y="42"/>
                    </a:lnTo>
                    <a:lnTo>
                      <a:pt x="58" y="44"/>
                    </a:lnTo>
                    <a:lnTo>
                      <a:pt x="56" y="46"/>
                    </a:lnTo>
                    <a:lnTo>
                      <a:pt x="50" y="48"/>
                    </a:lnTo>
                    <a:lnTo>
                      <a:pt x="50" y="48"/>
                    </a:lnTo>
                    <a:lnTo>
                      <a:pt x="50" y="54"/>
                    </a:lnTo>
                    <a:lnTo>
                      <a:pt x="50" y="58"/>
                    </a:lnTo>
                    <a:lnTo>
                      <a:pt x="46" y="64"/>
                    </a:lnTo>
                    <a:lnTo>
                      <a:pt x="40" y="70"/>
                    </a:lnTo>
                    <a:lnTo>
                      <a:pt x="36" y="76"/>
                    </a:lnTo>
                    <a:lnTo>
                      <a:pt x="36" y="76"/>
                    </a:lnTo>
                    <a:lnTo>
                      <a:pt x="30" y="76"/>
                    </a:lnTo>
                    <a:lnTo>
                      <a:pt x="26" y="76"/>
                    </a:lnTo>
                    <a:lnTo>
                      <a:pt x="14" y="76"/>
                    </a:lnTo>
                    <a:lnTo>
                      <a:pt x="14" y="76"/>
                    </a:lnTo>
                    <a:lnTo>
                      <a:pt x="12" y="70"/>
                    </a:lnTo>
                    <a:lnTo>
                      <a:pt x="8" y="66"/>
                    </a:lnTo>
                    <a:lnTo>
                      <a:pt x="2" y="60"/>
                    </a:lnTo>
                    <a:lnTo>
                      <a:pt x="0" y="54"/>
                    </a:lnTo>
                    <a:lnTo>
                      <a:pt x="0" y="54"/>
                    </a:lnTo>
                    <a:lnTo>
                      <a:pt x="4" y="56"/>
                    </a:lnTo>
                    <a:lnTo>
                      <a:pt x="8" y="54"/>
                    </a:lnTo>
                    <a:lnTo>
                      <a:pt x="8" y="54"/>
                    </a:lnTo>
                    <a:lnTo>
                      <a:pt x="6" y="50"/>
                    </a:lnTo>
                    <a:lnTo>
                      <a:pt x="6" y="44"/>
                    </a:lnTo>
                    <a:lnTo>
                      <a:pt x="6" y="44"/>
                    </a:lnTo>
                    <a:lnTo>
                      <a:pt x="12" y="42"/>
                    </a:lnTo>
                    <a:lnTo>
                      <a:pt x="18" y="40"/>
                    </a:lnTo>
                    <a:lnTo>
                      <a:pt x="18" y="40"/>
                    </a:lnTo>
                    <a:lnTo>
                      <a:pt x="16" y="36"/>
                    </a:lnTo>
                    <a:lnTo>
                      <a:pt x="14" y="28"/>
                    </a:lnTo>
                    <a:lnTo>
                      <a:pt x="14" y="28"/>
                    </a:lnTo>
                    <a:lnTo>
                      <a:pt x="28" y="26"/>
                    </a:lnTo>
                    <a:lnTo>
                      <a:pt x="40" y="20"/>
                    </a:lnTo>
                    <a:lnTo>
                      <a:pt x="48" y="10"/>
                    </a:lnTo>
                    <a:lnTo>
                      <a:pt x="56" y="0"/>
                    </a:lnTo>
                    <a:lnTo>
                      <a:pt x="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3536" name="Freeform 224"/>
              <p:cNvSpPr>
                <a:spLocks/>
              </p:cNvSpPr>
              <p:nvPr userDrawn="1"/>
            </p:nvSpPr>
            <p:spPr bwMode="auto">
              <a:xfrm>
                <a:off x="3147" y="745"/>
                <a:ext cx="3" cy="3"/>
              </a:xfrm>
              <a:custGeom>
                <a:avLst/>
                <a:gdLst/>
                <a:ahLst/>
                <a:cxnLst>
                  <a:cxn ang="0">
                    <a:pos x="12" y="0"/>
                  </a:cxn>
                  <a:cxn ang="0">
                    <a:pos x="12" y="0"/>
                  </a:cxn>
                  <a:cxn ang="0">
                    <a:pos x="10" y="4"/>
                  </a:cxn>
                  <a:cxn ang="0">
                    <a:pos x="6" y="6"/>
                  </a:cxn>
                  <a:cxn ang="0">
                    <a:pos x="0" y="10"/>
                  </a:cxn>
                  <a:cxn ang="0">
                    <a:pos x="0" y="10"/>
                  </a:cxn>
                  <a:cxn ang="0">
                    <a:pos x="4" y="4"/>
                  </a:cxn>
                  <a:cxn ang="0">
                    <a:pos x="8" y="2"/>
                  </a:cxn>
                  <a:cxn ang="0">
                    <a:pos x="12" y="0"/>
                  </a:cxn>
                  <a:cxn ang="0">
                    <a:pos x="12" y="0"/>
                  </a:cxn>
                </a:cxnLst>
                <a:rect l="0" t="0" r="r" b="b"/>
                <a:pathLst>
                  <a:path w="12" h="10">
                    <a:moveTo>
                      <a:pt x="12" y="0"/>
                    </a:moveTo>
                    <a:lnTo>
                      <a:pt x="12" y="0"/>
                    </a:lnTo>
                    <a:lnTo>
                      <a:pt x="10" y="4"/>
                    </a:lnTo>
                    <a:lnTo>
                      <a:pt x="6" y="6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4" y="4"/>
                    </a:lnTo>
                    <a:lnTo>
                      <a:pt x="8" y="2"/>
                    </a:lnTo>
                    <a:lnTo>
                      <a:pt x="12" y="0"/>
                    </a:lnTo>
                    <a:lnTo>
                      <a:pt x="1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3537" name="Freeform 225"/>
              <p:cNvSpPr>
                <a:spLocks noEditPoints="1"/>
              </p:cNvSpPr>
              <p:nvPr userDrawn="1"/>
            </p:nvSpPr>
            <p:spPr bwMode="auto">
              <a:xfrm>
                <a:off x="3062" y="755"/>
                <a:ext cx="389" cy="919"/>
              </a:xfrm>
              <a:custGeom>
                <a:avLst/>
                <a:gdLst/>
                <a:ahLst/>
                <a:cxnLst>
                  <a:cxn ang="0">
                    <a:pos x="722" y="2864"/>
                  </a:cxn>
                  <a:cxn ang="0">
                    <a:pos x="146" y="1842"/>
                  </a:cxn>
                  <a:cxn ang="0">
                    <a:pos x="6" y="1098"/>
                  </a:cxn>
                  <a:cxn ang="0">
                    <a:pos x="10" y="664"/>
                  </a:cxn>
                  <a:cxn ang="0">
                    <a:pos x="106" y="2"/>
                  </a:cxn>
                  <a:cxn ang="0">
                    <a:pos x="86" y="158"/>
                  </a:cxn>
                  <a:cxn ang="0">
                    <a:pos x="20" y="608"/>
                  </a:cxn>
                  <a:cxn ang="0">
                    <a:pos x="46" y="704"/>
                  </a:cxn>
                  <a:cxn ang="0">
                    <a:pos x="90" y="626"/>
                  </a:cxn>
                  <a:cxn ang="0">
                    <a:pos x="134" y="628"/>
                  </a:cxn>
                  <a:cxn ang="0">
                    <a:pos x="128" y="664"/>
                  </a:cxn>
                  <a:cxn ang="0">
                    <a:pos x="158" y="716"/>
                  </a:cxn>
                  <a:cxn ang="0">
                    <a:pos x="182" y="828"/>
                  </a:cxn>
                  <a:cxn ang="0">
                    <a:pos x="254" y="944"/>
                  </a:cxn>
                  <a:cxn ang="0">
                    <a:pos x="290" y="930"/>
                  </a:cxn>
                  <a:cxn ang="0">
                    <a:pos x="312" y="962"/>
                  </a:cxn>
                  <a:cxn ang="0">
                    <a:pos x="320" y="1024"/>
                  </a:cxn>
                  <a:cxn ang="0">
                    <a:pos x="332" y="1032"/>
                  </a:cxn>
                  <a:cxn ang="0">
                    <a:pos x="342" y="1118"/>
                  </a:cxn>
                  <a:cxn ang="0">
                    <a:pos x="408" y="1312"/>
                  </a:cxn>
                  <a:cxn ang="0">
                    <a:pos x="444" y="1370"/>
                  </a:cxn>
                  <a:cxn ang="0">
                    <a:pos x="490" y="1428"/>
                  </a:cxn>
                  <a:cxn ang="0">
                    <a:pos x="554" y="1498"/>
                  </a:cxn>
                  <a:cxn ang="0">
                    <a:pos x="630" y="1606"/>
                  </a:cxn>
                  <a:cxn ang="0">
                    <a:pos x="648" y="1632"/>
                  </a:cxn>
                  <a:cxn ang="0">
                    <a:pos x="682" y="1794"/>
                  </a:cxn>
                  <a:cxn ang="0">
                    <a:pos x="686" y="1808"/>
                  </a:cxn>
                  <a:cxn ang="0">
                    <a:pos x="700" y="1884"/>
                  </a:cxn>
                  <a:cxn ang="0">
                    <a:pos x="704" y="1902"/>
                  </a:cxn>
                  <a:cxn ang="0">
                    <a:pos x="724" y="1924"/>
                  </a:cxn>
                  <a:cxn ang="0">
                    <a:pos x="684" y="1922"/>
                  </a:cxn>
                  <a:cxn ang="0">
                    <a:pos x="666" y="1932"/>
                  </a:cxn>
                  <a:cxn ang="0">
                    <a:pos x="640" y="1974"/>
                  </a:cxn>
                  <a:cxn ang="0">
                    <a:pos x="654" y="1984"/>
                  </a:cxn>
                  <a:cxn ang="0">
                    <a:pos x="680" y="1980"/>
                  </a:cxn>
                  <a:cxn ang="0">
                    <a:pos x="748" y="1968"/>
                  </a:cxn>
                  <a:cxn ang="0">
                    <a:pos x="736" y="2046"/>
                  </a:cxn>
                  <a:cxn ang="0">
                    <a:pos x="724" y="2058"/>
                  </a:cxn>
                  <a:cxn ang="0">
                    <a:pos x="762" y="2066"/>
                  </a:cxn>
                  <a:cxn ang="0">
                    <a:pos x="784" y="2028"/>
                  </a:cxn>
                  <a:cxn ang="0">
                    <a:pos x="826" y="2042"/>
                  </a:cxn>
                  <a:cxn ang="0">
                    <a:pos x="882" y="2088"/>
                  </a:cxn>
                  <a:cxn ang="0">
                    <a:pos x="916" y="2124"/>
                  </a:cxn>
                  <a:cxn ang="0">
                    <a:pos x="944" y="2182"/>
                  </a:cxn>
                  <a:cxn ang="0">
                    <a:pos x="956" y="2228"/>
                  </a:cxn>
                  <a:cxn ang="0">
                    <a:pos x="992" y="2218"/>
                  </a:cxn>
                  <a:cxn ang="0">
                    <a:pos x="1100" y="2282"/>
                  </a:cxn>
                  <a:cxn ang="0">
                    <a:pos x="1324" y="2480"/>
                  </a:cxn>
                  <a:cxn ang="0">
                    <a:pos x="1416" y="2574"/>
                  </a:cxn>
                  <a:cxn ang="0">
                    <a:pos x="1438" y="2718"/>
                  </a:cxn>
                  <a:cxn ang="0">
                    <a:pos x="1362" y="2822"/>
                  </a:cxn>
                  <a:cxn ang="0">
                    <a:pos x="1320" y="2886"/>
                  </a:cxn>
                  <a:cxn ang="0">
                    <a:pos x="1394" y="3088"/>
                  </a:cxn>
                  <a:cxn ang="0">
                    <a:pos x="1408" y="3182"/>
                  </a:cxn>
                  <a:cxn ang="0">
                    <a:pos x="1400" y="3246"/>
                  </a:cxn>
                  <a:cxn ang="0">
                    <a:pos x="1336" y="3240"/>
                  </a:cxn>
                  <a:cxn ang="0">
                    <a:pos x="1310" y="3242"/>
                  </a:cxn>
                  <a:cxn ang="0">
                    <a:pos x="1268" y="3252"/>
                  </a:cxn>
                  <a:cxn ang="0">
                    <a:pos x="1364" y="3374"/>
                  </a:cxn>
                  <a:cxn ang="0">
                    <a:pos x="1472" y="3502"/>
                  </a:cxn>
                  <a:cxn ang="0">
                    <a:pos x="688" y="1994"/>
                  </a:cxn>
                </a:cxnLst>
                <a:rect l="0" t="0" r="r" b="b"/>
                <a:pathLst>
                  <a:path w="1472" h="3504">
                    <a:moveTo>
                      <a:pt x="1466" y="3504"/>
                    </a:moveTo>
                    <a:lnTo>
                      <a:pt x="1466" y="3504"/>
                    </a:lnTo>
                    <a:lnTo>
                      <a:pt x="1398" y="3464"/>
                    </a:lnTo>
                    <a:lnTo>
                      <a:pt x="1330" y="3418"/>
                    </a:lnTo>
                    <a:lnTo>
                      <a:pt x="1262" y="3370"/>
                    </a:lnTo>
                    <a:lnTo>
                      <a:pt x="1196" y="3318"/>
                    </a:lnTo>
                    <a:lnTo>
                      <a:pt x="1130" y="3264"/>
                    </a:lnTo>
                    <a:lnTo>
                      <a:pt x="1066" y="3210"/>
                    </a:lnTo>
                    <a:lnTo>
                      <a:pt x="1004" y="3154"/>
                    </a:lnTo>
                    <a:lnTo>
                      <a:pt x="944" y="3102"/>
                    </a:lnTo>
                    <a:lnTo>
                      <a:pt x="944" y="3102"/>
                    </a:lnTo>
                    <a:lnTo>
                      <a:pt x="886" y="3046"/>
                    </a:lnTo>
                    <a:lnTo>
                      <a:pt x="830" y="2988"/>
                    </a:lnTo>
                    <a:lnTo>
                      <a:pt x="776" y="2926"/>
                    </a:lnTo>
                    <a:lnTo>
                      <a:pt x="722" y="2864"/>
                    </a:lnTo>
                    <a:lnTo>
                      <a:pt x="722" y="2864"/>
                    </a:lnTo>
                    <a:lnTo>
                      <a:pt x="684" y="2818"/>
                    </a:lnTo>
                    <a:lnTo>
                      <a:pt x="646" y="2770"/>
                    </a:lnTo>
                    <a:lnTo>
                      <a:pt x="608" y="2722"/>
                    </a:lnTo>
                    <a:lnTo>
                      <a:pt x="572" y="2672"/>
                    </a:lnTo>
                    <a:lnTo>
                      <a:pt x="536" y="2622"/>
                    </a:lnTo>
                    <a:lnTo>
                      <a:pt x="502" y="2570"/>
                    </a:lnTo>
                    <a:lnTo>
                      <a:pt x="468" y="2516"/>
                    </a:lnTo>
                    <a:lnTo>
                      <a:pt x="434" y="2464"/>
                    </a:lnTo>
                    <a:lnTo>
                      <a:pt x="402" y="2410"/>
                    </a:lnTo>
                    <a:lnTo>
                      <a:pt x="372" y="2354"/>
                    </a:lnTo>
                    <a:lnTo>
                      <a:pt x="312" y="2242"/>
                    </a:lnTo>
                    <a:lnTo>
                      <a:pt x="258" y="2126"/>
                    </a:lnTo>
                    <a:lnTo>
                      <a:pt x="206" y="2008"/>
                    </a:lnTo>
                    <a:lnTo>
                      <a:pt x="206" y="2008"/>
                    </a:lnTo>
                    <a:lnTo>
                      <a:pt x="174" y="1926"/>
                    </a:lnTo>
                    <a:lnTo>
                      <a:pt x="146" y="1842"/>
                    </a:lnTo>
                    <a:lnTo>
                      <a:pt x="118" y="1754"/>
                    </a:lnTo>
                    <a:lnTo>
                      <a:pt x="92" y="1664"/>
                    </a:lnTo>
                    <a:lnTo>
                      <a:pt x="92" y="1664"/>
                    </a:lnTo>
                    <a:lnTo>
                      <a:pt x="66" y="1564"/>
                    </a:lnTo>
                    <a:lnTo>
                      <a:pt x="42" y="1460"/>
                    </a:lnTo>
                    <a:lnTo>
                      <a:pt x="32" y="1406"/>
                    </a:lnTo>
                    <a:lnTo>
                      <a:pt x="24" y="1352"/>
                    </a:lnTo>
                    <a:lnTo>
                      <a:pt x="16" y="1298"/>
                    </a:lnTo>
                    <a:lnTo>
                      <a:pt x="10" y="1244"/>
                    </a:lnTo>
                    <a:lnTo>
                      <a:pt x="10" y="1244"/>
                    </a:lnTo>
                    <a:lnTo>
                      <a:pt x="6" y="1208"/>
                    </a:lnTo>
                    <a:lnTo>
                      <a:pt x="4" y="1170"/>
                    </a:lnTo>
                    <a:lnTo>
                      <a:pt x="4" y="1094"/>
                    </a:lnTo>
                    <a:lnTo>
                      <a:pt x="4" y="1094"/>
                    </a:lnTo>
                    <a:lnTo>
                      <a:pt x="6" y="1096"/>
                    </a:lnTo>
                    <a:lnTo>
                      <a:pt x="6" y="1098"/>
                    </a:lnTo>
                    <a:lnTo>
                      <a:pt x="6" y="1098"/>
                    </a:lnTo>
                    <a:lnTo>
                      <a:pt x="10" y="1080"/>
                    </a:lnTo>
                    <a:lnTo>
                      <a:pt x="12" y="1062"/>
                    </a:lnTo>
                    <a:lnTo>
                      <a:pt x="10" y="1022"/>
                    </a:lnTo>
                    <a:lnTo>
                      <a:pt x="10" y="1022"/>
                    </a:lnTo>
                    <a:lnTo>
                      <a:pt x="10" y="982"/>
                    </a:lnTo>
                    <a:lnTo>
                      <a:pt x="12" y="940"/>
                    </a:lnTo>
                    <a:lnTo>
                      <a:pt x="18" y="858"/>
                    </a:lnTo>
                    <a:lnTo>
                      <a:pt x="18" y="858"/>
                    </a:lnTo>
                    <a:lnTo>
                      <a:pt x="18" y="804"/>
                    </a:lnTo>
                    <a:lnTo>
                      <a:pt x="18" y="750"/>
                    </a:lnTo>
                    <a:lnTo>
                      <a:pt x="18" y="698"/>
                    </a:lnTo>
                    <a:lnTo>
                      <a:pt x="20" y="648"/>
                    </a:lnTo>
                    <a:lnTo>
                      <a:pt x="20" y="648"/>
                    </a:lnTo>
                    <a:lnTo>
                      <a:pt x="14" y="654"/>
                    </a:lnTo>
                    <a:lnTo>
                      <a:pt x="10" y="664"/>
                    </a:lnTo>
                    <a:lnTo>
                      <a:pt x="6" y="684"/>
                    </a:lnTo>
                    <a:lnTo>
                      <a:pt x="2" y="732"/>
                    </a:lnTo>
                    <a:lnTo>
                      <a:pt x="2" y="732"/>
                    </a:lnTo>
                    <a:lnTo>
                      <a:pt x="0" y="684"/>
                    </a:lnTo>
                    <a:lnTo>
                      <a:pt x="0" y="638"/>
                    </a:lnTo>
                    <a:lnTo>
                      <a:pt x="2" y="590"/>
                    </a:lnTo>
                    <a:lnTo>
                      <a:pt x="4" y="542"/>
                    </a:lnTo>
                    <a:lnTo>
                      <a:pt x="14" y="448"/>
                    </a:lnTo>
                    <a:lnTo>
                      <a:pt x="26" y="354"/>
                    </a:lnTo>
                    <a:lnTo>
                      <a:pt x="42" y="262"/>
                    </a:lnTo>
                    <a:lnTo>
                      <a:pt x="62" y="172"/>
                    </a:lnTo>
                    <a:lnTo>
                      <a:pt x="82" y="84"/>
                    </a:lnTo>
                    <a:lnTo>
                      <a:pt x="104" y="0"/>
                    </a:lnTo>
                    <a:lnTo>
                      <a:pt x="104" y="0"/>
                    </a:lnTo>
                    <a:lnTo>
                      <a:pt x="106" y="0"/>
                    </a:lnTo>
                    <a:lnTo>
                      <a:pt x="106" y="2"/>
                    </a:lnTo>
                    <a:lnTo>
                      <a:pt x="104" y="10"/>
                    </a:lnTo>
                    <a:lnTo>
                      <a:pt x="102" y="20"/>
                    </a:lnTo>
                    <a:lnTo>
                      <a:pt x="102" y="24"/>
                    </a:lnTo>
                    <a:lnTo>
                      <a:pt x="104" y="28"/>
                    </a:lnTo>
                    <a:lnTo>
                      <a:pt x="104" y="28"/>
                    </a:lnTo>
                    <a:lnTo>
                      <a:pt x="102" y="28"/>
                    </a:lnTo>
                    <a:lnTo>
                      <a:pt x="100" y="32"/>
                    </a:lnTo>
                    <a:lnTo>
                      <a:pt x="98" y="42"/>
                    </a:lnTo>
                    <a:lnTo>
                      <a:pt x="98" y="54"/>
                    </a:lnTo>
                    <a:lnTo>
                      <a:pt x="98" y="58"/>
                    </a:lnTo>
                    <a:lnTo>
                      <a:pt x="100" y="62"/>
                    </a:lnTo>
                    <a:lnTo>
                      <a:pt x="100" y="62"/>
                    </a:lnTo>
                    <a:lnTo>
                      <a:pt x="98" y="86"/>
                    </a:lnTo>
                    <a:lnTo>
                      <a:pt x="94" y="110"/>
                    </a:lnTo>
                    <a:lnTo>
                      <a:pt x="90" y="134"/>
                    </a:lnTo>
                    <a:lnTo>
                      <a:pt x="86" y="158"/>
                    </a:lnTo>
                    <a:lnTo>
                      <a:pt x="86" y="158"/>
                    </a:lnTo>
                    <a:lnTo>
                      <a:pt x="86" y="170"/>
                    </a:lnTo>
                    <a:lnTo>
                      <a:pt x="82" y="180"/>
                    </a:lnTo>
                    <a:lnTo>
                      <a:pt x="82" y="180"/>
                    </a:lnTo>
                    <a:lnTo>
                      <a:pt x="48" y="308"/>
                    </a:lnTo>
                    <a:lnTo>
                      <a:pt x="30" y="380"/>
                    </a:lnTo>
                    <a:lnTo>
                      <a:pt x="24" y="416"/>
                    </a:lnTo>
                    <a:lnTo>
                      <a:pt x="18" y="454"/>
                    </a:lnTo>
                    <a:lnTo>
                      <a:pt x="18" y="454"/>
                    </a:lnTo>
                    <a:lnTo>
                      <a:pt x="12" y="494"/>
                    </a:lnTo>
                    <a:lnTo>
                      <a:pt x="10" y="538"/>
                    </a:lnTo>
                    <a:lnTo>
                      <a:pt x="8" y="580"/>
                    </a:lnTo>
                    <a:lnTo>
                      <a:pt x="10" y="616"/>
                    </a:lnTo>
                    <a:lnTo>
                      <a:pt x="10" y="616"/>
                    </a:lnTo>
                    <a:lnTo>
                      <a:pt x="16" y="612"/>
                    </a:lnTo>
                    <a:lnTo>
                      <a:pt x="20" y="608"/>
                    </a:lnTo>
                    <a:lnTo>
                      <a:pt x="22" y="606"/>
                    </a:lnTo>
                    <a:lnTo>
                      <a:pt x="22" y="606"/>
                    </a:lnTo>
                    <a:lnTo>
                      <a:pt x="24" y="622"/>
                    </a:lnTo>
                    <a:lnTo>
                      <a:pt x="28" y="642"/>
                    </a:lnTo>
                    <a:lnTo>
                      <a:pt x="30" y="682"/>
                    </a:lnTo>
                    <a:lnTo>
                      <a:pt x="30" y="762"/>
                    </a:lnTo>
                    <a:lnTo>
                      <a:pt x="30" y="762"/>
                    </a:lnTo>
                    <a:lnTo>
                      <a:pt x="32" y="760"/>
                    </a:lnTo>
                    <a:lnTo>
                      <a:pt x="34" y="758"/>
                    </a:lnTo>
                    <a:lnTo>
                      <a:pt x="34" y="750"/>
                    </a:lnTo>
                    <a:lnTo>
                      <a:pt x="32" y="740"/>
                    </a:lnTo>
                    <a:lnTo>
                      <a:pt x="32" y="732"/>
                    </a:lnTo>
                    <a:lnTo>
                      <a:pt x="32" y="732"/>
                    </a:lnTo>
                    <a:lnTo>
                      <a:pt x="38" y="728"/>
                    </a:lnTo>
                    <a:lnTo>
                      <a:pt x="42" y="722"/>
                    </a:lnTo>
                    <a:lnTo>
                      <a:pt x="46" y="704"/>
                    </a:lnTo>
                    <a:lnTo>
                      <a:pt x="46" y="704"/>
                    </a:lnTo>
                    <a:lnTo>
                      <a:pt x="50" y="706"/>
                    </a:lnTo>
                    <a:lnTo>
                      <a:pt x="54" y="706"/>
                    </a:lnTo>
                    <a:lnTo>
                      <a:pt x="54" y="706"/>
                    </a:lnTo>
                    <a:lnTo>
                      <a:pt x="58" y="682"/>
                    </a:lnTo>
                    <a:lnTo>
                      <a:pt x="62" y="660"/>
                    </a:lnTo>
                    <a:lnTo>
                      <a:pt x="68" y="642"/>
                    </a:lnTo>
                    <a:lnTo>
                      <a:pt x="78" y="622"/>
                    </a:lnTo>
                    <a:lnTo>
                      <a:pt x="78" y="622"/>
                    </a:lnTo>
                    <a:lnTo>
                      <a:pt x="80" y="626"/>
                    </a:lnTo>
                    <a:lnTo>
                      <a:pt x="82" y="630"/>
                    </a:lnTo>
                    <a:lnTo>
                      <a:pt x="82" y="640"/>
                    </a:lnTo>
                    <a:lnTo>
                      <a:pt x="82" y="640"/>
                    </a:lnTo>
                    <a:lnTo>
                      <a:pt x="86" y="638"/>
                    </a:lnTo>
                    <a:lnTo>
                      <a:pt x="90" y="636"/>
                    </a:lnTo>
                    <a:lnTo>
                      <a:pt x="90" y="626"/>
                    </a:lnTo>
                    <a:lnTo>
                      <a:pt x="90" y="626"/>
                    </a:lnTo>
                    <a:lnTo>
                      <a:pt x="94" y="630"/>
                    </a:lnTo>
                    <a:lnTo>
                      <a:pt x="96" y="638"/>
                    </a:lnTo>
                    <a:lnTo>
                      <a:pt x="100" y="644"/>
                    </a:lnTo>
                    <a:lnTo>
                      <a:pt x="102" y="646"/>
                    </a:lnTo>
                    <a:lnTo>
                      <a:pt x="104" y="648"/>
                    </a:lnTo>
                    <a:lnTo>
                      <a:pt x="104" y="648"/>
                    </a:lnTo>
                    <a:lnTo>
                      <a:pt x="114" y="642"/>
                    </a:lnTo>
                    <a:lnTo>
                      <a:pt x="122" y="638"/>
                    </a:lnTo>
                    <a:lnTo>
                      <a:pt x="126" y="636"/>
                    </a:lnTo>
                    <a:lnTo>
                      <a:pt x="128" y="632"/>
                    </a:lnTo>
                    <a:lnTo>
                      <a:pt x="130" y="628"/>
                    </a:lnTo>
                    <a:lnTo>
                      <a:pt x="130" y="620"/>
                    </a:lnTo>
                    <a:lnTo>
                      <a:pt x="130" y="620"/>
                    </a:lnTo>
                    <a:lnTo>
                      <a:pt x="134" y="622"/>
                    </a:lnTo>
                    <a:lnTo>
                      <a:pt x="134" y="628"/>
                    </a:lnTo>
                    <a:lnTo>
                      <a:pt x="134" y="628"/>
                    </a:lnTo>
                    <a:lnTo>
                      <a:pt x="138" y="626"/>
                    </a:lnTo>
                    <a:lnTo>
                      <a:pt x="140" y="624"/>
                    </a:lnTo>
                    <a:lnTo>
                      <a:pt x="142" y="618"/>
                    </a:lnTo>
                    <a:lnTo>
                      <a:pt x="142" y="618"/>
                    </a:lnTo>
                    <a:lnTo>
                      <a:pt x="146" y="624"/>
                    </a:lnTo>
                    <a:lnTo>
                      <a:pt x="148" y="632"/>
                    </a:lnTo>
                    <a:lnTo>
                      <a:pt x="148" y="638"/>
                    </a:lnTo>
                    <a:lnTo>
                      <a:pt x="148" y="646"/>
                    </a:lnTo>
                    <a:lnTo>
                      <a:pt x="144" y="660"/>
                    </a:lnTo>
                    <a:lnTo>
                      <a:pt x="138" y="668"/>
                    </a:lnTo>
                    <a:lnTo>
                      <a:pt x="138" y="668"/>
                    </a:lnTo>
                    <a:lnTo>
                      <a:pt x="136" y="670"/>
                    </a:lnTo>
                    <a:lnTo>
                      <a:pt x="134" y="668"/>
                    </a:lnTo>
                    <a:lnTo>
                      <a:pt x="132" y="666"/>
                    </a:lnTo>
                    <a:lnTo>
                      <a:pt x="128" y="664"/>
                    </a:lnTo>
                    <a:lnTo>
                      <a:pt x="128" y="664"/>
                    </a:lnTo>
                    <a:lnTo>
                      <a:pt x="126" y="672"/>
                    </a:lnTo>
                    <a:lnTo>
                      <a:pt x="124" y="678"/>
                    </a:lnTo>
                    <a:lnTo>
                      <a:pt x="122" y="696"/>
                    </a:lnTo>
                    <a:lnTo>
                      <a:pt x="122" y="714"/>
                    </a:lnTo>
                    <a:lnTo>
                      <a:pt x="122" y="732"/>
                    </a:lnTo>
                    <a:lnTo>
                      <a:pt x="122" y="732"/>
                    </a:lnTo>
                    <a:lnTo>
                      <a:pt x="124" y="730"/>
                    </a:lnTo>
                    <a:lnTo>
                      <a:pt x="126" y="726"/>
                    </a:lnTo>
                    <a:lnTo>
                      <a:pt x="128" y="716"/>
                    </a:lnTo>
                    <a:lnTo>
                      <a:pt x="128" y="716"/>
                    </a:lnTo>
                    <a:lnTo>
                      <a:pt x="144" y="720"/>
                    </a:lnTo>
                    <a:lnTo>
                      <a:pt x="152" y="720"/>
                    </a:lnTo>
                    <a:lnTo>
                      <a:pt x="156" y="720"/>
                    </a:lnTo>
                    <a:lnTo>
                      <a:pt x="158" y="716"/>
                    </a:lnTo>
                    <a:lnTo>
                      <a:pt x="158" y="716"/>
                    </a:lnTo>
                    <a:lnTo>
                      <a:pt x="160" y="718"/>
                    </a:lnTo>
                    <a:lnTo>
                      <a:pt x="160" y="722"/>
                    </a:lnTo>
                    <a:lnTo>
                      <a:pt x="160" y="726"/>
                    </a:lnTo>
                    <a:lnTo>
                      <a:pt x="162" y="728"/>
                    </a:lnTo>
                    <a:lnTo>
                      <a:pt x="162" y="728"/>
                    </a:lnTo>
                    <a:lnTo>
                      <a:pt x="164" y="726"/>
                    </a:lnTo>
                    <a:lnTo>
                      <a:pt x="164" y="722"/>
                    </a:lnTo>
                    <a:lnTo>
                      <a:pt x="164" y="722"/>
                    </a:lnTo>
                    <a:lnTo>
                      <a:pt x="172" y="736"/>
                    </a:lnTo>
                    <a:lnTo>
                      <a:pt x="180" y="752"/>
                    </a:lnTo>
                    <a:lnTo>
                      <a:pt x="184" y="768"/>
                    </a:lnTo>
                    <a:lnTo>
                      <a:pt x="186" y="786"/>
                    </a:lnTo>
                    <a:lnTo>
                      <a:pt x="186" y="786"/>
                    </a:lnTo>
                    <a:lnTo>
                      <a:pt x="184" y="802"/>
                    </a:lnTo>
                    <a:lnTo>
                      <a:pt x="182" y="820"/>
                    </a:lnTo>
                    <a:lnTo>
                      <a:pt x="182" y="828"/>
                    </a:lnTo>
                    <a:lnTo>
                      <a:pt x="184" y="834"/>
                    </a:lnTo>
                    <a:lnTo>
                      <a:pt x="188" y="840"/>
                    </a:lnTo>
                    <a:lnTo>
                      <a:pt x="194" y="846"/>
                    </a:lnTo>
                    <a:lnTo>
                      <a:pt x="194" y="846"/>
                    </a:lnTo>
                    <a:lnTo>
                      <a:pt x="204" y="850"/>
                    </a:lnTo>
                    <a:lnTo>
                      <a:pt x="214" y="858"/>
                    </a:lnTo>
                    <a:lnTo>
                      <a:pt x="224" y="866"/>
                    </a:lnTo>
                    <a:lnTo>
                      <a:pt x="230" y="876"/>
                    </a:lnTo>
                    <a:lnTo>
                      <a:pt x="230" y="876"/>
                    </a:lnTo>
                    <a:lnTo>
                      <a:pt x="230" y="886"/>
                    </a:lnTo>
                    <a:lnTo>
                      <a:pt x="230" y="896"/>
                    </a:lnTo>
                    <a:lnTo>
                      <a:pt x="232" y="904"/>
                    </a:lnTo>
                    <a:lnTo>
                      <a:pt x="236" y="912"/>
                    </a:lnTo>
                    <a:lnTo>
                      <a:pt x="246" y="928"/>
                    </a:lnTo>
                    <a:lnTo>
                      <a:pt x="254" y="944"/>
                    </a:lnTo>
                    <a:lnTo>
                      <a:pt x="254" y="944"/>
                    </a:lnTo>
                    <a:lnTo>
                      <a:pt x="260" y="940"/>
                    </a:lnTo>
                    <a:lnTo>
                      <a:pt x="266" y="938"/>
                    </a:lnTo>
                    <a:lnTo>
                      <a:pt x="274" y="936"/>
                    </a:lnTo>
                    <a:lnTo>
                      <a:pt x="274" y="936"/>
                    </a:lnTo>
                    <a:lnTo>
                      <a:pt x="278" y="936"/>
                    </a:lnTo>
                    <a:lnTo>
                      <a:pt x="280" y="940"/>
                    </a:lnTo>
                    <a:lnTo>
                      <a:pt x="280" y="942"/>
                    </a:lnTo>
                    <a:lnTo>
                      <a:pt x="284" y="944"/>
                    </a:lnTo>
                    <a:lnTo>
                      <a:pt x="284" y="944"/>
                    </a:lnTo>
                    <a:lnTo>
                      <a:pt x="286" y="938"/>
                    </a:lnTo>
                    <a:lnTo>
                      <a:pt x="284" y="934"/>
                    </a:lnTo>
                    <a:lnTo>
                      <a:pt x="278" y="928"/>
                    </a:lnTo>
                    <a:lnTo>
                      <a:pt x="278" y="928"/>
                    </a:lnTo>
                    <a:lnTo>
                      <a:pt x="282" y="926"/>
                    </a:lnTo>
                    <a:lnTo>
                      <a:pt x="284" y="926"/>
                    </a:lnTo>
                    <a:lnTo>
                      <a:pt x="290" y="930"/>
                    </a:lnTo>
                    <a:lnTo>
                      <a:pt x="296" y="938"/>
                    </a:lnTo>
                    <a:lnTo>
                      <a:pt x="302" y="944"/>
                    </a:lnTo>
                    <a:lnTo>
                      <a:pt x="302" y="944"/>
                    </a:lnTo>
                    <a:lnTo>
                      <a:pt x="320" y="954"/>
                    </a:lnTo>
                    <a:lnTo>
                      <a:pt x="328" y="960"/>
                    </a:lnTo>
                    <a:lnTo>
                      <a:pt x="330" y="964"/>
                    </a:lnTo>
                    <a:lnTo>
                      <a:pt x="332" y="970"/>
                    </a:lnTo>
                    <a:lnTo>
                      <a:pt x="332" y="970"/>
                    </a:lnTo>
                    <a:lnTo>
                      <a:pt x="338" y="970"/>
                    </a:lnTo>
                    <a:lnTo>
                      <a:pt x="344" y="972"/>
                    </a:lnTo>
                    <a:lnTo>
                      <a:pt x="344" y="972"/>
                    </a:lnTo>
                    <a:lnTo>
                      <a:pt x="340" y="974"/>
                    </a:lnTo>
                    <a:lnTo>
                      <a:pt x="336" y="974"/>
                    </a:lnTo>
                    <a:lnTo>
                      <a:pt x="328" y="972"/>
                    </a:lnTo>
                    <a:lnTo>
                      <a:pt x="320" y="966"/>
                    </a:lnTo>
                    <a:lnTo>
                      <a:pt x="312" y="962"/>
                    </a:lnTo>
                    <a:lnTo>
                      <a:pt x="312" y="962"/>
                    </a:lnTo>
                    <a:lnTo>
                      <a:pt x="310" y="964"/>
                    </a:lnTo>
                    <a:lnTo>
                      <a:pt x="310" y="968"/>
                    </a:lnTo>
                    <a:lnTo>
                      <a:pt x="312" y="976"/>
                    </a:lnTo>
                    <a:lnTo>
                      <a:pt x="314" y="986"/>
                    </a:lnTo>
                    <a:lnTo>
                      <a:pt x="314" y="990"/>
                    </a:lnTo>
                    <a:lnTo>
                      <a:pt x="312" y="994"/>
                    </a:lnTo>
                    <a:lnTo>
                      <a:pt x="312" y="994"/>
                    </a:lnTo>
                    <a:lnTo>
                      <a:pt x="312" y="996"/>
                    </a:lnTo>
                    <a:lnTo>
                      <a:pt x="314" y="996"/>
                    </a:lnTo>
                    <a:lnTo>
                      <a:pt x="316" y="994"/>
                    </a:lnTo>
                    <a:lnTo>
                      <a:pt x="316" y="992"/>
                    </a:lnTo>
                    <a:lnTo>
                      <a:pt x="316" y="992"/>
                    </a:lnTo>
                    <a:lnTo>
                      <a:pt x="316" y="998"/>
                    </a:lnTo>
                    <a:lnTo>
                      <a:pt x="318" y="1006"/>
                    </a:lnTo>
                    <a:lnTo>
                      <a:pt x="320" y="1024"/>
                    </a:lnTo>
                    <a:lnTo>
                      <a:pt x="320" y="1024"/>
                    </a:lnTo>
                    <a:lnTo>
                      <a:pt x="320" y="1024"/>
                    </a:lnTo>
                    <a:lnTo>
                      <a:pt x="322" y="1022"/>
                    </a:lnTo>
                    <a:lnTo>
                      <a:pt x="320" y="1018"/>
                    </a:lnTo>
                    <a:lnTo>
                      <a:pt x="320" y="1016"/>
                    </a:lnTo>
                    <a:lnTo>
                      <a:pt x="322" y="1014"/>
                    </a:lnTo>
                    <a:lnTo>
                      <a:pt x="322" y="1014"/>
                    </a:lnTo>
                    <a:lnTo>
                      <a:pt x="322" y="1014"/>
                    </a:lnTo>
                    <a:lnTo>
                      <a:pt x="324" y="1012"/>
                    </a:lnTo>
                    <a:lnTo>
                      <a:pt x="324" y="1016"/>
                    </a:lnTo>
                    <a:lnTo>
                      <a:pt x="322" y="1020"/>
                    </a:lnTo>
                    <a:lnTo>
                      <a:pt x="322" y="1024"/>
                    </a:lnTo>
                    <a:lnTo>
                      <a:pt x="322" y="1024"/>
                    </a:lnTo>
                    <a:lnTo>
                      <a:pt x="326" y="1018"/>
                    </a:lnTo>
                    <a:lnTo>
                      <a:pt x="326" y="1018"/>
                    </a:lnTo>
                    <a:lnTo>
                      <a:pt x="332" y="1032"/>
                    </a:lnTo>
                    <a:lnTo>
                      <a:pt x="336" y="1038"/>
                    </a:lnTo>
                    <a:lnTo>
                      <a:pt x="338" y="1040"/>
                    </a:lnTo>
                    <a:lnTo>
                      <a:pt x="340" y="1040"/>
                    </a:lnTo>
                    <a:lnTo>
                      <a:pt x="340" y="1040"/>
                    </a:lnTo>
                    <a:lnTo>
                      <a:pt x="342" y="1046"/>
                    </a:lnTo>
                    <a:lnTo>
                      <a:pt x="344" y="1052"/>
                    </a:lnTo>
                    <a:lnTo>
                      <a:pt x="350" y="1064"/>
                    </a:lnTo>
                    <a:lnTo>
                      <a:pt x="356" y="1076"/>
                    </a:lnTo>
                    <a:lnTo>
                      <a:pt x="358" y="1082"/>
                    </a:lnTo>
                    <a:lnTo>
                      <a:pt x="358" y="1088"/>
                    </a:lnTo>
                    <a:lnTo>
                      <a:pt x="358" y="1088"/>
                    </a:lnTo>
                    <a:lnTo>
                      <a:pt x="354" y="1096"/>
                    </a:lnTo>
                    <a:lnTo>
                      <a:pt x="350" y="1102"/>
                    </a:lnTo>
                    <a:lnTo>
                      <a:pt x="344" y="1110"/>
                    </a:lnTo>
                    <a:lnTo>
                      <a:pt x="342" y="1118"/>
                    </a:lnTo>
                    <a:lnTo>
                      <a:pt x="342" y="1118"/>
                    </a:lnTo>
                    <a:lnTo>
                      <a:pt x="348" y="1120"/>
                    </a:lnTo>
                    <a:lnTo>
                      <a:pt x="352" y="1124"/>
                    </a:lnTo>
                    <a:lnTo>
                      <a:pt x="354" y="1130"/>
                    </a:lnTo>
                    <a:lnTo>
                      <a:pt x="352" y="1138"/>
                    </a:lnTo>
                    <a:lnTo>
                      <a:pt x="352" y="1138"/>
                    </a:lnTo>
                    <a:lnTo>
                      <a:pt x="360" y="1146"/>
                    </a:lnTo>
                    <a:lnTo>
                      <a:pt x="364" y="1148"/>
                    </a:lnTo>
                    <a:lnTo>
                      <a:pt x="368" y="1146"/>
                    </a:lnTo>
                    <a:lnTo>
                      <a:pt x="368" y="1146"/>
                    </a:lnTo>
                    <a:lnTo>
                      <a:pt x="384" y="1184"/>
                    </a:lnTo>
                    <a:lnTo>
                      <a:pt x="400" y="1224"/>
                    </a:lnTo>
                    <a:lnTo>
                      <a:pt x="406" y="1244"/>
                    </a:lnTo>
                    <a:lnTo>
                      <a:pt x="410" y="1266"/>
                    </a:lnTo>
                    <a:lnTo>
                      <a:pt x="412" y="1288"/>
                    </a:lnTo>
                    <a:lnTo>
                      <a:pt x="408" y="1312"/>
                    </a:lnTo>
                    <a:lnTo>
                      <a:pt x="408" y="1312"/>
                    </a:lnTo>
                    <a:lnTo>
                      <a:pt x="408" y="1314"/>
                    </a:lnTo>
                    <a:lnTo>
                      <a:pt x="410" y="1312"/>
                    </a:lnTo>
                    <a:lnTo>
                      <a:pt x="414" y="1312"/>
                    </a:lnTo>
                    <a:lnTo>
                      <a:pt x="416" y="1312"/>
                    </a:lnTo>
                    <a:lnTo>
                      <a:pt x="416" y="1312"/>
                    </a:lnTo>
                    <a:lnTo>
                      <a:pt x="424" y="1324"/>
                    </a:lnTo>
                    <a:lnTo>
                      <a:pt x="430" y="1338"/>
                    </a:lnTo>
                    <a:lnTo>
                      <a:pt x="436" y="1352"/>
                    </a:lnTo>
                    <a:lnTo>
                      <a:pt x="436" y="1360"/>
                    </a:lnTo>
                    <a:lnTo>
                      <a:pt x="436" y="1368"/>
                    </a:lnTo>
                    <a:lnTo>
                      <a:pt x="436" y="1368"/>
                    </a:lnTo>
                    <a:lnTo>
                      <a:pt x="438" y="1368"/>
                    </a:lnTo>
                    <a:lnTo>
                      <a:pt x="440" y="1368"/>
                    </a:lnTo>
                    <a:lnTo>
                      <a:pt x="442" y="1368"/>
                    </a:lnTo>
                    <a:lnTo>
                      <a:pt x="444" y="1370"/>
                    </a:lnTo>
                    <a:lnTo>
                      <a:pt x="444" y="1370"/>
                    </a:lnTo>
                    <a:lnTo>
                      <a:pt x="448" y="1390"/>
                    </a:lnTo>
                    <a:lnTo>
                      <a:pt x="448" y="1400"/>
                    </a:lnTo>
                    <a:lnTo>
                      <a:pt x="448" y="1410"/>
                    </a:lnTo>
                    <a:lnTo>
                      <a:pt x="448" y="1410"/>
                    </a:lnTo>
                    <a:lnTo>
                      <a:pt x="450" y="1408"/>
                    </a:lnTo>
                    <a:lnTo>
                      <a:pt x="452" y="1406"/>
                    </a:lnTo>
                    <a:lnTo>
                      <a:pt x="452" y="1400"/>
                    </a:lnTo>
                    <a:lnTo>
                      <a:pt x="452" y="1400"/>
                    </a:lnTo>
                    <a:lnTo>
                      <a:pt x="464" y="1408"/>
                    </a:lnTo>
                    <a:lnTo>
                      <a:pt x="474" y="1418"/>
                    </a:lnTo>
                    <a:lnTo>
                      <a:pt x="484" y="1430"/>
                    </a:lnTo>
                    <a:lnTo>
                      <a:pt x="490" y="1442"/>
                    </a:lnTo>
                    <a:lnTo>
                      <a:pt x="490" y="1442"/>
                    </a:lnTo>
                    <a:lnTo>
                      <a:pt x="492" y="1440"/>
                    </a:lnTo>
                    <a:lnTo>
                      <a:pt x="492" y="1436"/>
                    </a:lnTo>
                    <a:lnTo>
                      <a:pt x="490" y="1428"/>
                    </a:lnTo>
                    <a:lnTo>
                      <a:pt x="490" y="1428"/>
                    </a:lnTo>
                    <a:lnTo>
                      <a:pt x="500" y="1432"/>
                    </a:lnTo>
                    <a:lnTo>
                      <a:pt x="508" y="1436"/>
                    </a:lnTo>
                    <a:lnTo>
                      <a:pt x="512" y="1444"/>
                    </a:lnTo>
                    <a:lnTo>
                      <a:pt x="516" y="1452"/>
                    </a:lnTo>
                    <a:lnTo>
                      <a:pt x="516" y="1452"/>
                    </a:lnTo>
                    <a:lnTo>
                      <a:pt x="518" y="1450"/>
                    </a:lnTo>
                    <a:lnTo>
                      <a:pt x="518" y="1448"/>
                    </a:lnTo>
                    <a:lnTo>
                      <a:pt x="518" y="1444"/>
                    </a:lnTo>
                    <a:lnTo>
                      <a:pt x="518" y="1444"/>
                    </a:lnTo>
                    <a:lnTo>
                      <a:pt x="532" y="1452"/>
                    </a:lnTo>
                    <a:lnTo>
                      <a:pt x="544" y="1466"/>
                    </a:lnTo>
                    <a:lnTo>
                      <a:pt x="548" y="1472"/>
                    </a:lnTo>
                    <a:lnTo>
                      <a:pt x="552" y="1480"/>
                    </a:lnTo>
                    <a:lnTo>
                      <a:pt x="554" y="1490"/>
                    </a:lnTo>
                    <a:lnTo>
                      <a:pt x="554" y="1498"/>
                    </a:lnTo>
                    <a:lnTo>
                      <a:pt x="554" y="1498"/>
                    </a:lnTo>
                    <a:lnTo>
                      <a:pt x="556" y="1496"/>
                    </a:lnTo>
                    <a:lnTo>
                      <a:pt x="558" y="1492"/>
                    </a:lnTo>
                    <a:lnTo>
                      <a:pt x="560" y="1484"/>
                    </a:lnTo>
                    <a:lnTo>
                      <a:pt x="560" y="1484"/>
                    </a:lnTo>
                    <a:lnTo>
                      <a:pt x="578" y="1504"/>
                    </a:lnTo>
                    <a:lnTo>
                      <a:pt x="596" y="1526"/>
                    </a:lnTo>
                    <a:lnTo>
                      <a:pt x="604" y="1538"/>
                    </a:lnTo>
                    <a:lnTo>
                      <a:pt x="610" y="1552"/>
                    </a:lnTo>
                    <a:lnTo>
                      <a:pt x="614" y="1566"/>
                    </a:lnTo>
                    <a:lnTo>
                      <a:pt x="618" y="1582"/>
                    </a:lnTo>
                    <a:lnTo>
                      <a:pt x="618" y="1582"/>
                    </a:lnTo>
                    <a:lnTo>
                      <a:pt x="622" y="1584"/>
                    </a:lnTo>
                    <a:lnTo>
                      <a:pt x="624" y="1586"/>
                    </a:lnTo>
                    <a:lnTo>
                      <a:pt x="628" y="1596"/>
                    </a:lnTo>
                    <a:lnTo>
                      <a:pt x="630" y="1606"/>
                    </a:lnTo>
                    <a:lnTo>
                      <a:pt x="628" y="1618"/>
                    </a:lnTo>
                    <a:lnTo>
                      <a:pt x="628" y="1618"/>
                    </a:lnTo>
                    <a:lnTo>
                      <a:pt x="630" y="1616"/>
                    </a:lnTo>
                    <a:lnTo>
                      <a:pt x="632" y="1612"/>
                    </a:lnTo>
                    <a:lnTo>
                      <a:pt x="632" y="1608"/>
                    </a:lnTo>
                    <a:lnTo>
                      <a:pt x="634" y="1604"/>
                    </a:lnTo>
                    <a:lnTo>
                      <a:pt x="634" y="1604"/>
                    </a:lnTo>
                    <a:lnTo>
                      <a:pt x="638" y="1612"/>
                    </a:lnTo>
                    <a:lnTo>
                      <a:pt x="640" y="1622"/>
                    </a:lnTo>
                    <a:lnTo>
                      <a:pt x="640" y="1644"/>
                    </a:lnTo>
                    <a:lnTo>
                      <a:pt x="640" y="1644"/>
                    </a:lnTo>
                    <a:lnTo>
                      <a:pt x="644" y="1640"/>
                    </a:lnTo>
                    <a:lnTo>
                      <a:pt x="644" y="1636"/>
                    </a:lnTo>
                    <a:lnTo>
                      <a:pt x="644" y="1624"/>
                    </a:lnTo>
                    <a:lnTo>
                      <a:pt x="644" y="1624"/>
                    </a:lnTo>
                    <a:lnTo>
                      <a:pt x="648" y="1632"/>
                    </a:lnTo>
                    <a:lnTo>
                      <a:pt x="652" y="1640"/>
                    </a:lnTo>
                    <a:lnTo>
                      <a:pt x="658" y="1658"/>
                    </a:lnTo>
                    <a:lnTo>
                      <a:pt x="662" y="1678"/>
                    </a:lnTo>
                    <a:lnTo>
                      <a:pt x="664" y="1700"/>
                    </a:lnTo>
                    <a:lnTo>
                      <a:pt x="668" y="1744"/>
                    </a:lnTo>
                    <a:lnTo>
                      <a:pt x="672" y="1762"/>
                    </a:lnTo>
                    <a:lnTo>
                      <a:pt x="678" y="1780"/>
                    </a:lnTo>
                    <a:lnTo>
                      <a:pt x="678" y="1780"/>
                    </a:lnTo>
                    <a:lnTo>
                      <a:pt x="678" y="1782"/>
                    </a:lnTo>
                    <a:lnTo>
                      <a:pt x="676" y="1784"/>
                    </a:lnTo>
                    <a:lnTo>
                      <a:pt x="676" y="1784"/>
                    </a:lnTo>
                    <a:lnTo>
                      <a:pt x="674" y="1786"/>
                    </a:lnTo>
                    <a:lnTo>
                      <a:pt x="674" y="1786"/>
                    </a:lnTo>
                    <a:lnTo>
                      <a:pt x="676" y="1790"/>
                    </a:lnTo>
                    <a:lnTo>
                      <a:pt x="680" y="1792"/>
                    </a:lnTo>
                    <a:lnTo>
                      <a:pt x="682" y="1794"/>
                    </a:lnTo>
                    <a:lnTo>
                      <a:pt x="682" y="1802"/>
                    </a:lnTo>
                    <a:lnTo>
                      <a:pt x="682" y="1802"/>
                    </a:lnTo>
                    <a:lnTo>
                      <a:pt x="686" y="1800"/>
                    </a:lnTo>
                    <a:lnTo>
                      <a:pt x="684" y="1796"/>
                    </a:lnTo>
                    <a:lnTo>
                      <a:pt x="684" y="1792"/>
                    </a:lnTo>
                    <a:lnTo>
                      <a:pt x="684" y="1786"/>
                    </a:lnTo>
                    <a:lnTo>
                      <a:pt x="684" y="1786"/>
                    </a:lnTo>
                    <a:lnTo>
                      <a:pt x="690" y="1796"/>
                    </a:lnTo>
                    <a:lnTo>
                      <a:pt x="692" y="1802"/>
                    </a:lnTo>
                    <a:lnTo>
                      <a:pt x="694" y="1810"/>
                    </a:lnTo>
                    <a:lnTo>
                      <a:pt x="694" y="1810"/>
                    </a:lnTo>
                    <a:lnTo>
                      <a:pt x="690" y="1810"/>
                    </a:lnTo>
                    <a:lnTo>
                      <a:pt x="690" y="1810"/>
                    </a:lnTo>
                    <a:lnTo>
                      <a:pt x="688" y="1808"/>
                    </a:lnTo>
                    <a:lnTo>
                      <a:pt x="686" y="1808"/>
                    </a:lnTo>
                    <a:lnTo>
                      <a:pt x="686" y="1808"/>
                    </a:lnTo>
                    <a:lnTo>
                      <a:pt x="696" y="1818"/>
                    </a:lnTo>
                    <a:lnTo>
                      <a:pt x="704" y="1828"/>
                    </a:lnTo>
                    <a:lnTo>
                      <a:pt x="708" y="1834"/>
                    </a:lnTo>
                    <a:lnTo>
                      <a:pt x="710" y="1842"/>
                    </a:lnTo>
                    <a:lnTo>
                      <a:pt x="712" y="1852"/>
                    </a:lnTo>
                    <a:lnTo>
                      <a:pt x="710" y="1862"/>
                    </a:lnTo>
                    <a:lnTo>
                      <a:pt x="710" y="1862"/>
                    </a:lnTo>
                    <a:lnTo>
                      <a:pt x="710" y="1868"/>
                    </a:lnTo>
                    <a:lnTo>
                      <a:pt x="706" y="1870"/>
                    </a:lnTo>
                    <a:lnTo>
                      <a:pt x="700" y="1876"/>
                    </a:lnTo>
                    <a:lnTo>
                      <a:pt x="700" y="1876"/>
                    </a:lnTo>
                    <a:lnTo>
                      <a:pt x="702" y="1878"/>
                    </a:lnTo>
                    <a:lnTo>
                      <a:pt x="702" y="1880"/>
                    </a:lnTo>
                    <a:lnTo>
                      <a:pt x="704" y="1884"/>
                    </a:lnTo>
                    <a:lnTo>
                      <a:pt x="704" y="1884"/>
                    </a:lnTo>
                    <a:lnTo>
                      <a:pt x="700" y="1884"/>
                    </a:lnTo>
                    <a:lnTo>
                      <a:pt x="696" y="1886"/>
                    </a:lnTo>
                    <a:lnTo>
                      <a:pt x="694" y="1886"/>
                    </a:lnTo>
                    <a:lnTo>
                      <a:pt x="690" y="1890"/>
                    </a:lnTo>
                    <a:lnTo>
                      <a:pt x="690" y="1890"/>
                    </a:lnTo>
                    <a:lnTo>
                      <a:pt x="694" y="1894"/>
                    </a:lnTo>
                    <a:lnTo>
                      <a:pt x="694" y="1902"/>
                    </a:lnTo>
                    <a:lnTo>
                      <a:pt x="694" y="1902"/>
                    </a:lnTo>
                    <a:lnTo>
                      <a:pt x="696" y="1900"/>
                    </a:lnTo>
                    <a:lnTo>
                      <a:pt x="696" y="1900"/>
                    </a:lnTo>
                    <a:lnTo>
                      <a:pt x="698" y="1896"/>
                    </a:lnTo>
                    <a:lnTo>
                      <a:pt x="698" y="1894"/>
                    </a:lnTo>
                    <a:lnTo>
                      <a:pt x="702" y="1896"/>
                    </a:lnTo>
                    <a:lnTo>
                      <a:pt x="702" y="1896"/>
                    </a:lnTo>
                    <a:lnTo>
                      <a:pt x="704" y="1896"/>
                    </a:lnTo>
                    <a:lnTo>
                      <a:pt x="706" y="1898"/>
                    </a:lnTo>
                    <a:lnTo>
                      <a:pt x="704" y="1902"/>
                    </a:lnTo>
                    <a:lnTo>
                      <a:pt x="702" y="1910"/>
                    </a:lnTo>
                    <a:lnTo>
                      <a:pt x="702" y="1910"/>
                    </a:lnTo>
                    <a:lnTo>
                      <a:pt x="698" y="1910"/>
                    </a:lnTo>
                    <a:lnTo>
                      <a:pt x="696" y="1908"/>
                    </a:lnTo>
                    <a:lnTo>
                      <a:pt x="696" y="1906"/>
                    </a:lnTo>
                    <a:lnTo>
                      <a:pt x="694" y="1904"/>
                    </a:lnTo>
                    <a:lnTo>
                      <a:pt x="694" y="1904"/>
                    </a:lnTo>
                    <a:lnTo>
                      <a:pt x="694" y="1908"/>
                    </a:lnTo>
                    <a:lnTo>
                      <a:pt x="694" y="1912"/>
                    </a:lnTo>
                    <a:lnTo>
                      <a:pt x="692" y="1916"/>
                    </a:lnTo>
                    <a:lnTo>
                      <a:pt x="692" y="1916"/>
                    </a:lnTo>
                    <a:lnTo>
                      <a:pt x="700" y="1918"/>
                    </a:lnTo>
                    <a:lnTo>
                      <a:pt x="708" y="1918"/>
                    </a:lnTo>
                    <a:lnTo>
                      <a:pt x="716" y="1920"/>
                    </a:lnTo>
                    <a:lnTo>
                      <a:pt x="720" y="1922"/>
                    </a:lnTo>
                    <a:lnTo>
                      <a:pt x="724" y="1924"/>
                    </a:lnTo>
                    <a:lnTo>
                      <a:pt x="724" y="1924"/>
                    </a:lnTo>
                    <a:lnTo>
                      <a:pt x="722" y="1930"/>
                    </a:lnTo>
                    <a:lnTo>
                      <a:pt x="718" y="1936"/>
                    </a:lnTo>
                    <a:lnTo>
                      <a:pt x="714" y="1938"/>
                    </a:lnTo>
                    <a:lnTo>
                      <a:pt x="708" y="1942"/>
                    </a:lnTo>
                    <a:lnTo>
                      <a:pt x="708" y="1942"/>
                    </a:lnTo>
                    <a:lnTo>
                      <a:pt x="708" y="1938"/>
                    </a:lnTo>
                    <a:lnTo>
                      <a:pt x="706" y="1936"/>
                    </a:lnTo>
                    <a:lnTo>
                      <a:pt x="702" y="1932"/>
                    </a:lnTo>
                    <a:lnTo>
                      <a:pt x="696" y="1928"/>
                    </a:lnTo>
                    <a:lnTo>
                      <a:pt x="696" y="1926"/>
                    </a:lnTo>
                    <a:lnTo>
                      <a:pt x="696" y="1922"/>
                    </a:lnTo>
                    <a:lnTo>
                      <a:pt x="696" y="1922"/>
                    </a:lnTo>
                    <a:lnTo>
                      <a:pt x="692" y="1928"/>
                    </a:lnTo>
                    <a:lnTo>
                      <a:pt x="692" y="1928"/>
                    </a:lnTo>
                    <a:lnTo>
                      <a:pt x="684" y="1922"/>
                    </a:lnTo>
                    <a:lnTo>
                      <a:pt x="682" y="1918"/>
                    </a:lnTo>
                    <a:lnTo>
                      <a:pt x="682" y="1912"/>
                    </a:lnTo>
                    <a:lnTo>
                      <a:pt x="682" y="1912"/>
                    </a:lnTo>
                    <a:lnTo>
                      <a:pt x="686" y="1914"/>
                    </a:lnTo>
                    <a:lnTo>
                      <a:pt x="688" y="1914"/>
                    </a:lnTo>
                    <a:lnTo>
                      <a:pt x="690" y="1912"/>
                    </a:lnTo>
                    <a:lnTo>
                      <a:pt x="690" y="1912"/>
                    </a:lnTo>
                    <a:lnTo>
                      <a:pt x="690" y="1896"/>
                    </a:lnTo>
                    <a:lnTo>
                      <a:pt x="690" y="1896"/>
                    </a:lnTo>
                    <a:lnTo>
                      <a:pt x="676" y="1906"/>
                    </a:lnTo>
                    <a:lnTo>
                      <a:pt x="670" y="1912"/>
                    </a:lnTo>
                    <a:lnTo>
                      <a:pt x="662" y="1920"/>
                    </a:lnTo>
                    <a:lnTo>
                      <a:pt x="662" y="1920"/>
                    </a:lnTo>
                    <a:lnTo>
                      <a:pt x="668" y="1926"/>
                    </a:lnTo>
                    <a:lnTo>
                      <a:pt x="668" y="1926"/>
                    </a:lnTo>
                    <a:lnTo>
                      <a:pt x="666" y="1932"/>
                    </a:lnTo>
                    <a:lnTo>
                      <a:pt x="660" y="1936"/>
                    </a:lnTo>
                    <a:lnTo>
                      <a:pt x="654" y="1938"/>
                    </a:lnTo>
                    <a:lnTo>
                      <a:pt x="648" y="1940"/>
                    </a:lnTo>
                    <a:lnTo>
                      <a:pt x="648" y="1940"/>
                    </a:lnTo>
                    <a:lnTo>
                      <a:pt x="580" y="1898"/>
                    </a:lnTo>
                    <a:lnTo>
                      <a:pt x="512" y="1856"/>
                    </a:lnTo>
                    <a:lnTo>
                      <a:pt x="512" y="1856"/>
                    </a:lnTo>
                    <a:lnTo>
                      <a:pt x="546" y="1880"/>
                    </a:lnTo>
                    <a:lnTo>
                      <a:pt x="578" y="1902"/>
                    </a:lnTo>
                    <a:lnTo>
                      <a:pt x="648" y="1944"/>
                    </a:lnTo>
                    <a:lnTo>
                      <a:pt x="648" y="1944"/>
                    </a:lnTo>
                    <a:lnTo>
                      <a:pt x="648" y="1954"/>
                    </a:lnTo>
                    <a:lnTo>
                      <a:pt x="646" y="1962"/>
                    </a:lnTo>
                    <a:lnTo>
                      <a:pt x="644" y="1968"/>
                    </a:lnTo>
                    <a:lnTo>
                      <a:pt x="640" y="1974"/>
                    </a:lnTo>
                    <a:lnTo>
                      <a:pt x="640" y="1974"/>
                    </a:lnTo>
                    <a:lnTo>
                      <a:pt x="644" y="1974"/>
                    </a:lnTo>
                    <a:lnTo>
                      <a:pt x="646" y="1970"/>
                    </a:lnTo>
                    <a:lnTo>
                      <a:pt x="650" y="1962"/>
                    </a:lnTo>
                    <a:lnTo>
                      <a:pt x="650" y="1950"/>
                    </a:lnTo>
                    <a:lnTo>
                      <a:pt x="652" y="1944"/>
                    </a:lnTo>
                    <a:lnTo>
                      <a:pt x="654" y="1940"/>
                    </a:lnTo>
                    <a:lnTo>
                      <a:pt x="654" y="1940"/>
                    </a:lnTo>
                    <a:lnTo>
                      <a:pt x="658" y="1940"/>
                    </a:lnTo>
                    <a:lnTo>
                      <a:pt x="660" y="1940"/>
                    </a:lnTo>
                    <a:lnTo>
                      <a:pt x="666" y="1944"/>
                    </a:lnTo>
                    <a:lnTo>
                      <a:pt x="666" y="1944"/>
                    </a:lnTo>
                    <a:lnTo>
                      <a:pt x="666" y="1956"/>
                    </a:lnTo>
                    <a:lnTo>
                      <a:pt x="664" y="1970"/>
                    </a:lnTo>
                    <a:lnTo>
                      <a:pt x="662" y="1976"/>
                    </a:lnTo>
                    <a:lnTo>
                      <a:pt x="658" y="1980"/>
                    </a:lnTo>
                    <a:lnTo>
                      <a:pt x="654" y="1984"/>
                    </a:lnTo>
                    <a:lnTo>
                      <a:pt x="648" y="1986"/>
                    </a:lnTo>
                    <a:lnTo>
                      <a:pt x="648" y="1986"/>
                    </a:lnTo>
                    <a:lnTo>
                      <a:pt x="634" y="1976"/>
                    </a:lnTo>
                    <a:lnTo>
                      <a:pt x="626" y="1972"/>
                    </a:lnTo>
                    <a:lnTo>
                      <a:pt x="622" y="1972"/>
                    </a:lnTo>
                    <a:lnTo>
                      <a:pt x="616" y="1974"/>
                    </a:lnTo>
                    <a:lnTo>
                      <a:pt x="616" y="1974"/>
                    </a:lnTo>
                    <a:lnTo>
                      <a:pt x="628" y="1982"/>
                    </a:lnTo>
                    <a:lnTo>
                      <a:pt x="638" y="1992"/>
                    </a:lnTo>
                    <a:lnTo>
                      <a:pt x="638" y="1992"/>
                    </a:lnTo>
                    <a:lnTo>
                      <a:pt x="660" y="1984"/>
                    </a:lnTo>
                    <a:lnTo>
                      <a:pt x="670" y="1980"/>
                    </a:lnTo>
                    <a:lnTo>
                      <a:pt x="678" y="1974"/>
                    </a:lnTo>
                    <a:lnTo>
                      <a:pt x="678" y="1974"/>
                    </a:lnTo>
                    <a:lnTo>
                      <a:pt x="680" y="1976"/>
                    </a:lnTo>
                    <a:lnTo>
                      <a:pt x="680" y="1980"/>
                    </a:lnTo>
                    <a:lnTo>
                      <a:pt x="680" y="1980"/>
                    </a:lnTo>
                    <a:lnTo>
                      <a:pt x="684" y="1968"/>
                    </a:lnTo>
                    <a:lnTo>
                      <a:pt x="684" y="1956"/>
                    </a:lnTo>
                    <a:lnTo>
                      <a:pt x="684" y="1944"/>
                    </a:lnTo>
                    <a:lnTo>
                      <a:pt x="688" y="1932"/>
                    </a:lnTo>
                    <a:lnTo>
                      <a:pt x="688" y="1932"/>
                    </a:lnTo>
                    <a:lnTo>
                      <a:pt x="700" y="1938"/>
                    </a:lnTo>
                    <a:lnTo>
                      <a:pt x="712" y="1946"/>
                    </a:lnTo>
                    <a:lnTo>
                      <a:pt x="732" y="1964"/>
                    </a:lnTo>
                    <a:lnTo>
                      <a:pt x="732" y="1964"/>
                    </a:lnTo>
                    <a:lnTo>
                      <a:pt x="734" y="1962"/>
                    </a:lnTo>
                    <a:lnTo>
                      <a:pt x="736" y="1962"/>
                    </a:lnTo>
                    <a:lnTo>
                      <a:pt x="740" y="1960"/>
                    </a:lnTo>
                    <a:lnTo>
                      <a:pt x="742" y="1958"/>
                    </a:lnTo>
                    <a:lnTo>
                      <a:pt x="742" y="1958"/>
                    </a:lnTo>
                    <a:lnTo>
                      <a:pt x="748" y="1968"/>
                    </a:lnTo>
                    <a:lnTo>
                      <a:pt x="758" y="1976"/>
                    </a:lnTo>
                    <a:lnTo>
                      <a:pt x="768" y="1982"/>
                    </a:lnTo>
                    <a:lnTo>
                      <a:pt x="778" y="1990"/>
                    </a:lnTo>
                    <a:lnTo>
                      <a:pt x="778" y="1990"/>
                    </a:lnTo>
                    <a:lnTo>
                      <a:pt x="774" y="2006"/>
                    </a:lnTo>
                    <a:lnTo>
                      <a:pt x="770" y="2022"/>
                    </a:lnTo>
                    <a:lnTo>
                      <a:pt x="766" y="2038"/>
                    </a:lnTo>
                    <a:lnTo>
                      <a:pt x="764" y="2046"/>
                    </a:lnTo>
                    <a:lnTo>
                      <a:pt x="758" y="2052"/>
                    </a:lnTo>
                    <a:lnTo>
                      <a:pt x="758" y="2052"/>
                    </a:lnTo>
                    <a:lnTo>
                      <a:pt x="752" y="2054"/>
                    </a:lnTo>
                    <a:lnTo>
                      <a:pt x="746" y="2052"/>
                    </a:lnTo>
                    <a:lnTo>
                      <a:pt x="742" y="2050"/>
                    </a:lnTo>
                    <a:lnTo>
                      <a:pt x="740" y="2046"/>
                    </a:lnTo>
                    <a:lnTo>
                      <a:pt x="740" y="2046"/>
                    </a:lnTo>
                    <a:lnTo>
                      <a:pt x="736" y="2046"/>
                    </a:lnTo>
                    <a:lnTo>
                      <a:pt x="736" y="2050"/>
                    </a:lnTo>
                    <a:lnTo>
                      <a:pt x="734" y="2052"/>
                    </a:lnTo>
                    <a:lnTo>
                      <a:pt x="730" y="2052"/>
                    </a:lnTo>
                    <a:lnTo>
                      <a:pt x="730" y="2052"/>
                    </a:lnTo>
                    <a:lnTo>
                      <a:pt x="724" y="2050"/>
                    </a:lnTo>
                    <a:lnTo>
                      <a:pt x="718" y="2044"/>
                    </a:lnTo>
                    <a:lnTo>
                      <a:pt x="712" y="2040"/>
                    </a:lnTo>
                    <a:lnTo>
                      <a:pt x="708" y="2040"/>
                    </a:lnTo>
                    <a:lnTo>
                      <a:pt x="704" y="2040"/>
                    </a:lnTo>
                    <a:lnTo>
                      <a:pt x="704" y="2040"/>
                    </a:lnTo>
                    <a:lnTo>
                      <a:pt x="704" y="2044"/>
                    </a:lnTo>
                    <a:lnTo>
                      <a:pt x="706" y="2046"/>
                    </a:lnTo>
                    <a:lnTo>
                      <a:pt x="714" y="2048"/>
                    </a:lnTo>
                    <a:lnTo>
                      <a:pt x="722" y="2050"/>
                    </a:lnTo>
                    <a:lnTo>
                      <a:pt x="724" y="2054"/>
                    </a:lnTo>
                    <a:lnTo>
                      <a:pt x="724" y="2058"/>
                    </a:lnTo>
                    <a:lnTo>
                      <a:pt x="724" y="2058"/>
                    </a:lnTo>
                    <a:lnTo>
                      <a:pt x="728" y="2056"/>
                    </a:lnTo>
                    <a:lnTo>
                      <a:pt x="734" y="2056"/>
                    </a:lnTo>
                    <a:lnTo>
                      <a:pt x="746" y="2056"/>
                    </a:lnTo>
                    <a:lnTo>
                      <a:pt x="746" y="2056"/>
                    </a:lnTo>
                    <a:lnTo>
                      <a:pt x="746" y="2066"/>
                    </a:lnTo>
                    <a:lnTo>
                      <a:pt x="744" y="2076"/>
                    </a:lnTo>
                    <a:lnTo>
                      <a:pt x="742" y="2086"/>
                    </a:lnTo>
                    <a:lnTo>
                      <a:pt x="744" y="2092"/>
                    </a:lnTo>
                    <a:lnTo>
                      <a:pt x="746" y="2096"/>
                    </a:lnTo>
                    <a:lnTo>
                      <a:pt x="746" y="2096"/>
                    </a:lnTo>
                    <a:lnTo>
                      <a:pt x="750" y="2070"/>
                    </a:lnTo>
                    <a:lnTo>
                      <a:pt x="750" y="2070"/>
                    </a:lnTo>
                    <a:lnTo>
                      <a:pt x="754" y="2070"/>
                    </a:lnTo>
                    <a:lnTo>
                      <a:pt x="758" y="2070"/>
                    </a:lnTo>
                    <a:lnTo>
                      <a:pt x="762" y="2066"/>
                    </a:lnTo>
                    <a:lnTo>
                      <a:pt x="764" y="2060"/>
                    </a:lnTo>
                    <a:lnTo>
                      <a:pt x="768" y="2054"/>
                    </a:lnTo>
                    <a:lnTo>
                      <a:pt x="768" y="2054"/>
                    </a:lnTo>
                    <a:lnTo>
                      <a:pt x="772" y="2056"/>
                    </a:lnTo>
                    <a:lnTo>
                      <a:pt x="776" y="2060"/>
                    </a:lnTo>
                    <a:lnTo>
                      <a:pt x="778" y="2064"/>
                    </a:lnTo>
                    <a:lnTo>
                      <a:pt x="782" y="2066"/>
                    </a:lnTo>
                    <a:lnTo>
                      <a:pt x="782" y="2066"/>
                    </a:lnTo>
                    <a:lnTo>
                      <a:pt x="782" y="2062"/>
                    </a:lnTo>
                    <a:lnTo>
                      <a:pt x="780" y="2060"/>
                    </a:lnTo>
                    <a:lnTo>
                      <a:pt x="776" y="2054"/>
                    </a:lnTo>
                    <a:lnTo>
                      <a:pt x="776" y="2054"/>
                    </a:lnTo>
                    <a:lnTo>
                      <a:pt x="780" y="2052"/>
                    </a:lnTo>
                    <a:lnTo>
                      <a:pt x="782" y="2048"/>
                    </a:lnTo>
                    <a:lnTo>
                      <a:pt x="784" y="2038"/>
                    </a:lnTo>
                    <a:lnTo>
                      <a:pt x="784" y="2028"/>
                    </a:lnTo>
                    <a:lnTo>
                      <a:pt x="788" y="2024"/>
                    </a:lnTo>
                    <a:lnTo>
                      <a:pt x="792" y="2022"/>
                    </a:lnTo>
                    <a:lnTo>
                      <a:pt x="792" y="2022"/>
                    </a:lnTo>
                    <a:lnTo>
                      <a:pt x="796" y="2022"/>
                    </a:lnTo>
                    <a:lnTo>
                      <a:pt x="802" y="2024"/>
                    </a:lnTo>
                    <a:lnTo>
                      <a:pt x="812" y="2030"/>
                    </a:lnTo>
                    <a:lnTo>
                      <a:pt x="812" y="2030"/>
                    </a:lnTo>
                    <a:lnTo>
                      <a:pt x="814" y="2028"/>
                    </a:lnTo>
                    <a:lnTo>
                      <a:pt x="814" y="2028"/>
                    </a:lnTo>
                    <a:lnTo>
                      <a:pt x="812" y="2026"/>
                    </a:lnTo>
                    <a:lnTo>
                      <a:pt x="814" y="2024"/>
                    </a:lnTo>
                    <a:lnTo>
                      <a:pt x="814" y="2024"/>
                    </a:lnTo>
                    <a:lnTo>
                      <a:pt x="818" y="2028"/>
                    </a:lnTo>
                    <a:lnTo>
                      <a:pt x="822" y="2030"/>
                    </a:lnTo>
                    <a:lnTo>
                      <a:pt x="826" y="2034"/>
                    </a:lnTo>
                    <a:lnTo>
                      <a:pt x="826" y="2042"/>
                    </a:lnTo>
                    <a:lnTo>
                      <a:pt x="826" y="2042"/>
                    </a:lnTo>
                    <a:lnTo>
                      <a:pt x="832" y="2042"/>
                    </a:lnTo>
                    <a:lnTo>
                      <a:pt x="838" y="2046"/>
                    </a:lnTo>
                    <a:lnTo>
                      <a:pt x="848" y="2058"/>
                    </a:lnTo>
                    <a:lnTo>
                      <a:pt x="858" y="2070"/>
                    </a:lnTo>
                    <a:lnTo>
                      <a:pt x="864" y="2074"/>
                    </a:lnTo>
                    <a:lnTo>
                      <a:pt x="868" y="2072"/>
                    </a:lnTo>
                    <a:lnTo>
                      <a:pt x="868" y="2072"/>
                    </a:lnTo>
                    <a:lnTo>
                      <a:pt x="870" y="2078"/>
                    </a:lnTo>
                    <a:lnTo>
                      <a:pt x="870" y="2082"/>
                    </a:lnTo>
                    <a:lnTo>
                      <a:pt x="872" y="2088"/>
                    </a:lnTo>
                    <a:lnTo>
                      <a:pt x="876" y="2092"/>
                    </a:lnTo>
                    <a:lnTo>
                      <a:pt x="876" y="2092"/>
                    </a:lnTo>
                    <a:lnTo>
                      <a:pt x="878" y="2088"/>
                    </a:lnTo>
                    <a:lnTo>
                      <a:pt x="880" y="2088"/>
                    </a:lnTo>
                    <a:lnTo>
                      <a:pt x="882" y="2088"/>
                    </a:lnTo>
                    <a:lnTo>
                      <a:pt x="882" y="2088"/>
                    </a:lnTo>
                    <a:lnTo>
                      <a:pt x="886" y="2096"/>
                    </a:lnTo>
                    <a:lnTo>
                      <a:pt x="890" y="2104"/>
                    </a:lnTo>
                    <a:lnTo>
                      <a:pt x="896" y="2108"/>
                    </a:lnTo>
                    <a:lnTo>
                      <a:pt x="902" y="2108"/>
                    </a:lnTo>
                    <a:lnTo>
                      <a:pt x="902" y="2108"/>
                    </a:lnTo>
                    <a:lnTo>
                      <a:pt x="906" y="2114"/>
                    </a:lnTo>
                    <a:lnTo>
                      <a:pt x="908" y="2122"/>
                    </a:lnTo>
                    <a:lnTo>
                      <a:pt x="910" y="2128"/>
                    </a:lnTo>
                    <a:lnTo>
                      <a:pt x="912" y="2136"/>
                    </a:lnTo>
                    <a:lnTo>
                      <a:pt x="912" y="2136"/>
                    </a:lnTo>
                    <a:lnTo>
                      <a:pt x="914" y="2134"/>
                    </a:lnTo>
                    <a:lnTo>
                      <a:pt x="914" y="2130"/>
                    </a:lnTo>
                    <a:lnTo>
                      <a:pt x="914" y="2126"/>
                    </a:lnTo>
                    <a:lnTo>
                      <a:pt x="916" y="2124"/>
                    </a:lnTo>
                    <a:lnTo>
                      <a:pt x="916" y="2124"/>
                    </a:lnTo>
                    <a:lnTo>
                      <a:pt x="918" y="2126"/>
                    </a:lnTo>
                    <a:lnTo>
                      <a:pt x="920" y="2128"/>
                    </a:lnTo>
                    <a:lnTo>
                      <a:pt x="924" y="2134"/>
                    </a:lnTo>
                    <a:lnTo>
                      <a:pt x="924" y="2134"/>
                    </a:lnTo>
                    <a:lnTo>
                      <a:pt x="928" y="2128"/>
                    </a:lnTo>
                    <a:lnTo>
                      <a:pt x="928" y="2128"/>
                    </a:lnTo>
                    <a:lnTo>
                      <a:pt x="930" y="2130"/>
                    </a:lnTo>
                    <a:lnTo>
                      <a:pt x="930" y="2132"/>
                    </a:lnTo>
                    <a:lnTo>
                      <a:pt x="926" y="2136"/>
                    </a:lnTo>
                    <a:lnTo>
                      <a:pt x="926" y="2136"/>
                    </a:lnTo>
                    <a:lnTo>
                      <a:pt x="932" y="2142"/>
                    </a:lnTo>
                    <a:lnTo>
                      <a:pt x="936" y="2148"/>
                    </a:lnTo>
                    <a:lnTo>
                      <a:pt x="942" y="2156"/>
                    </a:lnTo>
                    <a:lnTo>
                      <a:pt x="946" y="2162"/>
                    </a:lnTo>
                    <a:lnTo>
                      <a:pt x="946" y="2162"/>
                    </a:lnTo>
                    <a:lnTo>
                      <a:pt x="944" y="2182"/>
                    </a:lnTo>
                    <a:lnTo>
                      <a:pt x="944" y="2182"/>
                    </a:lnTo>
                    <a:lnTo>
                      <a:pt x="944" y="2182"/>
                    </a:lnTo>
                    <a:lnTo>
                      <a:pt x="946" y="2180"/>
                    </a:lnTo>
                    <a:lnTo>
                      <a:pt x="948" y="2178"/>
                    </a:lnTo>
                    <a:lnTo>
                      <a:pt x="950" y="2176"/>
                    </a:lnTo>
                    <a:lnTo>
                      <a:pt x="952" y="2178"/>
                    </a:lnTo>
                    <a:lnTo>
                      <a:pt x="952" y="2178"/>
                    </a:lnTo>
                    <a:lnTo>
                      <a:pt x="954" y="2184"/>
                    </a:lnTo>
                    <a:lnTo>
                      <a:pt x="954" y="2192"/>
                    </a:lnTo>
                    <a:lnTo>
                      <a:pt x="950" y="2204"/>
                    </a:lnTo>
                    <a:lnTo>
                      <a:pt x="946" y="2220"/>
                    </a:lnTo>
                    <a:lnTo>
                      <a:pt x="946" y="2228"/>
                    </a:lnTo>
                    <a:lnTo>
                      <a:pt x="948" y="2236"/>
                    </a:lnTo>
                    <a:lnTo>
                      <a:pt x="948" y="2236"/>
                    </a:lnTo>
                    <a:lnTo>
                      <a:pt x="954" y="2234"/>
                    </a:lnTo>
                    <a:lnTo>
                      <a:pt x="956" y="2228"/>
                    </a:lnTo>
                    <a:lnTo>
                      <a:pt x="958" y="2216"/>
                    </a:lnTo>
                    <a:lnTo>
                      <a:pt x="958" y="2210"/>
                    </a:lnTo>
                    <a:lnTo>
                      <a:pt x="960" y="2204"/>
                    </a:lnTo>
                    <a:lnTo>
                      <a:pt x="964" y="2202"/>
                    </a:lnTo>
                    <a:lnTo>
                      <a:pt x="970" y="2200"/>
                    </a:lnTo>
                    <a:lnTo>
                      <a:pt x="970" y="2200"/>
                    </a:lnTo>
                    <a:lnTo>
                      <a:pt x="970" y="2212"/>
                    </a:lnTo>
                    <a:lnTo>
                      <a:pt x="968" y="2222"/>
                    </a:lnTo>
                    <a:lnTo>
                      <a:pt x="968" y="2222"/>
                    </a:lnTo>
                    <a:lnTo>
                      <a:pt x="970" y="2222"/>
                    </a:lnTo>
                    <a:lnTo>
                      <a:pt x="974" y="2220"/>
                    </a:lnTo>
                    <a:lnTo>
                      <a:pt x="978" y="2212"/>
                    </a:lnTo>
                    <a:lnTo>
                      <a:pt x="978" y="2212"/>
                    </a:lnTo>
                    <a:lnTo>
                      <a:pt x="986" y="2214"/>
                    </a:lnTo>
                    <a:lnTo>
                      <a:pt x="990" y="2214"/>
                    </a:lnTo>
                    <a:lnTo>
                      <a:pt x="992" y="2218"/>
                    </a:lnTo>
                    <a:lnTo>
                      <a:pt x="992" y="2218"/>
                    </a:lnTo>
                    <a:lnTo>
                      <a:pt x="996" y="2214"/>
                    </a:lnTo>
                    <a:lnTo>
                      <a:pt x="996" y="2212"/>
                    </a:lnTo>
                    <a:lnTo>
                      <a:pt x="994" y="2210"/>
                    </a:lnTo>
                    <a:lnTo>
                      <a:pt x="994" y="2210"/>
                    </a:lnTo>
                    <a:lnTo>
                      <a:pt x="1004" y="2212"/>
                    </a:lnTo>
                    <a:lnTo>
                      <a:pt x="1012" y="2218"/>
                    </a:lnTo>
                    <a:lnTo>
                      <a:pt x="1028" y="2236"/>
                    </a:lnTo>
                    <a:lnTo>
                      <a:pt x="1038" y="2244"/>
                    </a:lnTo>
                    <a:lnTo>
                      <a:pt x="1046" y="2252"/>
                    </a:lnTo>
                    <a:lnTo>
                      <a:pt x="1058" y="2258"/>
                    </a:lnTo>
                    <a:lnTo>
                      <a:pt x="1070" y="2262"/>
                    </a:lnTo>
                    <a:lnTo>
                      <a:pt x="1070" y="2262"/>
                    </a:lnTo>
                    <a:lnTo>
                      <a:pt x="1076" y="2268"/>
                    </a:lnTo>
                    <a:lnTo>
                      <a:pt x="1084" y="2274"/>
                    </a:lnTo>
                    <a:lnTo>
                      <a:pt x="1100" y="2282"/>
                    </a:lnTo>
                    <a:lnTo>
                      <a:pt x="1118" y="2288"/>
                    </a:lnTo>
                    <a:lnTo>
                      <a:pt x="1138" y="2288"/>
                    </a:lnTo>
                    <a:lnTo>
                      <a:pt x="1138" y="2288"/>
                    </a:lnTo>
                    <a:lnTo>
                      <a:pt x="1160" y="2304"/>
                    </a:lnTo>
                    <a:lnTo>
                      <a:pt x="1170" y="2312"/>
                    </a:lnTo>
                    <a:lnTo>
                      <a:pt x="1182" y="2320"/>
                    </a:lnTo>
                    <a:lnTo>
                      <a:pt x="1182" y="2320"/>
                    </a:lnTo>
                    <a:lnTo>
                      <a:pt x="1212" y="2354"/>
                    </a:lnTo>
                    <a:lnTo>
                      <a:pt x="1240" y="2388"/>
                    </a:lnTo>
                    <a:lnTo>
                      <a:pt x="1270" y="2424"/>
                    </a:lnTo>
                    <a:lnTo>
                      <a:pt x="1300" y="2456"/>
                    </a:lnTo>
                    <a:lnTo>
                      <a:pt x="1300" y="2456"/>
                    </a:lnTo>
                    <a:lnTo>
                      <a:pt x="1304" y="2464"/>
                    </a:lnTo>
                    <a:lnTo>
                      <a:pt x="1310" y="2470"/>
                    </a:lnTo>
                    <a:lnTo>
                      <a:pt x="1316" y="2476"/>
                    </a:lnTo>
                    <a:lnTo>
                      <a:pt x="1324" y="2480"/>
                    </a:lnTo>
                    <a:lnTo>
                      <a:pt x="1340" y="2486"/>
                    </a:lnTo>
                    <a:lnTo>
                      <a:pt x="1348" y="2492"/>
                    </a:lnTo>
                    <a:lnTo>
                      <a:pt x="1354" y="2496"/>
                    </a:lnTo>
                    <a:lnTo>
                      <a:pt x="1354" y="2496"/>
                    </a:lnTo>
                    <a:lnTo>
                      <a:pt x="1358" y="2498"/>
                    </a:lnTo>
                    <a:lnTo>
                      <a:pt x="1360" y="2496"/>
                    </a:lnTo>
                    <a:lnTo>
                      <a:pt x="1362" y="2496"/>
                    </a:lnTo>
                    <a:lnTo>
                      <a:pt x="1366" y="2494"/>
                    </a:lnTo>
                    <a:lnTo>
                      <a:pt x="1366" y="2494"/>
                    </a:lnTo>
                    <a:lnTo>
                      <a:pt x="1384" y="2508"/>
                    </a:lnTo>
                    <a:lnTo>
                      <a:pt x="1392" y="2516"/>
                    </a:lnTo>
                    <a:lnTo>
                      <a:pt x="1398" y="2526"/>
                    </a:lnTo>
                    <a:lnTo>
                      <a:pt x="1404" y="2536"/>
                    </a:lnTo>
                    <a:lnTo>
                      <a:pt x="1408" y="2548"/>
                    </a:lnTo>
                    <a:lnTo>
                      <a:pt x="1412" y="2560"/>
                    </a:lnTo>
                    <a:lnTo>
                      <a:pt x="1416" y="2574"/>
                    </a:lnTo>
                    <a:lnTo>
                      <a:pt x="1416" y="2574"/>
                    </a:lnTo>
                    <a:lnTo>
                      <a:pt x="1420" y="2578"/>
                    </a:lnTo>
                    <a:lnTo>
                      <a:pt x="1424" y="2586"/>
                    </a:lnTo>
                    <a:lnTo>
                      <a:pt x="1428" y="2604"/>
                    </a:lnTo>
                    <a:lnTo>
                      <a:pt x="1434" y="2620"/>
                    </a:lnTo>
                    <a:lnTo>
                      <a:pt x="1436" y="2628"/>
                    </a:lnTo>
                    <a:lnTo>
                      <a:pt x="1442" y="2632"/>
                    </a:lnTo>
                    <a:lnTo>
                      <a:pt x="1442" y="2632"/>
                    </a:lnTo>
                    <a:lnTo>
                      <a:pt x="1442" y="2648"/>
                    </a:lnTo>
                    <a:lnTo>
                      <a:pt x="1440" y="2660"/>
                    </a:lnTo>
                    <a:lnTo>
                      <a:pt x="1440" y="2660"/>
                    </a:lnTo>
                    <a:lnTo>
                      <a:pt x="1442" y="2666"/>
                    </a:lnTo>
                    <a:lnTo>
                      <a:pt x="1446" y="2672"/>
                    </a:lnTo>
                    <a:lnTo>
                      <a:pt x="1446" y="2672"/>
                    </a:lnTo>
                    <a:lnTo>
                      <a:pt x="1444" y="2694"/>
                    </a:lnTo>
                    <a:lnTo>
                      <a:pt x="1438" y="2718"/>
                    </a:lnTo>
                    <a:lnTo>
                      <a:pt x="1436" y="2728"/>
                    </a:lnTo>
                    <a:lnTo>
                      <a:pt x="1430" y="2736"/>
                    </a:lnTo>
                    <a:lnTo>
                      <a:pt x="1424" y="2742"/>
                    </a:lnTo>
                    <a:lnTo>
                      <a:pt x="1416" y="2746"/>
                    </a:lnTo>
                    <a:lnTo>
                      <a:pt x="1416" y="2746"/>
                    </a:lnTo>
                    <a:lnTo>
                      <a:pt x="1414" y="2758"/>
                    </a:lnTo>
                    <a:lnTo>
                      <a:pt x="1410" y="2766"/>
                    </a:lnTo>
                    <a:lnTo>
                      <a:pt x="1404" y="2774"/>
                    </a:lnTo>
                    <a:lnTo>
                      <a:pt x="1400" y="2782"/>
                    </a:lnTo>
                    <a:lnTo>
                      <a:pt x="1400" y="2782"/>
                    </a:lnTo>
                    <a:lnTo>
                      <a:pt x="1392" y="2784"/>
                    </a:lnTo>
                    <a:lnTo>
                      <a:pt x="1384" y="2786"/>
                    </a:lnTo>
                    <a:lnTo>
                      <a:pt x="1380" y="2790"/>
                    </a:lnTo>
                    <a:lnTo>
                      <a:pt x="1374" y="2796"/>
                    </a:lnTo>
                    <a:lnTo>
                      <a:pt x="1368" y="2808"/>
                    </a:lnTo>
                    <a:lnTo>
                      <a:pt x="1362" y="2822"/>
                    </a:lnTo>
                    <a:lnTo>
                      <a:pt x="1358" y="2838"/>
                    </a:lnTo>
                    <a:lnTo>
                      <a:pt x="1354" y="2854"/>
                    </a:lnTo>
                    <a:lnTo>
                      <a:pt x="1348" y="2866"/>
                    </a:lnTo>
                    <a:lnTo>
                      <a:pt x="1344" y="2872"/>
                    </a:lnTo>
                    <a:lnTo>
                      <a:pt x="1338" y="2876"/>
                    </a:lnTo>
                    <a:lnTo>
                      <a:pt x="1338" y="2876"/>
                    </a:lnTo>
                    <a:lnTo>
                      <a:pt x="1336" y="2870"/>
                    </a:lnTo>
                    <a:lnTo>
                      <a:pt x="1334" y="2864"/>
                    </a:lnTo>
                    <a:lnTo>
                      <a:pt x="1328" y="2858"/>
                    </a:lnTo>
                    <a:lnTo>
                      <a:pt x="1322" y="2854"/>
                    </a:lnTo>
                    <a:lnTo>
                      <a:pt x="1322" y="2854"/>
                    </a:lnTo>
                    <a:lnTo>
                      <a:pt x="1324" y="2864"/>
                    </a:lnTo>
                    <a:lnTo>
                      <a:pt x="1326" y="2872"/>
                    </a:lnTo>
                    <a:lnTo>
                      <a:pt x="1324" y="2878"/>
                    </a:lnTo>
                    <a:lnTo>
                      <a:pt x="1320" y="2886"/>
                    </a:lnTo>
                    <a:lnTo>
                      <a:pt x="1320" y="2886"/>
                    </a:lnTo>
                    <a:lnTo>
                      <a:pt x="1324" y="2890"/>
                    </a:lnTo>
                    <a:lnTo>
                      <a:pt x="1326" y="2894"/>
                    </a:lnTo>
                    <a:lnTo>
                      <a:pt x="1328" y="2902"/>
                    </a:lnTo>
                    <a:lnTo>
                      <a:pt x="1330" y="2910"/>
                    </a:lnTo>
                    <a:lnTo>
                      <a:pt x="1332" y="2912"/>
                    </a:lnTo>
                    <a:lnTo>
                      <a:pt x="1336" y="2912"/>
                    </a:lnTo>
                    <a:lnTo>
                      <a:pt x="1336" y="2912"/>
                    </a:lnTo>
                    <a:lnTo>
                      <a:pt x="1340" y="2932"/>
                    </a:lnTo>
                    <a:lnTo>
                      <a:pt x="1344" y="2948"/>
                    </a:lnTo>
                    <a:lnTo>
                      <a:pt x="1358" y="2982"/>
                    </a:lnTo>
                    <a:lnTo>
                      <a:pt x="1372" y="3014"/>
                    </a:lnTo>
                    <a:lnTo>
                      <a:pt x="1378" y="3032"/>
                    </a:lnTo>
                    <a:lnTo>
                      <a:pt x="1382" y="3050"/>
                    </a:lnTo>
                    <a:lnTo>
                      <a:pt x="1382" y="3050"/>
                    </a:lnTo>
                    <a:lnTo>
                      <a:pt x="1388" y="3070"/>
                    </a:lnTo>
                    <a:lnTo>
                      <a:pt x="1394" y="3088"/>
                    </a:lnTo>
                    <a:lnTo>
                      <a:pt x="1394" y="3088"/>
                    </a:lnTo>
                    <a:lnTo>
                      <a:pt x="1390" y="3094"/>
                    </a:lnTo>
                    <a:lnTo>
                      <a:pt x="1388" y="3102"/>
                    </a:lnTo>
                    <a:lnTo>
                      <a:pt x="1390" y="3110"/>
                    </a:lnTo>
                    <a:lnTo>
                      <a:pt x="1394" y="3118"/>
                    </a:lnTo>
                    <a:lnTo>
                      <a:pt x="1404" y="3136"/>
                    </a:lnTo>
                    <a:lnTo>
                      <a:pt x="1408" y="3144"/>
                    </a:lnTo>
                    <a:lnTo>
                      <a:pt x="1412" y="3152"/>
                    </a:lnTo>
                    <a:lnTo>
                      <a:pt x="1412" y="3152"/>
                    </a:lnTo>
                    <a:lnTo>
                      <a:pt x="1408" y="3162"/>
                    </a:lnTo>
                    <a:lnTo>
                      <a:pt x="1408" y="3170"/>
                    </a:lnTo>
                    <a:lnTo>
                      <a:pt x="1406" y="3178"/>
                    </a:lnTo>
                    <a:lnTo>
                      <a:pt x="1406" y="3178"/>
                    </a:lnTo>
                    <a:lnTo>
                      <a:pt x="1406" y="3176"/>
                    </a:lnTo>
                    <a:lnTo>
                      <a:pt x="1406" y="3176"/>
                    </a:lnTo>
                    <a:lnTo>
                      <a:pt x="1408" y="3182"/>
                    </a:lnTo>
                    <a:lnTo>
                      <a:pt x="1412" y="3188"/>
                    </a:lnTo>
                    <a:lnTo>
                      <a:pt x="1412" y="3188"/>
                    </a:lnTo>
                    <a:lnTo>
                      <a:pt x="1410" y="3190"/>
                    </a:lnTo>
                    <a:lnTo>
                      <a:pt x="1408" y="3192"/>
                    </a:lnTo>
                    <a:lnTo>
                      <a:pt x="1406" y="3196"/>
                    </a:lnTo>
                    <a:lnTo>
                      <a:pt x="1402" y="3196"/>
                    </a:lnTo>
                    <a:lnTo>
                      <a:pt x="1402" y="3196"/>
                    </a:lnTo>
                    <a:lnTo>
                      <a:pt x="1404" y="3206"/>
                    </a:lnTo>
                    <a:lnTo>
                      <a:pt x="1410" y="3218"/>
                    </a:lnTo>
                    <a:lnTo>
                      <a:pt x="1422" y="3240"/>
                    </a:lnTo>
                    <a:lnTo>
                      <a:pt x="1422" y="3240"/>
                    </a:lnTo>
                    <a:lnTo>
                      <a:pt x="1410" y="3240"/>
                    </a:lnTo>
                    <a:lnTo>
                      <a:pt x="1406" y="3240"/>
                    </a:lnTo>
                    <a:lnTo>
                      <a:pt x="1402" y="3244"/>
                    </a:lnTo>
                    <a:lnTo>
                      <a:pt x="1402" y="3244"/>
                    </a:lnTo>
                    <a:lnTo>
                      <a:pt x="1400" y="3246"/>
                    </a:lnTo>
                    <a:lnTo>
                      <a:pt x="1400" y="3248"/>
                    </a:lnTo>
                    <a:lnTo>
                      <a:pt x="1404" y="3252"/>
                    </a:lnTo>
                    <a:lnTo>
                      <a:pt x="1408" y="3256"/>
                    </a:lnTo>
                    <a:lnTo>
                      <a:pt x="1408" y="3258"/>
                    </a:lnTo>
                    <a:lnTo>
                      <a:pt x="1408" y="3262"/>
                    </a:lnTo>
                    <a:lnTo>
                      <a:pt x="1408" y="3262"/>
                    </a:lnTo>
                    <a:lnTo>
                      <a:pt x="1392" y="3256"/>
                    </a:lnTo>
                    <a:lnTo>
                      <a:pt x="1374" y="3250"/>
                    </a:lnTo>
                    <a:lnTo>
                      <a:pt x="1356" y="3242"/>
                    </a:lnTo>
                    <a:lnTo>
                      <a:pt x="1348" y="3238"/>
                    </a:lnTo>
                    <a:lnTo>
                      <a:pt x="1340" y="3234"/>
                    </a:lnTo>
                    <a:lnTo>
                      <a:pt x="1340" y="3234"/>
                    </a:lnTo>
                    <a:lnTo>
                      <a:pt x="1338" y="3234"/>
                    </a:lnTo>
                    <a:lnTo>
                      <a:pt x="1338" y="3236"/>
                    </a:lnTo>
                    <a:lnTo>
                      <a:pt x="1336" y="3240"/>
                    </a:lnTo>
                    <a:lnTo>
                      <a:pt x="1336" y="3240"/>
                    </a:lnTo>
                    <a:lnTo>
                      <a:pt x="1334" y="3238"/>
                    </a:lnTo>
                    <a:lnTo>
                      <a:pt x="1332" y="3236"/>
                    </a:lnTo>
                    <a:lnTo>
                      <a:pt x="1330" y="3232"/>
                    </a:lnTo>
                    <a:lnTo>
                      <a:pt x="1326" y="3228"/>
                    </a:lnTo>
                    <a:lnTo>
                      <a:pt x="1324" y="3228"/>
                    </a:lnTo>
                    <a:lnTo>
                      <a:pt x="1320" y="3230"/>
                    </a:lnTo>
                    <a:lnTo>
                      <a:pt x="1320" y="3230"/>
                    </a:lnTo>
                    <a:lnTo>
                      <a:pt x="1320" y="3234"/>
                    </a:lnTo>
                    <a:lnTo>
                      <a:pt x="1322" y="3236"/>
                    </a:lnTo>
                    <a:lnTo>
                      <a:pt x="1328" y="3238"/>
                    </a:lnTo>
                    <a:lnTo>
                      <a:pt x="1328" y="3238"/>
                    </a:lnTo>
                    <a:lnTo>
                      <a:pt x="1326" y="3238"/>
                    </a:lnTo>
                    <a:lnTo>
                      <a:pt x="1324" y="3240"/>
                    </a:lnTo>
                    <a:lnTo>
                      <a:pt x="1318" y="3238"/>
                    </a:lnTo>
                    <a:lnTo>
                      <a:pt x="1312" y="3240"/>
                    </a:lnTo>
                    <a:lnTo>
                      <a:pt x="1310" y="3242"/>
                    </a:lnTo>
                    <a:lnTo>
                      <a:pt x="1310" y="3246"/>
                    </a:lnTo>
                    <a:lnTo>
                      <a:pt x="1310" y="3246"/>
                    </a:lnTo>
                    <a:lnTo>
                      <a:pt x="1292" y="3238"/>
                    </a:lnTo>
                    <a:lnTo>
                      <a:pt x="1292" y="3238"/>
                    </a:lnTo>
                    <a:lnTo>
                      <a:pt x="1292" y="3238"/>
                    </a:lnTo>
                    <a:lnTo>
                      <a:pt x="1292" y="3240"/>
                    </a:lnTo>
                    <a:lnTo>
                      <a:pt x="1292" y="3244"/>
                    </a:lnTo>
                    <a:lnTo>
                      <a:pt x="1292" y="3244"/>
                    </a:lnTo>
                    <a:lnTo>
                      <a:pt x="1288" y="3240"/>
                    </a:lnTo>
                    <a:lnTo>
                      <a:pt x="1286" y="3238"/>
                    </a:lnTo>
                    <a:lnTo>
                      <a:pt x="1286" y="3238"/>
                    </a:lnTo>
                    <a:lnTo>
                      <a:pt x="1282" y="3240"/>
                    </a:lnTo>
                    <a:lnTo>
                      <a:pt x="1278" y="3246"/>
                    </a:lnTo>
                    <a:lnTo>
                      <a:pt x="1274" y="3250"/>
                    </a:lnTo>
                    <a:lnTo>
                      <a:pt x="1268" y="3252"/>
                    </a:lnTo>
                    <a:lnTo>
                      <a:pt x="1268" y="3252"/>
                    </a:lnTo>
                    <a:lnTo>
                      <a:pt x="1268" y="3258"/>
                    </a:lnTo>
                    <a:lnTo>
                      <a:pt x="1272" y="3260"/>
                    </a:lnTo>
                    <a:lnTo>
                      <a:pt x="1274" y="3264"/>
                    </a:lnTo>
                    <a:lnTo>
                      <a:pt x="1274" y="3270"/>
                    </a:lnTo>
                    <a:lnTo>
                      <a:pt x="1274" y="3270"/>
                    </a:lnTo>
                    <a:lnTo>
                      <a:pt x="1270" y="3268"/>
                    </a:lnTo>
                    <a:lnTo>
                      <a:pt x="1270" y="3266"/>
                    </a:lnTo>
                    <a:lnTo>
                      <a:pt x="1268" y="3262"/>
                    </a:lnTo>
                    <a:lnTo>
                      <a:pt x="1264" y="3262"/>
                    </a:lnTo>
                    <a:lnTo>
                      <a:pt x="1264" y="3262"/>
                    </a:lnTo>
                    <a:lnTo>
                      <a:pt x="1274" y="3276"/>
                    </a:lnTo>
                    <a:lnTo>
                      <a:pt x="1286" y="3292"/>
                    </a:lnTo>
                    <a:lnTo>
                      <a:pt x="1310" y="3318"/>
                    </a:lnTo>
                    <a:lnTo>
                      <a:pt x="1338" y="3346"/>
                    </a:lnTo>
                    <a:lnTo>
                      <a:pt x="1364" y="3374"/>
                    </a:lnTo>
                    <a:lnTo>
                      <a:pt x="1364" y="3374"/>
                    </a:lnTo>
                    <a:lnTo>
                      <a:pt x="1362" y="3380"/>
                    </a:lnTo>
                    <a:lnTo>
                      <a:pt x="1364" y="3388"/>
                    </a:lnTo>
                    <a:lnTo>
                      <a:pt x="1368" y="3394"/>
                    </a:lnTo>
                    <a:lnTo>
                      <a:pt x="1372" y="3400"/>
                    </a:lnTo>
                    <a:lnTo>
                      <a:pt x="1384" y="3412"/>
                    </a:lnTo>
                    <a:lnTo>
                      <a:pt x="1396" y="3424"/>
                    </a:lnTo>
                    <a:lnTo>
                      <a:pt x="1396" y="3424"/>
                    </a:lnTo>
                    <a:lnTo>
                      <a:pt x="1402" y="3432"/>
                    </a:lnTo>
                    <a:lnTo>
                      <a:pt x="1406" y="3440"/>
                    </a:lnTo>
                    <a:lnTo>
                      <a:pt x="1416" y="3456"/>
                    </a:lnTo>
                    <a:lnTo>
                      <a:pt x="1416" y="3456"/>
                    </a:lnTo>
                    <a:lnTo>
                      <a:pt x="1422" y="3464"/>
                    </a:lnTo>
                    <a:lnTo>
                      <a:pt x="1428" y="3470"/>
                    </a:lnTo>
                    <a:lnTo>
                      <a:pt x="1444" y="3482"/>
                    </a:lnTo>
                    <a:lnTo>
                      <a:pt x="1458" y="3492"/>
                    </a:lnTo>
                    <a:lnTo>
                      <a:pt x="1472" y="3502"/>
                    </a:lnTo>
                    <a:lnTo>
                      <a:pt x="1472" y="3502"/>
                    </a:lnTo>
                    <a:lnTo>
                      <a:pt x="1466" y="3504"/>
                    </a:lnTo>
                    <a:lnTo>
                      <a:pt x="1462" y="3504"/>
                    </a:lnTo>
                    <a:lnTo>
                      <a:pt x="1458" y="3502"/>
                    </a:lnTo>
                    <a:lnTo>
                      <a:pt x="1458" y="3502"/>
                    </a:lnTo>
                    <a:lnTo>
                      <a:pt x="1458" y="3500"/>
                    </a:lnTo>
                    <a:lnTo>
                      <a:pt x="1460" y="3502"/>
                    </a:lnTo>
                    <a:lnTo>
                      <a:pt x="1466" y="3504"/>
                    </a:lnTo>
                    <a:lnTo>
                      <a:pt x="1466" y="3504"/>
                    </a:lnTo>
                    <a:close/>
                    <a:moveTo>
                      <a:pt x="696" y="2034"/>
                    </a:moveTo>
                    <a:lnTo>
                      <a:pt x="696" y="2034"/>
                    </a:lnTo>
                    <a:lnTo>
                      <a:pt x="692" y="2024"/>
                    </a:lnTo>
                    <a:lnTo>
                      <a:pt x="688" y="2010"/>
                    </a:lnTo>
                    <a:lnTo>
                      <a:pt x="686" y="2004"/>
                    </a:lnTo>
                    <a:lnTo>
                      <a:pt x="686" y="1998"/>
                    </a:lnTo>
                    <a:lnTo>
                      <a:pt x="688" y="1994"/>
                    </a:lnTo>
                    <a:lnTo>
                      <a:pt x="694" y="1994"/>
                    </a:lnTo>
                    <a:lnTo>
                      <a:pt x="694" y="1994"/>
                    </a:lnTo>
                    <a:lnTo>
                      <a:pt x="692" y="1988"/>
                    </a:lnTo>
                    <a:lnTo>
                      <a:pt x="688" y="1986"/>
                    </a:lnTo>
                    <a:lnTo>
                      <a:pt x="684" y="1984"/>
                    </a:lnTo>
                    <a:lnTo>
                      <a:pt x="682" y="1982"/>
                    </a:lnTo>
                    <a:lnTo>
                      <a:pt x="682" y="1982"/>
                    </a:lnTo>
                    <a:lnTo>
                      <a:pt x="682" y="1998"/>
                    </a:lnTo>
                    <a:lnTo>
                      <a:pt x="684" y="2012"/>
                    </a:lnTo>
                    <a:lnTo>
                      <a:pt x="688" y="2024"/>
                    </a:lnTo>
                    <a:lnTo>
                      <a:pt x="696" y="2034"/>
                    </a:lnTo>
                    <a:lnTo>
                      <a:pt x="696" y="2034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3538" name="Freeform 226"/>
              <p:cNvSpPr>
                <a:spLocks/>
              </p:cNvSpPr>
              <p:nvPr userDrawn="1"/>
            </p:nvSpPr>
            <p:spPr bwMode="auto">
              <a:xfrm>
                <a:off x="3239" y="1258"/>
                <a:ext cx="5" cy="4"/>
              </a:xfrm>
              <a:custGeom>
                <a:avLst/>
                <a:gdLst/>
                <a:ahLst/>
                <a:cxnLst>
                  <a:cxn ang="0">
                    <a:pos x="20" y="8"/>
                  </a:cxn>
                  <a:cxn ang="0">
                    <a:pos x="20" y="8"/>
                  </a:cxn>
                  <a:cxn ang="0">
                    <a:pos x="16" y="10"/>
                  </a:cxn>
                  <a:cxn ang="0">
                    <a:pos x="10" y="14"/>
                  </a:cxn>
                  <a:cxn ang="0">
                    <a:pos x="10" y="14"/>
                  </a:cxn>
                  <a:cxn ang="0">
                    <a:pos x="6" y="12"/>
                  </a:cxn>
                  <a:cxn ang="0">
                    <a:pos x="2" y="10"/>
                  </a:cxn>
                  <a:cxn ang="0">
                    <a:pos x="2" y="6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6" y="2"/>
                  </a:cxn>
                  <a:cxn ang="0">
                    <a:pos x="12" y="2"/>
                  </a:cxn>
                  <a:cxn ang="0">
                    <a:pos x="16" y="4"/>
                  </a:cxn>
                  <a:cxn ang="0">
                    <a:pos x="20" y="8"/>
                  </a:cxn>
                  <a:cxn ang="0">
                    <a:pos x="20" y="8"/>
                  </a:cxn>
                </a:cxnLst>
                <a:rect l="0" t="0" r="r" b="b"/>
                <a:pathLst>
                  <a:path w="20" h="14">
                    <a:moveTo>
                      <a:pt x="20" y="8"/>
                    </a:moveTo>
                    <a:lnTo>
                      <a:pt x="20" y="8"/>
                    </a:lnTo>
                    <a:lnTo>
                      <a:pt x="16" y="10"/>
                    </a:lnTo>
                    <a:lnTo>
                      <a:pt x="10" y="14"/>
                    </a:lnTo>
                    <a:lnTo>
                      <a:pt x="10" y="14"/>
                    </a:lnTo>
                    <a:lnTo>
                      <a:pt x="6" y="12"/>
                    </a:lnTo>
                    <a:lnTo>
                      <a:pt x="2" y="10"/>
                    </a:lnTo>
                    <a:lnTo>
                      <a:pt x="2" y="6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6" y="2"/>
                    </a:lnTo>
                    <a:lnTo>
                      <a:pt x="12" y="2"/>
                    </a:lnTo>
                    <a:lnTo>
                      <a:pt x="16" y="4"/>
                    </a:lnTo>
                    <a:lnTo>
                      <a:pt x="20" y="8"/>
                    </a:lnTo>
                    <a:lnTo>
                      <a:pt x="20" y="8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3539" name="Freeform 227"/>
              <p:cNvSpPr>
                <a:spLocks/>
              </p:cNvSpPr>
              <p:nvPr userDrawn="1"/>
            </p:nvSpPr>
            <p:spPr bwMode="auto">
              <a:xfrm>
                <a:off x="4287" y="768"/>
                <a:ext cx="29" cy="10"/>
              </a:xfrm>
              <a:custGeom>
                <a:avLst/>
                <a:gdLst/>
                <a:ahLst/>
                <a:cxnLst>
                  <a:cxn ang="0">
                    <a:pos x="2" y="2"/>
                  </a:cxn>
                  <a:cxn ang="0">
                    <a:pos x="4" y="4"/>
                  </a:cxn>
                  <a:cxn ang="0">
                    <a:pos x="6" y="10"/>
                  </a:cxn>
                  <a:cxn ang="0">
                    <a:pos x="14" y="8"/>
                  </a:cxn>
                  <a:cxn ang="0">
                    <a:pos x="20" y="4"/>
                  </a:cxn>
                  <a:cxn ang="0">
                    <a:pos x="24" y="8"/>
                  </a:cxn>
                  <a:cxn ang="0">
                    <a:pos x="20" y="12"/>
                  </a:cxn>
                  <a:cxn ang="0">
                    <a:pos x="28" y="14"/>
                  </a:cxn>
                  <a:cxn ang="0">
                    <a:pos x="40" y="16"/>
                  </a:cxn>
                  <a:cxn ang="0">
                    <a:pos x="44" y="10"/>
                  </a:cxn>
                  <a:cxn ang="0">
                    <a:pos x="54" y="6"/>
                  </a:cxn>
                  <a:cxn ang="0">
                    <a:pos x="56" y="8"/>
                  </a:cxn>
                  <a:cxn ang="0">
                    <a:pos x="66" y="10"/>
                  </a:cxn>
                  <a:cxn ang="0">
                    <a:pos x="74" y="12"/>
                  </a:cxn>
                  <a:cxn ang="0">
                    <a:pos x="76" y="14"/>
                  </a:cxn>
                  <a:cxn ang="0">
                    <a:pos x="82" y="10"/>
                  </a:cxn>
                  <a:cxn ang="0">
                    <a:pos x="88" y="6"/>
                  </a:cxn>
                  <a:cxn ang="0">
                    <a:pos x="88" y="14"/>
                  </a:cxn>
                  <a:cxn ang="0">
                    <a:pos x="92" y="22"/>
                  </a:cxn>
                  <a:cxn ang="0">
                    <a:pos x="100" y="14"/>
                  </a:cxn>
                  <a:cxn ang="0">
                    <a:pos x="108" y="10"/>
                  </a:cxn>
                  <a:cxn ang="0">
                    <a:pos x="112" y="24"/>
                  </a:cxn>
                  <a:cxn ang="0">
                    <a:pos x="110" y="28"/>
                  </a:cxn>
                  <a:cxn ang="0">
                    <a:pos x="96" y="26"/>
                  </a:cxn>
                  <a:cxn ang="0">
                    <a:pos x="74" y="36"/>
                  </a:cxn>
                  <a:cxn ang="0">
                    <a:pos x="60" y="40"/>
                  </a:cxn>
                  <a:cxn ang="0">
                    <a:pos x="56" y="36"/>
                  </a:cxn>
                  <a:cxn ang="0">
                    <a:pos x="44" y="30"/>
                  </a:cxn>
                  <a:cxn ang="0">
                    <a:pos x="20" y="30"/>
                  </a:cxn>
                  <a:cxn ang="0">
                    <a:pos x="4" y="32"/>
                  </a:cxn>
                  <a:cxn ang="0">
                    <a:pos x="0" y="16"/>
                  </a:cxn>
                  <a:cxn ang="0">
                    <a:pos x="2" y="2"/>
                  </a:cxn>
                </a:cxnLst>
                <a:rect l="0" t="0" r="r" b="b"/>
                <a:pathLst>
                  <a:path w="112" h="40">
                    <a:moveTo>
                      <a:pt x="2" y="2"/>
                    </a:moveTo>
                    <a:lnTo>
                      <a:pt x="2" y="2"/>
                    </a:lnTo>
                    <a:lnTo>
                      <a:pt x="2" y="0"/>
                    </a:lnTo>
                    <a:lnTo>
                      <a:pt x="4" y="4"/>
                    </a:lnTo>
                    <a:lnTo>
                      <a:pt x="6" y="10"/>
                    </a:lnTo>
                    <a:lnTo>
                      <a:pt x="6" y="10"/>
                    </a:lnTo>
                    <a:lnTo>
                      <a:pt x="10" y="10"/>
                    </a:lnTo>
                    <a:lnTo>
                      <a:pt x="14" y="8"/>
                    </a:lnTo>
                    <a:lnTo>
                      <a:pt x="16" y="6"/>
                    </a:lnTo>
                    <a:lnTo>
                      <a:pt x="20" y="4"/>
                    </a:lnTo>
                    <a:lnTo>
                      <a:pt x="20" y="4"/>
                    </a:lnTo>
                    <a:lnTo>
                      <a:pt x="24" y="8"/>
                    </a:lnTo>
                    <a:lnTo>
                      <a:pt x="20" y="12"/>
                    </a:lnTo>
                    <a:lnTo>
                      <a:pt x="20" y="12"/>
                    </a:lnTo>
                    <a:lnTo>
                      <a:pt x="24" y="12"/>
                    </a:lnTo>
                    <a:lnTo>
                      <a:pt x="28" y="14"/>
                    </a:lnTo>
                    <a:lnTo>
                      <a:pt x="34" y="16"/>
                    </a:lnTo>
                    <a:lnTo>
                      <a:pt x="40" y="16"/>
                    </a:lnTo>
                    <a:lnTo>
                      <a:pt x="40" y="16"/>
                    </a:lnTo>
                    <a:lnTo>
                      <a:pt x="44" y="10"/>
                    </a:lnTo>
                    <a:lnTo>
                      <a:pt x="48" y="6"/>
                    </a:lnTo>
                    <a:lnTo>
                      <a:pt x="54" y="6"/>
                    </a:lnTo>
                    <a:lnTo>
                      <a:pt x="54" y="6"/>
                    </a:lnTo>
                    <a:lnTo>
                      <a:pt x="56" y="8"/>
                    </a:lnTo>
                    <a:lnTo>
                      <a:pt x="60" y="10"/>
                    </a:lnTo>
                    <a:lnTo>
                      <a:pt x="66" y="10"/>
                    </a:lnTo>
                    <a:lnTo>
                      <a:pt x="72" y="10"/>
                    </a:lnTo>
                    <a:lnTo>
                      <a:pt x="74" y="12"/>
                    </a:lnTo>
                    <a:lnTo>
                      <a:pt x="76" y="14"/>
                    </a:lnTo>
                    <a:lnTo>
                      <a:pt x="76" y="14"/>
                    </a:lnTo>
                    <a:lnTo>
                      <a:pt x="80" y="12"/>
                    </a:lnTo>
                    <a:lnTo>
                      <a:pt x="82" y="10"/>
                    </a:lnTo>
                    <a:lnTo>
                      <a:pt x="84" y="6"/>
                    </a:lnTo>
                    <a:lnTo>
                      <a:pt x="88" y="6"/>
                    </a:lnTo>
                    <a:lnTo>
                      <a:pt x="88" y="6"/>
                    </a:lnTo>
                    <a:lnTo>
                      <a:pt x="88" y="14"/>
                    </a:lnTo>
                    <a:lnTo>
                      <a:pt x="92" y="22"/>
                    </a:lnTo>
                    <a:lnTo>
                      <a:pt x="92" y="22"/>
                    </a:lnTo>
                    <a:lnTo>
                      <a:pt x="96" y="18"/>
                    </a:lnTo>
                    <a:lnTo>
                      <a:pt x="100" y="14"/>
                    </a:lnTo>
                    <a:lnTo>
                      <a:pt x="108" y="10"/>
                    </a:lnTo>
                    <a:lnTo>
                      <a:pt x="108" y="10"/>
                    </a:lnTo>
                    <a:lnTo>
                      <a:pt x="112" y="18"/>
                    </a:lnTo>
                    <a:lnTo>
                      <a:pt x="112" y="24"/>
                    </a:lnTo>
                    <a:lnTo>
                      <a:pt x="110" y="28"/>
                    </a:lnTo>
                    <a:lnTo>
                      <a:pt x="110" y="28"/>
                    </a:lnTo>
                    <a:lnTo>
                      <a:pt x="104" y="26"/>
                    </a:lnTo>
                    <a:lnTo>
                      <a:pt x="96" y="26"/>
                    </a:lnTo>
                    <a:lnTo>
                      <a:pt x="84" y="30"/>
                    </a:lnTo>
                    <a:lnTo>
                      <a:pt x="74" y="36"/>
                    </a:lnTo>
                    <a:lnTo>
                      <a:pt x="68" y="40"/>
                    </a:lnTo>
                    <a:lnTo>
                      <a:pt x="60" y="40"/>
                    </a:lnTo>
                    <a:lnTo>
                      <a:pt x="60" y="40"/>
                    </a:lnTo>
                    <a:lnTo>
                      <a:pt x="56" y="36"/>
                    </a:lnTo>
                    <a:lnTo>
                      <a:pt x="50" y="32"/>
                    </a:lnTo>
                    <a:lnTo>
                      <a:pt x="44" y="30"/>
                    </a:lnTo>
                    <a:lnTo>
                      <a:pt x="36" y="30"/>
                    </a:lnTo>
                    <a:lnTo>
                      <a:pt x="20" y="30"/>
                    </a:lnTo>
                    <a:lnTo>
                      <a:pt x="4" y="32"/>
                    </a:lnTo>
                    <a:lnTo>
                      <a:pt x="4" y="32"/>
                    </a:lnTo>
                    <a:lnTo>
                      <a:pt x="0" y="24"/>
                    </a:lnTo>
                    <a:lnTo>
                      <a:pt x="0" y="16"/>
                    </a:lnTo>
                    <a:lnTo>
                      <a:pt x="0" y="10"/>
                    </a:lnTo>
                    <a:lnTo>
                      <a:pt x="2" y="2"/>
                    </a:lnTo>
                    <a:lnTo>
                      <a:pt x="2" y="2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3540" name="Freeform 228"/>
              <p:cNvSpPr>
                <a:spLocks/>
              </p:cNvSpPr>
              <p:nvPr userDrawn="1"/>
            </p:nvSpPr>
            <p:spPr bwMode="auto">
              <a:xfrm>
                <a:off x="3107" y="779"/>
                <a:ext cx="5" cy="22"/>
              </a:xfrm>
              <a:custGeom>
                <a:avLst/>
                <a:gdLst/>
                <a:ahLst/>
                <a:cxnLst>
                  <a:cxn ang="0">
                    <a:pos x="6" y="0"/>
                  </a:cxn>
                  <a:cxn ang="0">
                    <a:pos x="6" y="0"/>
                  </a:cxn>
                  <a:cxn ang="0">
                    <a:pos x="10" y="2"/>
                  </a:cxn>
                  <a:cxn ang="0">
                    <a:pos x="12" y="2"/>
                  </a:cxn>
                  <a:cxn ang="0">
                    <a:pos x="12" y="2"/>
                  </a:cxn>
                  <a:cxn ang="0">
                    <a:pos x="16" y="22"/>
                  </a:cxn>
                  <a:cxn ang="0">
                    <a:pos x="18" y="42"/>
                  </a:cxn>
                  <a:cxn ang="0">
                    <a:pos x="18" y="62"/>
                  </a:cxn>
                  <a:cxn ang="0">
                    <a:pos x="14" y="82"/>
                  </a:cxn>
                  <a:cxn ang="0">
                    <a:pos x="14" y="82"/>
                  </a:cxn>
                  <a:cxn ang="0">
                    <a:pos x="10" y="78"/>
                  </a:cxn>
                  <a:cxn ang="0">
                    <a:pos x="10" y="74"/>
                  </a:cxn>
                  <a:cxn ang="0">
                    <a:pos x="10" y="68"/>
                  </a:cxn>
                  <a:cxn ang="0">
                    <a:pos x="8" y="64"/>
                  </a:cxn>
                  <a:cxn ang="0">
                    <a:pos x="8" y="64"/>
                  </a:cxn>
                  <a:cxn ang="0">
                    <a:pos x="6" y="64"/>
                  </a:cxn>
                  <a:cxn ang="0">
                    <a:pos x="6" y="62"/>
                  </a:cxn>
                  <a:cxn ang="0">
                    <a:pos x="6" y="62"/>
                  </a:cxn>
                  <a:cxn ang="0">
                    <a:pos x="2" y="64"/>
                  </a:cxn>
                  <a:cxn ang="0">
                    <a:pos x="2" y="70"/>
                  </a:cxn>
                  <a:cxn ang="0">
                    <a:pos x="2" y="70"/>
                  </a:cxn>
                  <a:cxn ang="0">
                    <a:pos x="0" y="52"/>
                  </a:cxn>
                  <a:cxn ang="0">
                    <a:pos x="0" y="34"/>
                  </a:cxn>
                  <a:cxn ang="0">
                    <a:pos x="2" y="16"/>
                  </a:cxn>
                  <a:cxn ang="0">
                    <a:pos x="6" y="0"/>
                  </a:cxn>
                  <a:cxn ang="0">
                    <a:pos x="6" y="0"/>
                  </a:cxn>
                </a:cxnLst>
                <a:rect l="0" t="0" r="r" b="b"/>
                <a:pathLst>
                  <a:path w="18" h="82">
                    <a:moveTo>
                      <a:pt x="6" y="0"/>
                    </a:moveTo>
                    <a:lnTo>
                      <a:pt x="6" y="0"/>
                    </a:lnTo>
                    <a:lnTo>
                      <a:pt x="10" y="2"/>
                    </a:lnTo>
                    <a:lnTo>
                      <a:pt x="12" y="2"/>
                    </a:lnTo>
                    <a:lnTo>
                      <a:pt x="12" y="2"/>
                    </a:lnTo>
                    <a:lnTo>
                      <a:pt x="16" y="22"/>
                    </a:lnTo>
                    <a:lnTo>
                      <a:pt x="18" y="42"/>
                    </a:lnTo>
                    <a:lnTo>
                      <a:pt x="18" y="62"/>
                    </a:lnTo>
                    <a:lnTo>
                      <a:pt x="14" y="82"/>
                    </a:lnTo>
                    <a:lnTo>
                      <a:pt x="14" y="82"/>
                    </a:lnTo>
                    <a:lnTo>
                      <a:pt x="10" y="78"/>
                    </a:lnTo>
                    <a:lnTo>
                      <a:pt x="10" y="74"/>
                    </a:lnTo>
                    <a:lnTo>
                      <a:pt x="10" y="68"/>
                    </a:lnTo>
                    <a:lnTo>
                      <a:pt x="8" y="64"/>
                    </a:lnTo>
                    <a:lnTo>
                      <a:pt x="8" y="64"/>
                    </a:lnTo>
                    <a:lnTo>
                      <a:pt x="6" y="64"/>
                    </a:lnTo>
                    <a:lnTo>
                      <a:pt x="6" y="62"/>
                    </a:lnTo>
                    <a:lnTo>
                      <a:pt x="6" y="62"/>
                    </a:lnTo>
                    <a:lnTo>
                      <a:pt x="2" y="64"/>
                    </a:lnTo>
                    <a:lnTo>
                      <a:pt x="2" y="70"/>
                    </a:lnTo>
                    <a:lnTo>
                      <a:pt x="2" y="70"/>
                    </a:lnTo>
                    <a:lnTo>
                      <a:pt x="0" y="52"/>
                    </a:lnTo>
                    <a:lnTo>
                      <a:pt x="0" y="34"/>
                    </a:lnTo>
                    <a:lnTo>
                      <a:pt x="2" y="16"/>
                    </a:lnTo>
                    <a:lnTo>
                      <a:pt x="6" y="0"/>
                    </a:lnTo>
                    <a:lnTo>
                      <a:pt x="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3541" name="Freeform 229"/>
              <p:cNvSpPr>
                <a:spLocks/>
              </p:cNvSpPr>
              <p:nvPr userDrawn="1"/>
            </p:nvSpPr>
            <p:spPr bwMode="auto">
              <a:xfrm>
                <a:off x="3799" y="901"/>
                <a:ext cx="8" cy="11"/>
              </a:xfrm>
              <a:custGeom>
                <a:avLst/>
                <a:gdLst/>
                <a:ahLst/>
                <a:cxnLst>
                  <a:cxn ang="0">
                    <a:pos x="24" y="0"/>
                  </a:cxn>
                  <a:cxn ang="0">
                    <a:pos x="24" y="0"/>
                  </a:cxn>
                  <a:cxn ang="0">
                    <a:pos x="28" y="6"/>
                  </a:cxn>
                  <a:cxn ang="0">
                    <a:pos x="30" y="12"/>
                  </a:cxn>
                  <a:cxn ang="0">
                    <a:pos x="28" y="18"/>
                  </a:cxn>
                  <a:cxn ang="0">
                    <a:pos x="24" y="24"/>
                  </a:cxn>
                  <a:cxn ang="0">
                    <a:pos x="18" y="30"/>
                  </a:cxn>
                  <a:cxn ang="0">
                    <a:pos x="12" y="34"/>
                  </a:cxn>
                  <a:cxn ang="0">
                    <a:pos x="0" y="40"/>
                  </a:cxn>
                  <a:cxn ang="0">
                    <a:pos x="0" y="40"/>
                  </a:cxn>
                  <a:cxn ang="0">
                    <a:pos x="4" y="30"/>
                  </a:cxn>
                  <a:cxn ang="0">
                    <a:pos x="10" y="20"/>
                  </a:cxn>
                  <a:cxn ang="0">
                    <a:pos x="24" y="0"/>
                  </a:cxn>
                  <a:cxn ang="0">
                    <a:pos x="24" y="0"/>
                  </a:cxn>
                </a:cxnLst>
                <a:rect l="0" t="0" r="r" b="b"/>
                <a:pathLst>
                  <a:path w="30" h="40">
                    <a:moveTo>
                      <a:pt x="24" y="0"/>
                    </a:moveTo>
                    <a:lnTo>
                      <a:pt x="24" y="0"/>
                    </a:lnTo>
                    <a:lnTo>
                      <a:pt x="28" y="6"/>
                    </a:lnTo>
                    <a:lnTo>
                      <a:pt x="30" y="12"/>
                    </a:lnTo>
                    <a:lnTo>
                      <a:pt x="28" y="18"/>
                    </a:lnTo>
                    <a:lnTo>
                      <a:pt x="24" y="24"/>
                    </a:lnTo>
                    <a:lnTo>
                      <a:pt x="18" y="30"/>
                    </a:lnTo>
                    <a:lnTo>
                      <a:pt x="12" y="34"/>
                    </a:lnTo>
                    <a:lnTo>
                      <a:pt x="0" y="40"/>
                    </a:lnTo>
                    <a:lnTo>
                      <a:pt x="0" y="40"/>
                    </a:lnTo>
                    <a:lnTo>
                      <a:pt x="4" y="30"/>
                    </a:lnTo>
                    <a:lnTo>
                      <a:pt x="10" y="20"/>
                    </a:lnTo>
                    <a:lnTo>
                      <a:pt x="24" y="0"/>
                    </a:lnTo>
                    <a:lnTo>
                      <a:pt x="2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3542" name="Freeform 230"/>
              <p:cNvSpPr>
                <a:spLocks/>
              </p:cNvSpPr>
              <p:nvPr userDrawn="1"/>
            </p:nvSpPr>
            <p:spPr bwMode="auto">
              <a:xfrm>
                <a:off x="3175" y="931"/>
                <a:ext cx="2" cy="8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2" y="0"/>
                  </a:cxn>
                  <a:cxn ang="0">
                    <a:pos x="6" y="2"/>
                  </a:cxn>
                  <a:cxn ang="0">
                    <a:pos x="8" y="6"/>
                  </a:cxn>
                  <a:cxn ang="0">
                    <a:pos x="10" y="10"/>
                  </a:cxn>
                  <a:cxn ang="0">
                    <a:pos x="10" y="14"/>
                  </a:cxn>
                  <a:cxn ang="0">
                    <a:pos x="6" y="24"/>
                  </a:cxn>
                  <a:cxn ang="0">
                    <a:pos x="0" y="30"/>
                  </a:cxn>
                  <a:cxn ang="0">
                    <a:pos x="0" y="30"/>
                  </a:cxn>
                  <a:cxn ang="0">
                    <a:pos x="0" y="24"/>
                  </a:cxn>
                  <a:cxn ang="0">
                    <a:pos x="2" y="18"/>
                  </a:cxn>
                  <a:cxn ang="0">
                    <a:pos x="2" y="8"/>
                  </a:cxn>
                  <a:cxn ang="0">
                    <a:pos x="2" y="0"/>
                  </a:cxn>
                  <a:cxn ang="0">
                    <a:pos x="2" y="0"/>
                  </a:cxn>
                </a:cxnLst>
                <a:rect l="0" t="0" r="r" b="b"/>
                <a:pathLst>
                  <a:path w="10" h="30">
                    <a:moveTo>
                      <a:pt x="2" y="0"/>
                    </a:moveTo>
                    <a:lnTo>
                      <a:pt x="2" y="0"/>
                    </a:lnTo>
                    <a:lnTo>
                      <a:pt x="6" y="2"/>
                    </a:lnTo>
                    <a:lnTo>
                      <a:pt x="8" y="6"/>
                    </a:lnTo>
                    <a:lnTo>
                      <a:pt x="10" y="10"/>
                    </a:lnTo>
                    <a:lnTo>
                      <a:pt x="10" y="14"/>
                    </a:lnTo>
                    <a:lnTo>
                      <a:pt x="6" y="24"/>
                    </a:lnTo>
                    <a:lnTo>
                      <a:pt x="0" y="30"/>
                    </a:lnTo>
                    <a:lnTo>
                      <a:pt x="0" y="30"/>
                    </a:lnTo>
                    <a:lnTo>
                      <a:pt x="0" y="24"/>
                    </a:lnTo>
                    <a:lnTo>
                      <a:pt x="2" y="18"/>
                    </a:lnTo>
                    <a:lnTo>
                      <a:pt x="2" y="8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3543" name="Freeform 231"/>
              <p:cNvSpPr>
                <a:spLocks/>
              </p:cNvSpPr>
              <p:nvPr userDrawn="1"/>
            </p:nvSpPr>
            <p:spPr bwMode="auto">
              <a:xfrm>
                <a:off x="4494" y="1405"/>
                <a:ext cx="4" cy="9"/>
              </a:xfrm>
              <a:custGeom>
                <a:avLst/>
                <a:gdLst/>
                <a:ahLst/>
                <a:cxnLst>
                  <a:cxn ang="0">
                    <a:pos x="0" y="32"/>
                  </a:cxn>
                  <a:cxn ang="0">
                    <a:pos x="0" y="32"/>
                  </a:cxn>
                  <a:cxn ang="0">
                    <a:pos x="6" y="24"/>
                  </a:cxn>
                  <a:cxn ang="0">
                    <a:pos x="8" y="18"/>
                  </a:cxn>
                  <a:cxn ang="0">
                    <a:pos x="12" y="0"/>
                  </a:cxn>
                  <a:cxn ang="0">
                    <a:pos x="12" y="0"/>
                  </a:cxn>
                  <a:cxn ang="0">
                    <a:pos x="14" y="4"/>
                  </a:cxn>
                  <a:cxn ang="0">
                    <a:pos x="16" y="4"/>
                  </a:cxn>
                  <a:cxn ang="0">
                    <a:pos x="16" y="2"/>
                  </a:cxn>
                  <a:cxn ang="0">
                    <a:pos x="16" y="2"/>
                  </a:cxn>
                  <a:cxn ang="0">
                    <a:pos x="16" y="10"/>
                  </a:cxn>
                  <a:cxn ang="0">
                    <a:pos x="12" y="18"/>
                  </a:cxn>
                  <a:cxn ang="0">
                    <a:pos x="8" y="26"/>
                  </a:cxn>
                  <a:cxn ang="0">
                    <a:pos x="0" y="32"/>
                  </a:cxn>
                  <a:cxn ang="0">
                    <a:pos x="0" y="32"/>
                  </a:cxn>
                </a:cxnLst>
                <a:rect l="0" t="0" r="r" b="b"/>
                <a:pathLst>
                  <a:path w="16" h="32">
                    <a:moveTo>
                      <a:pt x="0" y="32"/>
                    </a:moveTo>
                    <a:lnTo>
                      <a:pt x="0" y="32"/>
                    </a:lnTo>
                    <a:lnTo>
                      <a:pt x="6" y="24"/>
                    </a:lnTo>
                    <a:lnTo>
                      <a:pt x="8" y="18"/>
                    </a:lnTo>
                    <a:lnTo>
                      <a:pt x="12" y="0"/>
                    </a:lnTo>
                    <a:lnTo>
                      <a:pt x="12" y="0"/>
                    </a:lnTo>
                    <a:lnTo>
                      <a:pt x="14" y="4"/>
                    </a:lnTo>
                    <a:lnTo>
                      <a:pt x="16" y="4"/>
                    </a:lnTo>
                    <a:lnTo>
                      <a:pt x="16" y="2"/>
                    </a:lnTo>
                    <a:lnTo>
                      <a:pt x="16" y="2"/>
                    </a:lnTo>
                    <a:lnTo>
                      <a:pt x="16" y="10"/>
                    </a:lnTo>
                    <a:lnTo>
                      <a:pt x="12" y="18"/>
                    </a:lnTo>
                    <a:lnTo>
                      <a:pt x="8" y="26"/>
                    </a:lnTo>
                    <a:lnTo>
                      <a:pt x="0" y="32"/>
                    </a:lnTo>
                    <a:lnTo>
                      <a:pt x="0" y="32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3544" name="Freeform 232"/>
              <p:cNvSpPr>
                <a:spLocks/>
              </p:cNvSpPr>
              <p:nvPr userDrawn="1"/>
            </p:nvSpPr>
            <p:spPr bwMode="auto">
              <a:xfrm>
                <a:off x="4485" y="1419"/>
                <a:ext cx="4" cy="10"/>
              </a:xfrm>
              <a:custGeom>
                <a:avLst/>
                <a:gdLst/>
                <a:ahLst/>
                <a:cxnLst>
                  <a:cxn ang="0">
                    <a:pos x="14" y="0"/>
                  </a:cxn>
                  <a:cxn ang="0">
                    <a:pos x="14" y="0"/>
                  </a:cxn>
                  <a:cxn ang="0">
                    <a:pos x="14" y="10"/>
                  </a:cxn>
                  <a:cxn ang="0">
                    <a:pos x="12" y="20"/>
                  </a:cxn>
                  <a:cxn ang="0">
                    <a:pos x="6" y="38"/>
                  </a:cxn>
                  <a:cxn ang="0">
                    <a:pos x="6" y="38"/>
                  </a:cxn>
                  <a:cxn ang="0">
                    <a:pos x="4" y="36"/>
                  </a:cxn>
                  <a:cxn ang="0">
                    <a:pos x="4" y="34"/>
                  </a:cxn>
                  <a:cxn ang="0">
                    <a:pos x="6" y="32"/>
                  </a:cxn>
                  <a:cxn ang="0">
                    <a:pos x="6" y="30"/>
                  </a:cxn>
                  <a:cxn ang="0">
                    <a:pos x="6" y="30"/>
                  </a:cxn>
                  <a:cxn ang="0">
                    <a:pos x="4" y="30"/>
                  </a:cxn>
                  <a:cxn ang="0">
                    <a:pos x="2" y="32"/>
                  </a:cxn>
                  <a:cxn ang="0">
                    <a:pos x="2" y="32"/>
                  </a:cxn>
                  <a:cxn ang="0">
                    <a:pos x="0" y="34"/>
                  </a:cxn>
                  <a:cxn ang="0">
                    <a:pos x="0" y="34"/>
                  </a:cxn>
                  <a:cxn ang="0">
                    <a:pos x="0" y="28"/>
                  </a:cxn>
                  <a:cxn ang="0">
                    <a:pos x="4" y="20"/>
                  </a:cxn>
                  <a:cxn ang="0">
                    <a:pos x="14" y="0"/>
                  </a:cxn>
                  <a:cxn ang="0">
                    <a:pos x="14" y="0"/>
                  </a:cxn>
                </a:cxnLst>
                <a:rect l="0" t="0" r="r" b="b"/>
                <a:pathLst>
                  <a:path w="14" h="38">
                    <a:moveTo>
                      <a:pt x="14" y="0"/>
                    </a:moveTo>
                    <a:lnTo>
                      <a:pt x="14" y="0"/>
                    </a:lnTo>
                    <a:lnTo>
                      <a:pt x="14" y="10"/>
                    </a:lnTo>
                    <a:lnTo>
                      <a:pt x="12" y="20"/>
                    </a:lnTo>
                    <a:lnTo>
                      <a:pt x="6" y="38"/>
                    </a:lnTo>
                    <a:lnTo>
                      <a:pt x="6" y="38"/>
                    </a:lnTo>
                    <a:lnTo>
                      <a:pt x="4" y="36"/>
                    </a:lnTo>
                    <a:lnTo>
                      <a:pt x="4" y="34"/>
                    </a:lnTo>
                    <a:lnTo>
                      <a:pt x="6" y="32"/>
                    </a:lnTo>
                    <a:lnTo>
                      <a:pt x="6" y="30"/>
                    </a:lnTo>
                    <a:lnTo>
                      <a:pt x="6" y="30"/>
                    </a:lnTo>
                    <a:lnTo>
                      <a:pt x="4" y="30"/>
                    </a:lnTo>
                    <a:lnTo>
                      <a:pt x="2" y="32"/>
                    </a:lnTo>
                    <a:lnTo>
                      <a:pt x="2" y="32"/>
                    </a:lnTo>
                    <a:lnTo>
                      <a:pt x="0" y="34"/>
                    </a:lnTo>
                    <a:lnTo>
                      <a:pt x="0" y="34"/>
                    </a:lnTo>
                    <a:lnTo>
                      <a:pt x="0" y="28"/>
                    </a:lnTo>
                    <a:lnTo>
                      <a:pt x="4" y="20"/>
                    </a:lnTo>
                    <a:lnTo>
                      <a:pt x="14" y="0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3545" name="Freeform 233"/>
              <p:cNvSpPr>
                <a:spLocks/>
              </p:cNvSpPr>
              <p:nvPr userDrawn="1"/>
            </p:nvSpPr>
            <p:spPr bwMode="auto">
              <a:xfrm>
                <a:off x="4479" y="1445"/>
                <a:ext cx="3" cy="4"/>
              </a:xfrm>
              <a:custGeom>
                <a:avLst/>
                <a:gdLst/>
                <a:ahLst/>
                <a:cxnLst>
                  <a:cxn ang="0">
                    <a:pos x="14" y="0"/>
                  </a:cxn>
                  <a:cxn ang="0">
                    <a:pos x="14" y="0"/>
                  </a:cxn>
                  <a:cxn ang="0">
                    <a:pos x="10" y="8"/>
                  </a:cxn>
                  <a:cxn ang="0">
                    <a:pos x="4" y="14"/>
                  </a:cxn>
                  <a:cxn ang="0">
                    <a:pos x="2" y="16"/>
                  </a:cxn>
                  <a:cxn ang="0">
                    <a:pos x="0" y="16"/>
                  </a:cxn>
                  <a:cxn ang="0">
                    <a:pos x="4" y="8"/>
                  </a:cxn>
                  <a:cxn ang="0">
                    <a:pos x="4" y="8"/>
                  </a:cxn>
                  <a:cxn ang="0">
                    <a:pos x="8" y="4"/>
                  </a:cxn>
                  <a:cxn ang="0">
                    <a:pos x="14" y="0"/>
                  </a:cxn>
                  <a:cxn ang="0">
                    <a:pos x="14" y="0"/>
                  </a:cxn>
                </a:cxnLst>
                <a:rect l="0" t="0" r="r" b="b"/>
                <a:pathLst>
                  <a:path w="14" h="16">
                    <a:moveTo>
                      <a:pt x="14" y="0"/>
                    </a:moveTo>
                    <a:lnTo>
                      <a:pt x="14" y="0"/>
                    </a:lnTo>
                    <a:lnTo>
                      <a:pt x="10" y="8"/>
                    </a:lnTo>
                    <a:lnTo>
                      <a:pt x="4" y="14"/>
                    </a:lnTo>
                    <a:lnTo>
                      <a:pt x="2" y="16"/>
                    </a:lnTo>
                    <a:lnTo>
                      <a:pt x="0" y="16"/>
                    </a:lnTo>
                    <a:lnTo>
                      <a:pt x="4" y="8"/>
                    </a:lnTo>
                    <a:lnTo>
                      <a:pt x="4" y="8"/>
                    </a:lnTo>
                    <a:lnTo>
                      <a:pt x="8" y="4"/>
                    </a:lnTo>
                    <a:lnTo>
                      <a:pt x="14" y="0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3546" name="Freeform 234"/>
              <p:cNvSpPr>
                <a:spLocks/>
              </p:cNvSpPr>
              <p:nvPr userDrawn="1"/>
            </p:nvSpPr>
            <p:spPr bwMode="auto">
              <a:xfrm>
                <a:off x="4360" y="1463"/>
                <a:ext cx="162" cy="172"/>
              </a:xfrm>
              <a:custGeom>
                <a:avLst/>
                <a:gdLst/>
                <a:ahLst/>
                <a:cxnLst>
                  <a:cxn ang="0">
                    <a:pos x="550" y="80"/>
                  </a:cxn>
                  <a:cxn ang="0">
                    <a:pos x="568" y="64"/>
                  </a:cxn>
                  <a:cxn ang="0">
                    <a:pos x="596" y="20"/>
                  </a:cxn>
                  <a:cxn ang="0">
                    <a:pos x="612" y="0"/>
                  </a:cxn>
                  <a:cxn ang="0">
                    <a:pos x="604" y="24"/>
                  </a:cxn>
                  <a:cxn ang="0">
                    <a:pos x="580" y="70"/>
                  </a:cxn>
                  <a:cxn ang="0">
                    <a:pos x="534" y="136"/>
                  </a:cxn>
                  <a:cxn ang="0">
                    <a:pos x="502" y="178"/>
                  </a:cxn>
                  <a:cxn ang="0">
                    <a:pos x="504" y="172"/>
                  </a:cxn>
                  <a:cxn ang="0">
                    <a:pos x="508" y="166"/>
                  </a:cxn>
                  <a:cxn ang="0">
                    <a:pos x="452" y="234"/>
                  </a:cxn>
                  <a:cxn ang="0">
                    <a:pos x="336" y="366"/>
                  </a:cxn>
                  <a:cxn ang="0">
                    <a:pos x="208" y="490"/>
                  </a:cxn>
                  <a:cxn ang="0">
                    <a:pos x="74" y="606"/>
                  </a:cxn>
                  <a:cxn ang="0">
                    <a:pos x="2" y="658"/>
                  </a:cxn>
                  <a:cxn ang="0">
                    <a:pos x="2" y="650"/>
                  </a:cxn>
                  <a:cxn ang="0">
                    <a:pos x="18" y="636"/>
                  </a:cxn>
                  <a:cxn ang="0">
                    <a:pos x="96" y="556"/>
                  </a:cxn>
                  <a:cxn ang="0">
                    <a:pos x="180" y="480"/>
                  </a:cxn>
                  <a:cxn ang="0">
                    <a:pos x="204" y="458"/>
                  </a:cxn>
                  <a:cxn ang="0">
                    <a:pos x="268" y="384"/>
                  </a:cxn>
                  <a:cxn ang="0">
                    <a:pos x="328" y="310"/>
                  </a:cxn>
                  <a:cxn ang="0">
                    <a:pos x="350" y="286"/>
                  </a:cxn>
                  <a:cxn ang="0">
                    <a:pos x="426" y="224"/>
                  </a:cxn>
                  <a:cxn ang="0">
                    <a:pos x="448" y="200"/>
                  </a:cxn>
                  <a:cxn ang="0">
                    <a:pos x="452" y="202"/>
                  </a:cxn>
                  <a:cxn ang="0">
                    <a:pos x="458" y="192"/>
                  </a:cxn>
                  <a:cxn ang="0">
                    <a:pos x="472" y="174"/>
                  </a:cxn>
                  <a:cxn ang="0">
                    <a:pos x="480" y="166"/>
                  </a:cxn>
                  <a:cxn ang="0">
                    <a:pos x="480" y="168"/>
                  </a:cxn>
                  <a:cxn ang="0">
                    <a:pos x="482" y="168"/>
                  </a:cxn>
                  <a:cxn ang="0">
                    <a:pos x="494" y="152"/>
                  </a:cxn>
                  <a:cxn ang="0">
                    <a:pos x="520" y="118"/>
                  </a:cxn>
                  <a:cxn ang="0">
                    <a:pos x="532" y="100"/>
                  </a:cxn>
                  <a:cxn ang="0">
                    <a:pos x="534" y="98"/>
                  </a:cxn>
                  <a:cxn ang="0">
                    <a:pos x="538" y="102"/>
                  </a:cxn>
                  <a:cxn ang="0">
                    <a:pos x="544" y="88"/>
                  </a:cxn>
                  <a:cxn ang="0">
                    <a:pos x="552" y="74"/>
                  </a:cxn>
                  <a:cxn ang="0">
                    <a:pos x="554" y="78"/>
                  </a:cxn>
                  <a:cxn ang="0">
                    <a:pos x="550" y="80"/>
                  </a:cxn>
                </a:cxnLst>
                <a:rect l="0" t="0" r="r" b="b"/>
                <a:pathLst>
                  <a:path w="612" h="658">
                    <a:moveTo>
                      <a:pt x="550" y="80"/>
                    </a:moveTo>
                    <a:lnTo>
                      <a:pt x="550" y="80"/>
                    </a:lnTo>
                    <a:lnTo>
                      <a:pt x="560" y="74"/>
                    </a:lnTo>
                    <a:lnTo>
                      <a:pt x="568" y="64"/>
                    </a:lnTo>
                    <a:lnTo>
                      <a:pt x="582" y="44"/>
                    </a:lnTo>
                    <a:lnTo>
                      <a:pt x="596" y="20"/>
                    </a:lnTo>
                    <a:lnTo>
                      <a:pt x="604" y="10"/>
                    </a:lnTo>
                    <a:lnTo>
                      <a:pt x="612" y="0"/>
                    </a:lnTo>
                    <a:lnTo>
                      <a:pt x="612" y="0"/>
                    </a:lnTo>
                    <a:lnTo>
                      <a:pt x="604" y="24"/>
                    </a:lnTo>
                    <a:lnTo>
                      <a:pt x="592" y="46"/>
                    </a:lnTo>
                    <a:lnTo>
                      <a:pt x="580" y="70"/>
                    </a:lnTo>
                    <a:lnTo>
                      <a:pt x="566" y="92"/>
                    </a:lnTo>
                    <a:lnTo>
                      <a:pt x="534" y="136"/>
                    </a:lnTo>
                    <a:lnTo>
                      <a:pt x="502" y="178"/>
                    </a:lnTo>
                    <a:lnTo>
                      <a:pt x="502" y="178"/>
                    </a:lnTo>
                    <a:lnTo>
                      <a:pt x="502" y="176"/>
                    </a:lnTo>
                    <a:lnTo>
                      <a:pt x="504" y="172"/>
                    </a:lnTo>
                    <a:lnTo>
                      <a:pt x="508" y="168"/>
                    </a:lnTo>
                    <a:lnTo>
                      <a:pt x="508" y="166"/>
                    </a:lnTo>
                    <a:lnTo>
                      <a:pt x="508" y="166"/>
                    </a:lnTo>
                    <a:lnTo>
                      <a:pt x="452" y="234"/>
                    </a:lnTo>
                    <a:lnTo>
                      <a:pt x="394" y="302"/>
                    </a:lnTo>
                    <a:lnTo>
                      <a:pt x="336" y="366"/>
                    </a:lnTo>
                    <a:lnTo>
                      <a:pt x="274" y="430"/>
                    </a:lnTo>
                    <a:lnTo>
                      <a:pt x="208" y="490"/>
                    </a:lnTo>
                    <a:lnTo>
                      <a:pt x="142" y="550"/>
                    </a:lnTo>
                    <a:lnTo>
                      <a:pt x="74" y="606"/>
                    </a:lnTo>
                    <a:lnTo>
                      <a:pt x="2" y="658"/>
                    </a:lnTo>
                    <a:lnTo>
                      <a:pt x="2" y="658"/>
                    </a:lnTo>
                    <a:lnTo>
                      <a:pt x="0" y="654"/>
                    </a:lnTo>
                    <a:lnTo>
                      <a:pt x="2" y="650"/>
                    </a:lnTo>
                    <a:lnTo>
                      <a:pt x="6" y="644"/>
                    </a:lnTo>
                    <a:lnTo>
                      <a:pt x="18" y="636"/>
                    </a:lnTo>
                    <a:lnTo>
                      <a:pt x="18" y="636"/>
                    </a:lnTo>
                    <a:lnTo>
                      <a:pt x="96" y="556"/>
                    </a:lnTo>
                    <a:lnTo>
                      <a:pt x="138" y="518"/>
                    </a:lnTo>
                    <a:lnTo>
                      <a:pt x="180" y="480"/>
                    </a:lnTo>
                    <a:lnTo>
                      <a:pt x="180" y="480"/>
                    </a:lnTo>
                    <a:lnTo>
                      <a:pt x="204" y="458"/>
                    </a:lnTo>
                    <a:lnTo>
                      <a:pt x="226" y="434"/>
                    </a:lnTo>
                    <a:lnTo>
                      <a:pt x="268" y="384"/>
                    </a:lnTo>
                    <a:lnTo>
                      <a:pt x="308" y="334"/>
                    </a:lnTo>
                    <a:lnTo>
                      <a:pt x="328" y="310"/>
                    </a:lnTo>
                    <a:lnTo>
                      <a:pt x="350" y="286"/>
                    </a:lnTo>
                    <a:lnTo>
                      <a:pt x="350" y="286"/>
                    </a:lnTo>
                    <a:lnTo>
                      <a:pt x="402" y="246"/>
                    </a:lnTo>
                    <a:lnTo>
                      <a:pt x="426" y="224"/>
                    </a:lnTo>
                    <a:lnTo>
                      <a:pt x="448" y="200"/>
                    </a:lnTo>
                    <a:lnTo>
                      <a:pt x="448" y="200"/>
                    </a:lnTo>
                    <a:lnTo>
                      <a:pt x="450" y="198"/>
                    </a:lnTo>
                    <a:lnTo>
                      <a:pt x="452" y="202"/>
                    </a:lnTo>
                    <a:lnTo>
                      <a:pt x="452" y="202"/>
                    </a:lnTo>
                    <a:lnTo>
                      <a:pt x="458" y="192"/>
                    </a:lnTo>
                    <a:lnTo>
                      <a:pt x="466" y="182"/>
                    </a:lnTo>
                    <a:lnTo>
                      <a:pt x="472" y="174"/>
                    </a:lnTo>
                    <a:lnTo>
                      <a:pt x="480" y="166"/>
                    </a:lnTo>
                    <a:lnTo>
                      <a:pt x="480" y="166"/>
                    </a:lnTo>
                    <a:lnTo>
                      <a:pt x="480" y="166"/>
                    </a:lnTo>
                    <a:lnTo>
                      <a:pt x="480" y="168"/>
                    </a:lnTo>
                    <a:lnTo>
                      <a:pt x="480" y="168"/>
                    </a:lnTo>
                    <a:lnTo>
                      <a:pt x="482" y="168"/>
                    </a:lnTo>
                    <a:lnTo>
                      <a:pt x="482" y="168"/>
                    </a:lnTo>
                    <a:lnTo>
                      <a:pt x="494" y="152"/>
                    </a:lnTo>
                    <a:lnTo>
                      <a:pt x="508" y="136"/>
                    </a:lnTo>
                    <a:lnTo>
                      <a:pt x="520" y="118"/>
                    </a:lnTo>
                    <a:lnTo>
                      <a:pt x="532" y="100"/>
                    </a:lnTo>
                    <a:lnTo>
                      <a:pt x="532" y="100"/>
                    </a:lnTo>
                    <a:lnTo>
                      <a:pt x="534" y="98"/>
                    </a:lnTo>
                    <a:lnTo>
                      <a:pt x="534" y="98"/>
                    </a:lnTo>
                    <a:lnTo>
                      <a:pt x="536" y="100"/>
                    </a:lnTo>
                    <a:lnTo>
                      <a:pt x="538" y="102"/>
                    </a:lnTo>
                    <a:lnTo>
                      <a:pt x="538" y="102"/>
                    </a:lnTo>
                    <a:lnTo>
                      <a:pt x="544" y="88"/>
                    </a:lnTo>
                    <a:lnTo>
                      <a:pt x="552" y="74"/>
                    </a:lnTo>
                    <a:lnTo>
                      <a:pt x="552" y="74"/>
                    </a:lnTo>
                    <a:lnTo>
                      <a:pt x="554" y="76"/>
                    </a:lnTo>
                    <a:lnTo>
                      <a:pt x="554" y="78"/>
                    </a:lnTo>
                    <a:lnTo>
                      <a:pt x="550" y="80"/>
                    </a:lnTo>
                    <a:lnTo>
                      <a:pt x="550" y="8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3547" name="Freeform 235"/>
              <p:cNvSpPr>
                <a:spLocks/>
              </p:cNvSpPr>
              <p:nvPr userDrawn="1"/>
            </p:nvSpPr>
            <p:spPr bwMode="auto">
              <a:xfrm>
                <a:off x="3840" y="230"/>
                <a:ext cx="23" cy="3"/>
              </a:xfrm>
              <a:custGeom>
                <a:avLst/>
                <a:gdLst/>
                <a:ahLst/>
                <a:cxnLst>
                  <a:cxn ang="0">
                    <a:pos x="0" y="6"/>
                  </a:cxn>
                  <a:cxn ang="0">
                    <a:pos x="0" y="6"/>
                  </a:cxn>
                  <a:cxn ang="0">
                    <a:pos x="2" y="4"/>
                  </a:cxn>
                  <a:cxn ang="0">
                    <a:pos x="4" y="2"/>
                  </a:cxn>
                  <a:cxn ang="0">
                    <a:pos x="6" y="2"/>
                  </a:cxn>
                  <a:cxn ang="0">
                    <a:pos x="2" y="2"/>
                  </a:cxn>
                  <a:cxn ang="0">
                    <a:pos x="2" y="2"/>
                  </a:cxn>
                  <a:cxn ang="0">
                    <a:pos x="26" y="0"/>
                  </a:cxn>
                  <a:cxn ang="0">
                    <a:pos x="50" y="2"/>
                  </a:cxn>
                  <a:cxn ang="0">
                    <a:pos x="72" y="4"/>
                  </a:cxn>
                  <a:cxn ang="0">
                    <a:pos x="90" y="10"/>
                  </a:cxn>
                  <a:cxn ang="0">
                    <a:pos x="90" y="10"/>
                  </a:cxn>
                  <a:cxn ang="0">
                    <a:pos x="66" y="10"/>
                  </a:cxn>
                  <a:cxn ang="0">
                    <a:pos x="44" y="10"/>
                  </a:cxn>
                  <a:cxn ang="0">
                    <a:pos x="0" y="6"/>
                  </a:cxn>
                  <a:cxn ang="0">
                    <a:pos x="0" y="6"/>
                  </a:cxn>
                </a:cxnLst>
                <a:rect l="0" t="0" r="r" b="b"/>
                <a:pathLst>
                  <a:path w="90" h="10">
                    <a:moveTo>
                      <a:pt x="0" y="6"/>
                    </a:moveTo>
                    <a:lnTo>
                      <a:pt x="0" y="6"/>
                    </a:lnTo>
                    <a:lnTo>
                      <a:pt x="2" y="4"/>
                    </a:lnTo>
                    <a:lnTo>
                      <a:pt x="4" y="2"/>
                    </a:lnTo>
                    <a:lnTo>
                      <a:pt x="6" y="2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26" y="0"/>
                    </a:lnTo>
                    <a:lnTo>
                      <a:pt x="50" y="2"/>
                    </a:lnTo>
                    <a:lnTo>
                      <a:pt x="72" y="4"/>
                    </a:lnTo>
                    <a:lnTo>
                      <a:pt x="90" y="10"/>
                    </a:lnTo>
                    <a:lnTo>
                      <a:pt x="90" y="10"/>
                    </a:lnTo>
                    <a:lnTo>
                      <a:pt x="66" y="10"/>
                    </a:lnTo>
                    <a:lnTo>
                      <a:pt x="44" y="10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3548" name="Freeform 236"/>
              <p:cNvSpPr>
                <a:spLocks/>
              </p:cNvSpPr>
              <p:nvPr userDrawn="1"/>
            </p:nvSpPr>
            <p:spPr bwMode="auto">
              <a:xfrm>
                <a:off x="3729" y="229"/>
                <a:ext cx="91" cy="27"/>
              </a:xfrm>
              <a:custGeom>
                <a:avLst/>
                <a:gdLst/>
                <a:ahLst/>
                <a:cxnLst>
                  <a:cxn ang="0">
                    <a:pos x="220" y="56"/>
                  </a:cxn>
                  <a:cxn ang="0">
                    <a:pos x="292" y="48"/>
                  </a:cxn>
                  <a:cxn ang="0">
                    <a:pos x="288" y="52"/>
                  </a:cxn>
                  <a:cxn ang="0">
                    <a:pos x="286" y="54"/>
                  </a:cxn>
                  <a:cxn ang="0">
                    <a:pos x="310" y="50"/>
                  </a:cxn>
                  <a:cxn ang="0">
                    <a:pos x="320" y="52"/>
                  </a:cxn>
                  <a:cxn ang="0">
                    <a:pos x="314" y="56"/>
                  </a:cxn>
                  <a:cxn ang="0">
                    <a:pos x="268" y="60"/>
                  </a:cxn>
                  <a:cxn ang="0">
                    <a:pos x="178" y="72"/>
                  </a:cxn>
                  <a:cxn ang="0">
                    <a:pos x="144" y="84"/>
                  </a:cxn>
                  <a:cxn ang="0">
                    <a:pos x="96" y="102"/>
                  </a:cxn>
                  <a:cxn ang="0">
                    <a:pos x="98" y="94"/>
                  </a:cxn>
                  <a:cxn ang="0">
                    <a:pos x="86" y="96"/>
                  </a:cxn>
                  <a:cxn ang="0">
                    <a:pos x="84" y="92"/>
                  </a:cxn>
                  <a:cxn ang="0">
                    <a:pos x="50" y="104"/>
                  </a:cxn>
                  <a:cxn ang="0">
                    <a:pos x="34" y="98"/>
                  </a:cxn>
                  <a:cxn ang="0">
                    <a:pos x="38" y="90"/>
                  </a:cxn>
                  <a:cxn ang="0">
                    <a:pos x="48" y="88"/>
                  </a:cxn>
                  <a:cxn ang="0">
                    <a:pos x="50" y="84"/>
                  </a:cxn>
                  <a:cxn ang="0">
                    <a:pos x="52" y="82"/>
                  </a:cxn>
                  <a:cxn ang="0">
                    <a:pos x="64" y="80"/>
                  </a:cxn>
                  <a:cxn ang="0">
                    <a:pos x="28" y="76"/>
                  </a:cxn>
                  <a:cxn ang="0">
                    <a:pos x="4" y="66"/>
                  </a:cxn>
                  <a:cxn ang="0">
                    <a:pos x="4" y="56"/>
                  </a:cxn>
                  <a:cxn ang="0">
                    <a:pos x="32" y="52"/>
                  </a:cxn>
                  <a:cxn ang="0">
                    <a:pos x="44" y="48"/>
                  </a:cxn>
                  <a:cxn ang="0">
                    <a:pos x="44" y="42"/>
                  </a:cxn>
                  <a:cxn ang="0">
                    <a:pos x="62" y="34"/>
                  </a:cxn>
                  <a:cxn ang="0">
                    <a:pos x="94" y="34"/>
                  </a:cxn>
                  <a:cxn ang="0">
                    <a:pos x="106" y="40"/>
                  </a:cxn>
                  <a:cxn ang="0">
                    <a:pos x="104" y="54"/>
                  </a:cxn>
                  <a:cxn ang="0">
                    <a:pos x="118" y="50"/>
                  </a:cxn>
                  <a:cxn ang="0">
                    <a:pos x="124" y="38"/>
                  </a:cxn>
                  <a:cxn ang="0">
                    <a:pos x="118" y="36"/>
                  </a:cxn>
                  <a:cxn ang="0">
                    <a:pos x="132" y="26"/>
                  </a:cxn>
                  <a:cxn ang="0">
                    <a:pos x="172" y="30"/>
                  </a:cxn>
                  <a:cxn ang="0">
                    <a:pos x="168" y="28"/>
                  </a:cxn>
                  <a:cxn ang="0">
                    <a:pos x="166" y="22"/>
                  </a:cxn>
                  <a:cxn ang="0">
                    <a:pos x="268" y="24"/>
                  </a:cxn>
                  <a:cxn ang="0">
                    <a:pos x="240" y="18"/>
                  </a:cxn>
                  <a:cxn ang="0">
                    <a:pos x="162" y="12"/>
                  </a:cxn>
                  <a:cxn ang="0">
                    <a:pos x="172" y="4"/>
                  </a:cxn>
                  <a:cxn ang="0">
                    <a:pos x="260" y="0"/>
                  </a:cxn>
                  <a:cxn ang="0">
                    <a:pos x="324" y="2"/>
                  </a:cxn>
                  <a:cxn ang="0">
                    <a:pos x="340" y="10"/>
                  </a:cxn>
                  <a:cxn ang="0">
                    <a:pos x="326" y="14"/>
                  </a:cxn>
                  <a:cxn ang="0">
                    <a:pos x="332" y="16"/>
                  </a:cxn>
                  <a:cxn ang="0">
                    <a:pos x="294" y="26"/>
                  </a:cxn>
                  <a:cxn ang="0">
                    <a:pos x="250" y="32"/>
                  </a:cxn>
                  <a:cxn ang="0">
                    <a:pos x="262" y="34"/>
                  </a:cxn>
                  <a:cxn ang="0">
                    <a:pos x="252" y="42"/>
                  </a:cxn>
                  <a:cxn ang="0">
                    <a:pos x="234" y="42"/>
                  </a:cxn>
                  <a:cxn ang="0">
                    <a:pos x="266" y="42"/>
                  </a:cxn>
                  <a:cxn ang="0">
                    <a:pos x="252" y="48"/>
                  </a:cxn>
                  <a:cxn ang="0">
                    <a:pos x="198" y="58"/>
                  </a:cxn>
                </a:cxnLst>
                <a:rect l="0" t="0" r="r" b="b"/>
                <a:pathLst>
                  <a:path w="342" h="104">
                    <a:moveTo>
                      <a:pt x="198" y="58"/>
                    </a:moveTo>
                    <a:lnTo>
                      <a:pt x="198" y="58"/>
                    </a:lnTo>
                    <a:lnTo>
                      <a:pt x="220" y="56"/>
                    </a:lnTo>
                    <a:lnTo>
                      <a:pt x="242" y="54"/>
                    </a:lnTo>
                    <a:lnTo>
                      <a:pt x="266" y="50"/>
                    </a:lnTo>
                    <a:lnTo>
                      <a:pt x="292" y="48"/>
                    </a:lnTo>
                    <a:lnTo>
                      <a:pt x="292" y="48"/>
                    </a:lnTo>
                    <a:lnTo>
                      <a:pt x="290" y="52"/>
                    </a:lnTo>
                    <a:lnTo>
                      <a:pt x="288" y="52"/>
                    </a:lnTo>
                    <a:lnTo>
                      <a:pt x="282" y="54"/>
                    </a:lnTo>
                    <a:lnTo>
                      <a:pt x="282" y="54"/>
                    </a:lnTo>
                    <a:lnTo>
                      <a:pt x="286" y="54"/>
                    </a:lnTo>
                    <a:lnTo>
                      <a:pt x="290" y="54"/>
                    </a:lnTo>
                    <a:lnTo>
                      <a:pt x="300" y="52"/>
                    </a:lnTo>
                    <a:lnTo>
                      <a:pt x="310" y="50"/>
                    </a:lnTo>
                    <a:lnTo>
                      <a:pt x="314" y="50"/>
                    </a:lnTo>
                    <a:lnTo>
                      <a:pt x="320" y="52"/>
                    </a:lnTo>
                    <a:lnTo>
                      <a:pt x="320" y="52"/>
                    </a:lnTo>
                    <a:lnTo>
                      <a:pt x="318" y="54"/>
                    </a:lnTo>
                    <a:lnTo>
                      <a:pt x="316" y="54"/>
                    </a:lnTo>
                    <a:lnTo>
                      <a:pt x="314" y="56"/>
                    </a:lnTo>
                    <a:lnTo>
                      <a:pt x="312" y="58"/>
                    </a:lnTo>
                    <a:lnTo>
                      <a:pt x="312" y="58"/>
                    </a:lnTo>
                    <a:lnTo>
                      <a:pt x="268" y="60"/>
                    </a:lnTo>
                    <a:lnTo>
                      <a:pt x="222" y="66"/>
                    </a:lnTo>
                    <a:lnTo>
                      <a:pt x="198" y="68"/>
                    </a:lnTo>
                    <a:lnTo>
                      <a:pt x="178" y="72"/>
                    </a:lnTo>
                    <a:lnTo>
                      <a:pt x="160" y="78"/>
                    </a:lnTo>
                    <a:lnTo>
                      <a:pt x="144" y="84"/>
                    </a:lnTo>
                    <a:lnTo>
                      <a:pt x="144" y="84"/>
                    </a:lnTo>
                    <a:lnTo>
                      <a:pt x="120" y="96"/>
                    </a:lnTo>
                    <a:lnTo>
                      <a:pt x="108" y="100"/>
                    </a:lnTo>
                    <a:lnTo>
                      <a:pt x="96" y="102"/>
                    </a:lnTo>
                    <a:lnTo>
                      <a:pt x="96" y="102"/>
                    </a:lnTo>
                    <a:lnTo>
                      <a:pt x="96" y="98"/>
                    </a:lnTo>
                    <a:lnTo>
                      <a:pt x="98" y="94"/>
                    </a:lnTo>
                    <a:lnTo>
                      <a:pt x="98" y="94"/>
                    </a:lnTo>
                    <a:lnTo>
                      <a:pt x="92" y="94"/>
                    </a:lnTo>
                    <a:lnTo>
                      <a:pt x="86" y="96"/>
                    </a:lnTo>
                    <a:lnTo>
                      <a:pt x="84" y="96"/>
                    </a:lnTo>
                    <a:lnTo>
                      <a:pt x="84" y="92"/>
                    </a:lnTo>
                    <a:lnTo>
                      <a:pt x="84" y="92"/>
                    </a:lnTo>
                    <a:lnTo>
                      <a:pt x="74" y="98"/>
                    </a:lnTo>
                    <a:lnTo>
                      <a:pt x="62" y="102"/>
                    </a:lnTo>
                    <a:lnTo>
                      <a:pt x="50" y="104"/>
                    </a:lnTo>
                    <a:lnTo>
                      <a:pt x="36" y="102"/>
                    </a:lnTo>
                    <a:lnTo>
                      <a:pt x="36" y="102"/>
                    </a:lnTo>
                    <a:lnTo>
                      <a:pt x="34" y="98"/>
                    </a:lnTo>
                    <a:lnTo>
                      <a:pt x="36" y="96"/>
                    </a:lnTo>
                    <a:lnTo>
                      <a:pt x="38" y="94"/>
                    </a:lnTo>
                    <a:lnTo>
                      <a:pt x="38" y="90"/>
                    </a:lnTo>
                    <a:lnTo>
                      <a:pt x="38" y="90"/>
                    </a:lnTo>
                    <a:lnTo>
                      <a:pt x="46" y="88"/>
                    </a:lnTo>
                    <a:lnTo>
                      <a:pt x="48" y="88"/>
                    </a:lnTo>
                    <a:lnTo>
                      <a:pt x="54" y="86"/>
                    </a:lnTo>
                    <a:lnTo>
                      <a:pt x="54" y="86"/>
                    </a:lnTo>
                    <a:lnTo>
                      <a:pt x="50" y="84"/>
                    </a:lnTo>
                    <a:lnTo>
                      <a:pt x="48" y="84"/>
                    </a:lnTo>
                    <a:lnTo>
                      <a:pt x="48" y="84"/>
                    </a:lnTo>
                    <a:lnTo>
                      <a:pt x="52" y="82"/>
                    </a:lnTo>
                    <a:lnTo>
                      <a:pt x="56" y="82"/>
                    </a:lnTo>
                    <a:lnTo>
                      <a:pt x="60" y="82"/>
                    </a:lnTo>
                    <a:lnTo>
                      <a:pt x="64" y="80"/>
                    </a:lnTo>
                    <a:lnTo>
                      <a:pt x="64" y="80"/>
                    </a:lnTo>
                    <a:lnTo>
                      <a:pt x="46" y="78"/>
                    </a:lnTo>
                    <a:lnTo>
                      <a:pt x="28" y="76"/>
                    </a:lnTo>
                    <a:lnTo>
                      <a:pt x="18" y="74"/>
                    </a:lnTo>
                    <a:lnTo>
                      <a:pt x="10" y="70"/>
                    </a:lnTo>
                    <a:lnTo>
                      <a:pt x="4" y="66"/>
                    </a:lnTo>
                    <a:lnTo>
                      <a:pt x="0" y="60"/>
                    </a:lnTo>
                    <a:lnTo>
                      <a:pt x="0" y="60"/>
                    </a:lnTo>
                    <a:lnTo>
                      <a:pt x="4" y="56"/>
                    </a:lnTo>
                    <a:lnTo>
                      <a:pt x="8" y="54"/>
                    </a:lnTo>
                    <a:lnTo>
                      <a:pt x="20" y="52"/>
                    </a:lnTo>
                    <a:lnTo>
                      <a:pt x="32" y="52"/>
                    </a:lnTo>
                    <a:lnTo>
                      <a:pt x="38" y="50"/>
                    </a:lnTo>
                    <a:lnTo>
                      <a:pt x="44" y="48"/>
                    </a:lnTo>
                    <a:lnTo>
                      <a:pt x="44" y="48"/>
                    </a:lnTo>
                    <a:lnTo>
                      <a:pt x="46" y="46"/>
                    </a:lnTo>
                    <a:lnTo>
                      <a:pt x="44" y="44"/>
                    </a:lnTo>
                    <a:lnTo>
                      <a:pt x="44" y="42"/>
                    </a:lnTo>
                    <a:lnTo>
                      <a:pt x="46" y="38"/>
                    </a:lnTo>
                    <a:lnTo>
                      <a:pt x="46" y="38"/>
                    </a:lnTo>
                    <a:lnTo>
                      <a:pt x="62" y="34"/>
                    </a:lnTo>
                    <a:lnTo>
                      <a:pt x="78" y="32"/>
                    </a:lnTo>
                    <a:lnTo>
                      <a:pt x="86" y="32"/>
                    </a:lnTo>
                    <a:lnTo>
                      <a:pt x="94" y="34"/>
                    </a:lnTo>
                    <a:lnTo>
                      <a:pt x="100" y="36"/>
                    </a:lnTo>
                    <a:lnTo>
                      <a:pt x="106" y="40"/>
                    </a:lnTo>
                    <a:lnTo>
                      <a:pt x="106" y="40"/>
                    </a:lnTo>
                    <a:lnTo>
                      <a:pt x="104" y="46"/>
                    </a:lnTo>
                    <a:lnTo>
                      <a:pt x="104" y="50"/>
                    </a:lnTo>
                    <a:lnTo>
                      <a:pt x="104" y="54"/>
                    </a:lnTo>
                    <a:lnTo>
                      <a:pt x="104" y="54"/>
                    </a:lnTo>
                    <a:lnTo>
                      <a:pt x="112" y="52"/>
                    </a:lnTo>
                    <a:lnTo>
                      <a:pt x="118" y="50"/>
                    </a:lnTo>
                    <a:lnTo>
                      <a:pt x="128" y="44"/>
                    </a:lnTo>
                    <a:lnTo>
                      <a:pt x="128" y="44"/>
                    </a:lnTo>
                    <a:lnTo>
                      <a:pt x="124" y="38"/>
                    </a:lnTo>
                    <a:lnTo>
                      <a:pt x="122" y="38"/>
                    </a:lnTo>
                    <a:lnTo>
                      <a:pt x="118" y="36"/>
                    </a:lnTo>
                    <a:lnTo>
                      <a:pt x="118" y="36"/>
                    </a:lnTo>
                    <a:lnTo>
                      <a:pt x="122" y="32"/>
                    </a:lnTo>
                    <a:lnTo>
                      <a:pt x="126" y="28"/>
                    </a:lnTo>
                    <a:lnTo>
                      <a:pt x="132" y="26"/>
                    </a:lnTo>
                    <a:lnTo>
                      <a:pt x="140" y="26"/>
                    </a:lnTo>
                    <a:lnTo>
                      <a:pt x="156" y="28"/>
                    </a:lnTo>
                    <a:lnTo>
                      <a:pt x="172" y="30"/>
                    </a:lnTo>
                    <a:lnTo>
                      <a:pt x="172" y="30"/>
                    </a:lnTo>
                    <a:lnTo>
                      <a:pt x="170" y="28"/>
                    </a:lnTo>
                    <a:lnTo>
                      <a:pt x="168" y="28"/>
                    </a:lnTo>
                    <a:lnTo>
                      <a:pt x="166" y="26"/>
                    </a:lnTo>
                    <a:lnTo>
                      <a:pt x="166" y="22"/>
                    </a:lnTo>
                    <a:lnTo>
                      <a:pt x="166" y="22"/>
                    </a:lnTo>
                    <a:lnTo>
                      <a:pt x="216" y="20"/>
                    </a:lnTo>
                    <a:lnTo>
                      <a:pt x="242" y="22"/>
                    </a:lnTo>
                    <a:lnTo>
                      <a:pt x="268" y="24"/>
                    </a:lnTo>
                    <a:lnTo>
                      <a:pt x="268" y="24"/>
                    </a:lnTo>
                    <a:lnTo>
                      <a:pt x="256" y="20"/>
                    </a:lnTo>
                    <a:lnTo>
                      <a:pt x="240" y="18"/>
                    </a:lnTo>
                    <a:lnTo>
                      <a:pt x="208" y="16"/>
                    </a:lnTo>
                    <a:lnTo>
                      <a:pt x="176" y="14"/>
                    </a:lnTo>
                    <a:lnTo>
                      <a:pt x="162" y="12"/>
                    </a:lnTo>
                    <a:lnTo>
                      <a:pt x="148" y="10"/>
                    </a:lnTo>
                    <a:lnTo>
                      <a:pt x="148" y="10"/>
                    </a:lnTo>
                    <a:lnTo>
                      <a:pt x="172" y="4"/>
                    </a:lnTo>
                    <a:lnTo>
                      <a:pt x="200" y="0"/>
                    </a:lnTo>
                    <a:lnTo>
                      <a:pt x="230" y="0"/>
                    </a:lnTo>
                    <a:lnTo>
                      <a:pt x="260" y="0"/>
                    </a:lnTo>
                    <a:lnTo>
                      <a:pt x="260" y="0"/>
                    </a:lnTo>
                    <a:lnTo>
                      <a:pt x="306" y="0"/>
                    </a:lnTo>
                    <a:lnTo>
                      <a:pt x="324" y="2"/>
                    </a:lnTo>
                    <a:lnTo>
                      <a:pt x="342" y="6"/>
                    </a:lnTo>
                    <a:lnTo>
                      <a:pt x="342" y="6"/>
                    </a:lnTo>
                    <a:lnTo>
                      <a:pt x="340" y="10"/>
                    </a:lnTo>
                    <a:lnTo>
                      <a:pt x="336" y="12"/>
                    </a:lnTo>
                    <a:lnTo>
                      <a:pt x="330" y="12"/>
                    </a:lnTo>
                    <a:lnTo>
                      <a:pt x="326" y="14"/>
                    </a:lnTo>
                    <a:lnTo>
                      <a:pt x="326" y="14"/>
                    </a:lnTo>
                    <a:lnTo>
                      <a:pt x="328" y="14"/>
                    </a:lnTo>
                    <a:lnTo>
                      <a:pt x="332" y="16"/>
                    </a:lnTo>
                    <a:lnTo>
                      <a:pt x="332" y="16"/>
                    </a:lnTo>
                    <a:lnTo>
                      <a:pt x="312" y="22"/>
                    </a:lnTo>
                    <a:lnTo>
                      <a:pt x="294" y="26"/>
                    </a:lnTo>
                    <a:lnTo>
                      <a:pt x="274" y="30"/>
                    </a:lnTo>
                    <a:lnTo>
                      <a:pt x="250" y="32"/>
                    </a:lnTo>
                    <a:lnTo>
                      <a:pt x="250" y="32"/>
                    </a:lnTo>
                    <a:lnTo>
                      <a:pt x="252" y="34"/>
                    </a:lnTo>
                    <a:lnTo>
                      <a:pt x="256" y="34"/>
                    </a:lnTo>
                    <a:lnTo>
                      <a:pt x="262" y="34"/>
                    </a:lnTo>
                    <a:lnTo>
                      <a:pt x="262" y="34"/>
                    </a:lnTo>
                    <a:lnTo>
                      <a:pt x="258" y="40"/>
                    </a:lnTo>
                    <a:lnTo>
                      <a:pt x="252" y="42"/>
                    </a:lnTo>
                    <a:lnTo>
                      <a:pt x="242" y="42"/>
                    </a:lnTo>
                    <a:lnTo>
                      <a:pt x="234" y="42"/>
                    </a:lnTo>
                    <a:lnTo>
                      <a:pt x="234" y="42"/>
                    </a:lnTo>
                    <a:lnTo>
                      <a:pt x="240" y="46"/>
                    </a:lnTo>
                    <a:lnTo>
                      <a:pt x="250" y="46"/>
                    </a:lnTo>
                    <a:lnTo>
                      <a:pt x="266" y="42"/>
                    </a:lnTo>
                    <a:lnTo>
                      <a:pt x="266" y="42"/>
                    </a:lnTo>
                    <a:lnTo>
                      <a:pt x="260" y="46"/>
                    </a:lnTo>
                    <a:lnTo>
                      <a:pt x="252" y="48"/>
                    </a:lnTo>
                    <a:lnTo>
                      <a:pt x="234" y="52"/>
                    </a:lnTo>
                    <a:lnTo>
                      <a:pt x="216" y="54"/>
                    </a:lnTo>
                    <a:lnTo>
                      <a:pt x="198" y="58"/>
                    </a:lnTo>
                    <a:lnTo>
                      <a:pt x="198" y="58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3549" name="Freeform 237"/>
              <p:cNvSpPr>
                <a:spLocks/>
              </p:cNvSpPr>
              <p:nvPr userDrawn="1"/>
            </p:nvSpPr>
            <p:spPr bwMode="auto">
              <a:xfrm>
                <a:off x="3820" y="233"/>
                <a:ext cx="36" cy="8"/>
              </a:xfrm>
              <a:custGeom>
                <a:avLst/>
                <a:gdLst/>
                <a:ahLst/>
                <a:cxnLst>
                  <a:cxn ang="0">
                    <a:pos x="118" y="4"/>
                  </a:cxn>
                  <a:cxn ang="0">
                    <a:pos x="118" y="4"/>
                  </a:cxn>
                  <a:cxn ang="0">
                    <a:pos x="106" y="8"/>
                  </a:cxn>
                  <a:cxn ang="0">
                    <a:pos x="94" y="10"/>
                  </a:cxn>
                  <a:cxn ang="0">
                    <a:pos x="82" y="12"/>
                  </a:cxn>
                  <a:cxn ang="0">
                    <a:pos x="70" y="16"/>
                  </a:cxn>
                  <a:cxn ang="0">
                    <a:pos x="70" y="16"/>
                  </a:cxn>
                  <a:cxn ang="0">
                    <a:pos x="86" y="16"/>
                  </a:cxn>
                  <a:cxn ang="0">
                    <a:pos x="102" y="14"/>
                  </a:cxn>
                  <a:cxn ang="0">
                    <a:pos x="120" y="12"/>
                  </a:cxn>
                  <a:cxn ang="0">
                    <a:pos x="138" y="10"/>
                  </a:cxn>
                  <a:cxn ang="0">
                    <a:pos x="138" y="10"/>
                  </a:cxn>
                  <a:cxn ang="0">
                    <a:pos x="134" y="14"/>
                  </a:cxn>
                  <a:cxn ang="0">
                    <a:pos x="130" y="14"/>
                  </a:cxn>
                  <a:cxn ang="0">
                    <a:pos x="120" y="16"/>
                  </a:cxn>
                  <a:cxn ang="0">
                    <a:pos x="108" y="16"/>
                  </a:cxn>
                  <a:cxn ang="0">
                    <a:pos x="98" y="18"/>
                  </a:cxn>
                  <a:cxn ang="0">
                    <a:pos x="98" y="18"/>
                  </a:cxn>
                  <a:cxn ang="0">
                    <a:pos x="102" y="20"/>
                  </a:cxn>
                  <a:cxn ang="0">
                    <a:pos x="104" y="20"/>
                  </a:cxn>
                  <a:cxn ang="0">
                    <a:pos x="104" y="20"/>
                  </a:cxn>
                  <a:cxn ang="0">
                    <a:pos x="76" y="28"/>
                  </a:cxn>
                  <a:cxn ang="0">
                    <a:pos x="62" y="30"/>
                  </a:cxn>
                  <a:cxn ang="0">
                    <a:pos x="48" y="28"/>
                  </a:cxn>
                  <a:cxn ang="0">
                    <a:pos x="48" y="28"/>
                  </a:cxn>
                  <a:cxn ang="0">
                    <a:pos x="44" y="26"/>
                  </a:cxn>
                  <a:cxn ang="0">
                    <a:pos x="42" y="24"/>
                  </a:cxn>
                  <a:cxn ang="0">
                    <a:pos x="40" y="22"/>
                  </a:cxn>
                  <a:cxn ang="0">
                    <a:pos x="38" y="20"/>
                  </a:cxn>
                  <a:cxn ang="0">
                    <a:pos x="38" y="20"/>
                  </a:cxn>
                  <a:cxn ang="0">
                    <a:pos x="28" y="18"/>
                  </a:cxn>
                  <a:cxn ang="0">
                    <a:pos x="20" y="18"/>
                  </a:cxn>
                  <a:cxn ang="0">
                    <a:pos x="10" y="18"/>
                  </a:cxn>
                  <a:cxn ang="0">
                    <a:pos x="0" y="16"/>
                  </a:cxn>
                  <a:cxn ang="0">
                    <a:pos x="0" y="16"/>
                  </a:cxn>
                  <a:cxn ang="0">
                    <a:pos x="6" y="12"/>
                  </a:cxn>
                  <a:cxn ang="0">
                    <a:pos x="10" y="10"/>
                  </a:cxn>
                  <a:cxn ang="0">
                    <a:pos x="16" y="10"/>
                  </a:cxn>
                  <a:cxn ang="0">
                    <a:pos x="22" y="12"/>
                  </a:cxn>
                  <a:cxn ang="0">
                    <a:pos x="36" y="14"/>
                  </a:cxn>
                  <a:cxn ang="0">
                    <a:pos x="48" y="16"/>
                  </a:cxn>
                  <a:cxn ang="0">
                    <a:pos x="48" y="16"/>
                  </a:cxn>
                  <a:cxn ang="0">
                    <a:pos x="40" y="12"/>
                  </a:cxn>
                  <a:cxn ang="0">
                    <a:pos x="36" y="10"/>
                  </a:cxn>
                  <a:cxn ang="0">
                    <a:pos x="32" y="8"/>
                  </a:cxn>
                  <a:cxn ang="0">
                    <a:pos x="32" y="8"/>
                  </a:cxn>
                  <a:cxn ang="0">
                    <a:pos x="40" y="4"/>
                  </a:cxn>
                  <a:cxn ang="0">
                    <a:pos x="50" y="2"/>
                  </a:cxn>
                  <a:cxn ang="0">
                    <a:pos x="62" y="0"/>
                  </a:cxn>
                  <a:cxn ang="0">
                    <a:pos x="74" y="0"/>
                  </a:cxn>
                  <a:cxn ang="0">
                    <a:pos x="98" y="2"/>
                  </a:cxn>
                  <a:cxn ang="0">
                    <a:pos x="118" y="4"/>
                  </a:cxn>
                  <a:cxn ang="0">
                    <a:pos x="118" y="4"/>
                  </a:cxn>
                </a:cxnLst>
                <a:rect l="0" t="0" r="r" b="b"/>
                <a:pathLst>
                  <a:path w="138" h="30">
                    <a:moveTo>
                      <a:pt x="118" y="4"/>
                    </a:moveTo>
                    <a:lnTo>
                      <a:pt x="118" y="4"/>
                    </a:lnTo>
                    <a:lnTo>
                      <a:pt x="106" y="8"/>
                    </a:lnTo>
                    <a:lnTo>
                      <a:pt x="94" y="10"/>
                    </a:lnTo>
                    <a:lnTo>
                      <a:pt x="82" y="12"/>
                    </a:lnTo>
                    <a:lnTo>
                      <a:pt x="70" y="16"/>
                    </a:lnTo>
                    <a:lnTo>
                      <a:pt x="70" y="16"/>
                    </a:lnTo>
                    <a:lnTo>
                      <a:pt x="86" y="16"/>
                    </a:lnTo>
                    <a:lnTo>
                      <a:pt x="102" y="14"/>
                    </a:lnTo>
                    <a:lnTo>
                      <a:pt x="120" y="12"/>
                    </a:lnTo>
                    <a:lnTo>
                      <a:pt x="138" y="10"/>
                    </a:lnTo>
                    <a:lnTo>
                      <a:pt x="138" y="10"/>
                    </a:lnTo>
                    <a:lnTo>
                      <a:pt x="134" y="14"/>
                    </a:lnTo>
                    <a:lnTo>
                      <a:pt x="130" y="14"/>
                    </a:lnTo>
                    <a:lnTo>
                      <a:pt x="120" y="16"/>
                    </a:lnTo>
                    <a:lnTo>
                      <a:pt x="108" y="16"/>
                    </a:lnTo>
                    <a:lnTo>
                      <a:pt x="98" y="18"/>
                    </a:lnTo>
                    <a:lnTo>
                      <a:pt x="98" y="18"/>
                    </a:lnTo>
                    <a:lnTo>
                      <a:pt x="102" y="20"/>
                    </a:lnTo>
                    <a:lnTo>
                      <a:pt x="104" y="20"/>
                    </a:lnTo>
                    <a:lnTo>
                      <a:pt x="104" y="20"/>
                    </a:lnTo>
                    <a:lnTo>
                      <a:pt x="76" y="28"/>
                    </a:lnTo>
                    <a:lnTo>
                      <a:pt x="62" y="30"/>
                    </a:lnTo>
                    <a:lnTo>
                      <a:pt x="48" y="28"/>
                    </a:lnTo>
                    <a:lnTo>
                      <a:pt x="48" y="28"/>
                    </a:lnTo>
                    <a:lnTo>
                      <a:pt x="44" y="26"/>
                    </a:lnTo>
                    <a:lnTo>
                      <a:pt x="42" y="24"/>
                    </a:lnTo>
                    <a:lnTo>
                      <a:pt x="40" y="22"/>
                    </a:lnTo>
                    <a:lnTo>
                      <a:pt x="38" y="20"/>
                    </a:lnTo>
                    <a:lnTo>
                      <a:pt x="38" y="20"/>
                    </a:lnTo>
                    <a:lnTo>
                      <a:pt x="28" y="18"/>
                    </a:lnTo>
                    <a:lnTo>
                      <a:pt x="20" y="18"/>
                    </a:lnTo>
                    <a:lnTo>
                      <a:pt x="10" y="18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6" y="12"/>
                    </a:lnTo>
                    <a:lnTo>
                      <a:pt x="10" y="10"/>
                    </a:lnTo>
                    <a:lnTo>
                      <a:pt x="16" y="10"/>
                    </a:lnTo>
                    <a:lnTo>
                      <a:pt x="22" y="12"/>
                    </a:lnTo>
                    <a:lnTo>
                      <a:pt x="36" y="14"/>
                    </a:lnTo>
                    <a:lnTo>
                      <a:pt x="48" y="16"/>
                    </a:lnTo>
                    <a:lnTo>
                      <a:pt x="48" y="16"/>
                    </a:lnTo>
                    <a:lnTo>
                      <a:pt x="40" y="12"/>
                    </a:lnTo>
                    <a:lnTo>
                      <a:pt x="36" y="10"/>
                    </a:lnTo>
                    <a:lnTo>
                      <a:pt x="32" y="8"/>
                    </a:lnTo>
                    <a:lnTo>
                      <a:pt x="32" y="8"/>
                    </a:lnTo>
                    <a:lnTo>
                      <a:pt x="40" y="4"/>
                    </a:lnTo>
                    <a:lnTo>
                      <a:pt x="50" y="2"/>
                    </a:lnTo>
                    <a:lnTo>
                      <a:pt x="62" y="0"/>
                    </a:lnTo>
                    <a:lnTo>
                      <a:pt x="74" y="0"/>
                    </a:lnTo>
                    <a:lnTo>
                      <a:pt x="98" y="2"/>
                    </a:lnTo>
                    <a:lnTo>
                      <a:pt x="118" y="4"/>
                    </a:lnTo>
                    <a:lnTo>
                      <a:pt x="118" y="4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3550" name="Freeform 238"/>
              <p:cNvSpPr>
                <a:spLocks/>
              </p:cNvSpPr>
              <p:nvPr userDrawn="1"/>
            </p:nvSpPr>
            <p:spPr bwMode="auto">
              <a:xfrm>
                <a:off x="3781" y="246"/>
                <a:ext cx="43" cy="8"/>
              </a:xfrm>
              <a:custGeom>
                <a:avLst/>
                <a:gdLst/>
                <a:ahLst/>
                <a:cxnLst>
                  <a:cxn ang="0">
                    <a:pos x="162" y="4"/>
                  </a:cxn>
                  <a:cxn ang="0">
                    <a:pos x="162" y="4"/>
                  </a:cxn>
                  <a:cxn ang="0">
                    <a:pos x="150" y="10"/>
                  </a:cxn>
                  <a:cxn ang="0">
                    <a:pos x="136" y="12"/>
                  </a:cxn>
                  <a:cxn ang="0">
                    <a:pos x="120" y="14"/>
                  </a:cxn>
                  <a:cxn ang="0">
                    <a:pos x="102" y="14"/>
                  </a:cxn>
                  <a:cxn ang="0">
                    <a:pos x="102" y="14"/>
                  </a:cxn>
                  <a:cxn ang="0">
                    <a:pos x="102" y="18"/>
                  </a:cxn>
                  <a:cxn ang="0">
                    <a:pos x="104" y="18"/>
                  </a:cxn>
                  <a:cxn ang="0">
                    <a:pos x="110" y="18"/>
                  </a:cxn>
                  <a:cxn ang="0">
                    <a:pos x="110" y="18"/>
                  </a:cxn>
                  <a:cxn ang="0">
                    <a:pos x="84" y="24"/>
                  </a:cxn>
                  <a:cxn ang="0">
                    <a:pos x="58" y="28"/>
                  </a:cxn>
                  <a:cxn ang="0">
                    <a:pos x="30" y="32"/>
                  </a:cxn>
                  <a:cxn ang="0">
                    <a:pos x="0" y="32"/>
                  </a:cxn>
                  <a:cxn ang="0">
                    <a:pos x="0" y="32"/>
                  </a:cxn>
                  <a:cxn ang="0">
                    <a:pos x="20" y="24"/>
                  </a:cxn>
                  <a:cxn ang="0">
                    <a:pos x="42" y="14"/>
                  </a:cxn>
                  <a:cxn ang="0">
                    <a:pos x="64" y="6"/>
                  </a:cxn>
                  <a:cxn ang="0">
                    <a:pos x="78" y="4"/>
                  </a:cxn>
                  <a:cxn ang="0">
                    <a:pos x="92" y="4"/>
                  </a:cxn>
                  <a:cxn ang="0">
                    <a:pos x="92" y="4"/>
                  </a:cxn>
                  <a:cxn ang="0">
                    <a:pos x="88" y="6"/>
                  </a:cxn>
                  <a:cxn ang="0">
                    <a:pos x="84" y="6"/>
                  </a:cxn>
                  <a:cxn ang="0">
                    <a:pos x="80" y="6"/>
                  </a:cxn>
                  <a:cxn ang="0">
                    <a:pos x="78" y="8"/>
                  </a:cxn>
                  <a:cxn ang="0">
                    <a:pos x="78" y="8"/>
                  </a:cxn>
                  <a:cxn ang="0">
                    <a:pos x="88" y="8"/>
                  </a:cxn>
                  <a:cxn ang="0">
                    <a:pos x="100" y="6"/>
                  </a:cxn>
                  <a:cxn ang="0">
                    <a:pos x="120" y="2"/>
                  </a:cxn>
                  <a:cxn ang="0">
                    <a:pos x="132" y="2"/>
                  </a:cxn>
                  <a:cxn ang="0">
                    <a:pos x="142" y="0"/>
                  </a:cxn>
                  <a:cxn ang="0">
                    <a:pos x="152" y="2"/>
                  </a:cxn>
                  <a:cxn ang="0">
                    <a:pos x="162" y="4"/>
                  </a:cxn>
                  <a:cxn ang="0">
                    <a:pos x="162" y="4"/>
                  </a:cxn>
                </a:cxnLst>
                <a:rect l="0" t="0" r="r" b="b"/>
                <a:pathLst>
                  <a:path w="162" h="32">
                    <a:moveTo>
                      <a:pt x="162" y="4"/>
                    </a:moveTo>
                    <a:lnTo>
                      <a:pt x="162" y="4"/>
                    </a:lnTo>
                    <a:lnTo>
                      <a:pt x="150" y="10"/>
                    </a:lnTo>
                    <a:lnTo>
                      <a:pt x="136" y="12"/>
                    </a:lnTo>
                    <a:lnTo>
                      <a:pt x="120" y="14"/>
                    </a:lnTo>
                    <a:lnTo>
                      <a:pt x="102" y="14"/>
                    </a:lnTo>
                    <a:lnTo>
                      <a:pt x="102" y="14"/>
                    </a:lnTo>
                    <a:lnTo>
                      <a:pt x="102" y="18"/>
                    </a:lnTo>
                    <a:lnTo>
                      <a:pt x="104" y="18"/>
                    </a:lnTo>
                    <a:lnTo>
                      <a:pt x="110" y="18"/>
                    </a:lnTo>
                    <a:lnTo>
                      <a:pt x="110" y="18"/>
                    </a:lnTo>
                    <a:lnTo>
                      <a:pt x="84" y="24"/>
                    </a:lnTo>
                    <a:lnTo>
                      <a:pt x="58" y="28"/>
                    </a:lnTo>
                    <a:lnTo>
                      <a:pt x="30" y="32"/>
                    </a:lnTo>
                    <a:lnTo>
                      <a:pt x="0" y="32"/>
                    </a:lnTo>
                    <a:lnTo>
                      <a:pt x="0" y="32"/>
                    </a:lnTo>
                    <a:lnTo>
                      <a:pt x="20" y="24"/>
                    </a:lnTo>
                    <a:lnTo>
                      <a:pt x="42" y="14"/>
                    </a:lnTo>
                    <a:lnTo>
                      <a:pt x="64" y="6"/>
                    </a:lnTo>
                    <a:lnTo>
                      <a:pt x="78" y="4"/>
                    </a:lnTo>
                    <a:lnTo>
                      <a:pt x="92" y="4"/>
                    </a:lnTo>
                    <a:lnTo>
                      <a:pt x="92" y="4"/>
                    </a:lnTo>
                    <a:lnTo>
                      <a:pt x="88" y="6"/>
                    </a:lnTo>
                    <a:lnTo>
                      <a:pt x="84" y="6"/>
                    </a:lnTo>
                    <a:lnTo>
                      <a:pt x="80" y="6"/>
                    </a:lnTo>
                    <a:lnTo>
                      <a:pt x="78" y="8"/>
                    </a:lnTo>
                    <a:lnTo>
                      <a:pt x="78" y="8"/>
                    </a:lnTo>
                    <a:lnTo>
                      <a:pt x="88" y="8"/>
                    </a:lnTo>
                    <a:lnTo>
                      <a:pt x="100" y="6"/>
                    </a:lnTo>
                    <a:lnTo>
                      <a:pt x="120" y="2"/>
                    </a:lnTo>
                    <a:lnTo>
                      <a:pt x="132" y="2"/>
                    </a:lnTo>
                    <a:lnTo>
                      <a:pt x="142" y="0"/>
                    </a:lnTo>
                    <a:lnTo>
                      <a:pt x="152" y="2"/>
                    </a:lnTo>
                    <a:lnTo>
                      <a:pt x="162" y="4"/>
                    </a:lnTo>
                    <a:lnTo>
                      <a:pt x="162" y="4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3551" name="Freeform 239"/>
              <p:cNvSpPr>
                <a:spLocks/>
              </p:cNvSpPr>
              <p:nvPr userDrawn="1"/>
            </p:nvSpPr>
            <p:spPr bwMode="auto">
              <a:xfrm>
                <a:off x="4090" y="413"/>
                <a:ext cx="5" cy="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8" y="4"/>
                  </a:cxn>
                  <a:cxn ang="0">
                    <a:pos x="14" y="10"/>
                  </a:cxn>
                  <a:cxn ang="0">
                    <a:pos x="14" y="10"/>
                  </a:cxn>
                  <a:cxn ang="0">
                    <a:pos x="12" y="12"/>
                  </a:cxn>
                  <a:cxn ang="0">
                    <a:pos x="10" y="12"/>
                  </a:cxn>
                  <a:cxn ang="0">
                    <a:pos x="10" y="12"/>
                  </a:cxn>
                  <a:cxn ang="0">
                    <a:pos x="12" y="16"/>
                  </a:cxn>
                  <a:cxn ang="0">
                    <a:pos x="14" y="16"/>
                  </a:cxn>
                  <a:cxn ang="0">
                    <a:pos x="18" y="14"/>
                  </a:cxn>
                  <a:cxn ang="0">
                    <a:pos x="20" y="16"/>
                  </a:cxn>
                  <a:cxn ang="0">
                    <a:pos x="20" y="16"/>
                  </a:cxn>
                  <a:cxn ang="0">
                    <a:pos x="18" y="18"/>
                  </a:cxn>
                  <a:cxn ang="0">
                    <a:pos x="16" y="20"/>
                  </a:cxn>
                  <a:cxn ang="0">
                    <a:pos x="12" y="18"/>
                  </a:cxn>
                  <a:cxn ang="0">
                    <a:pos x="6" y="14"/>
                  </a:cxn>
                  <a:cxn ang="0">
                    <a:pos x="4" y="14"/>
                  </a:cxn>
                  <a:cxn ang="0">
                    <a:pos x="2" y="14"/>
                  </a:cxn>
                  <a:cxn ang="0">
                    <a:pos x="2" y="14"/>
                  </a:cxn>
                  <a:cxn ang="0">
                    <a:pos x="0" y="12"/>
                  </a:cxn>
                  <a:cxn ang="0">
                    <a:pos x="0" y="8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w="20" h="20">
                    <a:moveTo>
                      <a:pt x="0" y="0"/>
                    </a:moveTo>
                    <a:lnTo>
                      <a:pt x="0" y="0"/>
                    </a:lnTo>
                    <a:lnTo>
                      <a:pt x="8" y="4"/>
                    </a:lnTo>
                    <a:lnTo>
                      <a:pt x="14" y="10"/>
                    </a:lnTo>
                    <a:lnTo>
                      <a:pt x="14" y="10"/>
                    </a:lnTo>
                    <a:lnTo>
                      <a:pt x="12" y="12"/>
                    </a:lnTo>
                    <a:lnTo>
                      <a:pt x="10" y="12"/>
                    </a:lnTo>
                    <a:lnTo>
                      <a:pt x="10" y="12"/>
                    </a:lnTo>
                    <a:lnTo>
                      <a:pt x="12" y="16"/>
                    </a:lnTo>
                    <a:lnTo>
                      <a:pt x="14" y="16"/>
                    </a:lnTo>
                    <a:lnTo>
                      <a:pt x="18" y="14"/>
                    </a:lnTo>
                    <a:lnTo>
                      <a:pt x="20" y="16"/>
                    </a:lnTo>
                    <a:lnTo>
                      <a:pt x="20" y="16"/>
                    </a:lnTo>
                    <a:lnTo>
                      <a:pt x="18" y="18"/>
                    </a:lnTo>
                    <a:lnTo>
                      <a:pt x="16" y="20"/>
                    </a:lnTo>
                    <a:lnTo>
                      <a:pt x="12" y="18"/>
                    </a:lnTo>
                    <a:lnTo>
                      <a:pt x="6" y="14"/>
                    </a:lnTo>
                    <a:lnTo>
                      <a:pt x="4" y="14"/>
                    </a:lnTo>
                    <a:lnTo>
                      <a:pt x="2" y="14"/>
                    </a:lnTo>
                    <a:lnTo>
                      <a:pt x="2" y="14"/>
                    </a:lnTo>
                    <a:lnTo>
                      <a:pt x="0" y="12"/>
                    </a:lnTo>
                    <a:lnTo>
                      <a:pt x="0" y="8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3552" name="Freeform 240"/>
              <p:cNvSpPr>
                <a:spLocks/>
              </p:cNvSpPr>
              <p:nvPr userDrawn="1"/>
            </p:nvSpPr>
            <p:spPr bwMode="auto">
              <a:xfrm>
                <a:off x="3092" y="668"/>
                <a:ext cx="31" cy="83"/>
              </a:xfrm>
              <a:custGeom>
                <a:avLst/>
                <a:gdLst/>
                <a:ahLst/>
                <a:cxnLst>
                  <a:cxn ang="0">
                    <a:pos x="48" y="180"/>
                  </a:cxn>
                  <a:cxn ang="0">
                    <a:pos x="48" y="180"/>
                  </a:cxn>
                  <a:cxn ang="0">
                    <a:pos x="36" y="212"/>
                  </a:cxn>
                  <a:cxn ang="0">
                    <a:pos x="24" y="246"/>
                  </a:cxn>
                  <a:cxn ang="0">
                    <a:pos x="12" y="278"/>
                  </a:cxn>
                  <a:cxn ang="0">
                    <a:pos x="0" y="314"/>
                  </a:cxn>
                  <a:cxn ang="0">
                    <a:pos x="0" y="314"/>
                  </a:cxn>
                  <a:cxn ang="0">
                    <a:pos x="22" y="232"/>
                  </a:cxn>
                  <a:cxn ang="0">
                    <a:pos x="50" y="150"/>
                  </a:cxn>
                  <a:cxn ang="0">
                    <a:pos x="50" y="150"/>
                  </a:cxn>
                  <a:cxn ang="0">
                    <a:pos x="64" y="110"/>
                  </a:cxn>
                  <a:cxn ang="0">
                    <a:pos x="80" y="72"/>
                  </a:cxn>
                  <a:cxn ang="0">
                    <a:pos x="98" y="34"/>
                  </a:cxn>
                  <a:cxn ang="0">
                    <a:pos x="116" y="0"/>
                  </a:cxn>
                  <a:cxn ang="0">
                    <a:pos x="116" y="0"/>
                  </a:cxn>
                  <a:cxn ang="0">
                    <a:pos x="118" y="16"/>
                  </a:cxn>
                  <a:cxn ang="0">
                    <a:pos x="116" y="30"/>
                  </a:cxn>
                  <a:cxn ang="0">
                    <a:pos x="114" y="46"/>
                  </a:cxn>
                  <a:cxn ang="0">
                    <a:pos x="108" y="60"/>
                  </a:cxn>
                  <a:cxn ang="0">
                    <a:pos x="96" y="88"/>
                  </a:cxn>
                  <a:cxn ang="0">
                    <a:pos x="86" y="112"/>
                  </a:cxn>
                  <a:cxn ang="0">
                    <a:pos x="86" y="112"/>
                  </a:cxn>
                  <a:cxn ang="0">
                    <a:pos x="84" y="110"/>
                  </a:cxn>
                  <a:cxn ang="0">
                    <a:pos x="84" y="110"/>
                  </a:cxn>
                  <a:cxn ang="0">
                    <a:pos x="86" y="108"/>
                  </a:cxn>
                  <a:cxn ang="0">
                    <a:pos x="86" y="108"/>
                  </a:cxn>
                  <a:cxn ang="0">
                    <a:pos x="80" y="114"/>
                  </a:cxn>
                  <a:cxn ang="0">
                    <a:pos x="76" y="122"/>
                  </a:cxn>
                  <a:cxn ang="0">
                    <a:pos x="66" y="142"/>
                  </a:cxn>
                  <a:cxn ang="0">
                    <a:pos x="50" y="184"/>
                  </a:cxn>
                  <a:cxn ang="0">
                    <a:pos x="50" y="184"/>
                  </a:cxn>
                  <a:cxn ang="0">
                    <a:pos x="48" y="184"/>
                  </a:cxn>
                  <a:cxn ang="0">
                    <a:pos x="48" y="180"/>
                  </a:cxn>
                  <a:cxn ang="0">
                    <a:pos x="48" y="180"/>
                  </a:cxn>
                </a:cxnLst>
                <a:rect l="0" t="0" r="r" b="b"/>
                <a:pathLst>
                  <a:path w="118" h="314">
                    <a:moveTo>
                      <a:pt x="48" y="180"/>
                    </a:moveTo>
                    <a:lnTo>
                      <a:pt x="48" y="180"/>
                    </a:lnTo>
                    <a:lnTo>
                      <a:pt x="36" y="212"/>
                    </a:lnTo>
                    <a:lnTo>
                      <a:pt x="24" y="246"/>
                    </a:lnTo>
                    <a:lnTo>
                      <a:pt x="12" y="278"/>
                    </a:lnTo>
                    <a:lnTo>
                      <a:pt x="0" y="314"/>
                    </a:lnTo>
                    <a:lnTo>
                      <a:pt x="0" y="314"/>
                    </a:lnTo>
                    <a:lnTo>
                      <a:pt x="22" y="232"/>
                    </a:lnTo>
                    <a:lnTo>
                      <a:pt x="50" y="150"/>
                    </a:lnTo>
                    <a:lnTo>
                      <a:pt x="50" y="150"/>
                    </a:lnTo>
                    <a:lnTo>
                      <a:pt x="64" y="110"/>
                    </a:lnTo>
                    <a:lnTo>
                      <a:pt x="80" y="72"/>
                    </a:lnTo>
                    <a:lnTo>
                      <a:pt x="98" y="34"/>
                    </a:lnTo>
                    <a:lnTo>
                      <a:pt x="116" y="0"/>
                    </a:lnTo>
                    <a:lnTo>
                      <a:pt x="116" y="0"/>
                    </a:lnTo>
                    <a:lnTo>
                      <a:pt x="118" y="16"/>
                    </a:lnTo>
                    <a:lnTo>
                      <a:pt x="116" y="30"/>
                    </a:lnTo>
                    <a:lnTo>
                      <a:pt x="114" y="46"/>
                    </a:lnTo>
                    <a:lnTo>
                      <a:pt x="108" y="60"/>
                    </a:lnTo>
                    <a:lnTo>
                      <a:pt x="96" y="88"/>
                    </a:lnTo>
                    <a:lnTo>
                      <a:pt x="86" y="112"/>
                    </a:lnTo>
                    <a:lnTo>
                      <a:pt x="86" y="112"/>
                    </a:lnTo>
                    <a:lnTo>
                      <a:pt x="84" y="110"/>
                    </a:lnTo>
                    <a:lnTo>
                      <a:pt x="84" y="110"/>
                    </a:lnTo>
                    <a:lnTo>
                      <a:pt x="86" y="108"/>
                    </a:lnTo>
                    <a:lnTo>
                      <a:pt x="86" y="108"/>
                    </a:lnTo>
                    <a:lnTo>
                      <a:pt x="80" y="114"/>
                    </a:lnTo>
                    <a:lnTo>
                      <a:pt x="76" y="122"/>
                    </a:lnTo>
                    <a:lnTo>
                      <a:pt x="66" y="142"/>
                    </a:lnTo>
                    <a:lnTo>
                      <a:pt x="50" y="184"/>
                    </a:lnTo>
                    <a:lnTo>
                      <a:pt x="50" y="184"/>
                    </a:lnTo>
                    <a:lnTo>
                      <a:pt x="48" y="184"/>
                    </a:lnTo>
                    <a:lnTo>
                      <a:pt x="48" y="180"/>
                    </a:lnTo>
                    <a:lnTo>
                      <a:pt x="48" y="18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fr-FR"/>
              </a:p>
            </p:txBody>
          </p:sp>
        </p:grpSp>
        <p:sp>
          <p:nvSpPr>
            <p:cNvPr id="13347" name="Freeform 35"/>
            <p:cNvSpPr>
              <a:spLocks/>
            </p:cNvSpPr>
            <p:nvPr userDrawn="1"/>
          </p:nvSpPr>
          <p:spPr bwMode="auto">
            <a:xfrm>
              <a:off x="3303" y="1216"/>
              <a:ext cx="2138" cy="1497"/>
            </a:xfrm>
            <a:custGeom>
              <a:avLst/>
              <a:gdLst/>
              <a:ahLst/>
              <a:cxnLst>
                <a:cxn ang="0">
                  <a:pos x="1400" y="275"/>
                </a:cxn>
                <a:cxn ang="0">
                  <a:pos x="1596" y="795"/>
                </a:cxn>
                <a:cxn ang="0">
                  <a:pos x="0" y="795"/>
                </a:cxn>
                <a:cxn ang="0">
                  <a:pos x="217" y="252"/>
                </a:cxn>
                <a:cxn ang="0">
                  <a:pos x="796" y="0"/>
                </a:cxn>
                <a:cxn ang="0">
                  <a:pos x="1400" y="275"/>
                </a:cxn>
              </a:cxnLst>
              <a:rect l="0" t="0" r="r" b="b"/>
              <a:pathLst>
                <a:path w="1596" h="1118">
                  <a:moveTo>
                    <a:pt x="1400" y="275"/>
                  </a:moveTo>
                  <a:cubicBezTo>
                    <a:pt x="1522" y="417"/>
                    <a:pt x="1596" y="597"/>
                    <a:pt x="1596" y="795"/>
                  </a:cubicBezTo>
                  <a:cubicBezTo>
                    <a:pt x="1037" y="1118"/>
                    <a:pt x="668" y="611"/>
                    <a:pt x="0" y="795"/>
                  </a:cubicBezTo>
                  <a:cubicBezTo>
                    <a:pt x="0" y="585"/>
                    <a:pt x="83" y="392"/>
                    <a:pt x="217" y="252"/>
                  </a:cubicBezTo>
                  <a:cubicBezTo>
                    <a:pt x="364" y="95"/>
                    <a:pt x="570" y="0"/>
                    <a:pt x="796" y="0"/>
                  </a:cubicBezTo>
                  <a:cubicBezTo>
                    <a:pt x="1039" y="0"/>
                    <a:pt x="1253" y="108"/>
                    <a:pt x="1400" y="275"/>
                  </a:cubicBezTo>
                  <a:close/>
                </a:path>
              </a:pathLst>
            </a:custGeom>
            <a:gradFill rotWithShape="1">
              <a:gsLst>
                <a:gs pos="0">
                  <a:schemeClr val="bg1">
                    <a:alpha val="42999"/>
                  </a:schemeClr>
                </a:gs>
                <a:gs pos="100000">
                  <a:schemeClr val="bg1">
                    <a:gamma/>
                    <a:shade val="46275"/>
                    <a:invGamma/>
                    <a:alpha val="0"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fr-FR"/>
            </a:p>
          </p:txBody>
        </p:sp>
      </p:grpSp>
      <p:grpSp>
        <p:nvGrpSpPr>
          <p:cNvPr id="13341" name="Group 29"/>
          <p:cNvGrpSpPr>
            <a:grpSpLocks/>
          </p:cNvGrpSpPr>
          <p:nvPr/>
        </p:nvGrpSpPr>
        <p:grpSpPr bwMode="auto">
          <a:xfrm>
            <a:off x="630238" y="3440113"/>
            <a:ext cx="3941762" cy="985837"/>
            <a:chOff x="117" y="2105"/>
            <a:chExt cx="5477" cy="1370"/>
          </a:xfrm>
        </p:grpSpPr>
        <p:grpSp>
          <p:nvGrpSpPr>
            <p:cNvPr id="13328" name="Group 16"/>
            <p:cNvGrpSpPr>
              <a:grpSpLocks/>
            </p:cNvGrpSpPr>
            <p:nvPr userDrawn="1"/>
          </p:nvGrpSpPr>
          <p:grpSpPr bwMode="auto">
            <a:xfrm>
              <a:off x="150" y="2107"/>
              <a:ext cx="5444" cy="1368"/>
              <a:chOff x="150" y="2107"/>
              <a:chExt cx="5444" cy="1368"/>
            </a:xfrm>
          </p:grpSpPr>
          <p:sp>
            <p:nvSpPr>
              <p:cNvPr id="13326" name="AutoShape 14"/>
              <p:cNvSpPr>
                <a:spLocks noChangeArrowheads="1"/>
              </p:cNvSpPr>
              <p:nvPr userDrawn="1"/>
            </p:nvSpPr>
            <p:spPr bwMode="auto">
              <a:xfrm>
                <a:off x="150" y="2115"/>
                <a:ext cx="5444" cy="1360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rgbClr val="16A5D8"/>
                  </a:gs>
                  <a:gs pos="100000">
                    <a:srgbClr val="0F7295"/>
                  </a:gs>
                </a:gsLst>
                <a:lin ang="5400000" scaled="1"/>
              </a:gra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fr-FR"/>
              </a:p>
            </p:txBody>
          </p:sp>
          <p:pic>
            <p:nvPicPr>
              <p:cNvPr id="13327" name="Picture 15" descr="Picture1"/>
              <p:cNvPicPr>
                <a:picLocks noChangeAspect="1" noChangeArrowheads="1"/>
              </p:cNvPicPr>
              <p:nvPr userDrawn="1"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150" y="2107"/>
                <a:ext cx="5444" cy="1363"/>
              </a:xfrm>
              <a:prstGeom prst="rect">
                <a:avLst/>
              </a:prstGeom>
              <a:noFill/>
            </p:spPr>
          </p:pic>
        </p:grpSp>
        <p:sp>
          <p:nvSpPr>
            <p:cNvPr id="13333" name="AutoShape 21"/>
            <p:cNvSpPr>
              <a:spLocks noChangeAspect="1" noChangeArrowheads="1" noTextEdit="1"/>
            </p:cNvSpPr>
            <p:nvPr userDrawn="1"/>
          </p:nvSpPr>
          <p:spPr bwMode="auto">
            <a:xfrm>
              <a:off x="150" y="2107"/>
              <a:ext cx="5444" cy="135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13335" name="Freeform 23"/>
            <p:cNvSpPr>
              <a:spLocks/>
            </p:cNvSpPr>
            <p:nvPr userDrawn="1"/>
          </p:nvSpPr>
          <p:spPr bwMode="auto">
            <a:xfrm>
              <a:off x="148" y="2105"/>
              <a:ext cx="5446" cy="911"/>
            </a:xfrm>
            <a:custGeom>
              <a:avLst/>
              <a:gdLst/>
              <a:ahLst/>
              <a:cxnLst>
                <a:cxn ang="0">
                  <a:pos x="226" y="0"/>
                </a:cxn>
                <a:cxn ang="0">
                  <a:pos x="0" y="226"/>
                </a:cxn>
                <a:cxn ang="0">
                  <a:pos x="0" y="679"/>
                </a:cxn>
                <a:cxn ang="0">
                  <a:pos x="2700" y="719"/>
                </a:cxn>
                <a:cxn ang="0">
                  <a:pos x="5446" y="663"/>
                </a:cxn>
                <a:cxn ang="0">
                  <a:pos x="5446" y="226"/>
                </a:cxn>
                <a:cxn ang="0">
                  <a:pos x="5220" y="0"/>
                </a:cxn>
                <a:cxn ang="0">
                  <a:pos x="226" y="0"/>
                </a:cxn>
              </a:cxnLst>
              <a:rect l="0" t="0" r="r" b="b"/>
              <a:pathLst>
                <a:path w="5446" h="911">
                  <a:moveTo>
                    <a:pt x="226" y="0"/>
                  </a:moveTo>
                  <a:cubicBezTo>
                    <a:pt x="102" y="0"/>
                    <a:pt x="0" y="102"/>
                    <a:pt x="0" y="226"/>
                  </a:cubicBezTo>
                  <a:cubicBezTo>
                    <a:pt x="0" y="679"/>
                    <a:pt x="0" y="679"/>
                    <a:pt x="0" y="679"/>
                  </a:cubicBezTo>
                  <a:cubicBezTo>
                    <a:pt x="450" y="761"/>
                    <a:pt x="796" y="911"/>
                    <a:pt x="2700" y="719"/>
                  </a:cubicBezTo>
                  <a:cubicBezTo>
                    <a:pt x="4604" y="527"/>
                    <a:pt x="4988" y="745"/>
                    <a:pt x="5446" y="663"/>
                  </a:cubicBezTo>
                  <a:cubicBezTo>
                    <a:pt x="5446" y="226"/>
                    <a:pt x="5446" y="226"/>
                    <a:pt x="5446" y="226"/>
                  </a:cubicBezTo>
                  <a:cubicBezTo>
                    <a:pt x="5446" y="102"/>
                    <a:pt x="5346" y="0"/>
                    <a:pt x="5220" y="0"/>
                  </a:cubicBezTo>
                  <a:lnTo>
                    <a:pt x="226" y="0"/>
                  </a:lnTo>
                  <a:close/>
                </a:path>
              </a:pathLst>
            </a:custGeom>
            <a:gradFill rotWithShape="1">
              <a:gsLst>
                <a:gs pos="0">
                  <a:srgbClr val="77D1F1">
                    <a:alpha val="88000"/>
                  </a:srgbClr>
                </a:gs>
                <a:gs pos="100000">
                  <a:srgbClr val="77D1F1">
                    <a:gamma/>
                    <a:shade val="46275"/>
                    <a:invGamma/>
                    <a:alpha val="0"/>
                  </a:srgbClr>
                </a:gs>
              </a:gsLst>
              <a:lin ang="5400000" scaled="1"/>
            </a:gradFill>
            <a:ln w="9525" cap="flat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fr-FR"/>
            </a:p>
          </p:txBody>
        </p:sp>
        <p:sp>
          <p:nvSpPr>
            <p:cNvPr id="13340" name="Freeform 28"/>
            <p:cNvSpPr>
              <a:spLocks/>
            </p:cNvSpPr>
            <p:nvPr userDrawn="1"/>
          </p:nvSpPr>
          <p:spPr bwMode="auto">
            <a:xfrm>
              <a:off x="117" y="2107"/>
              <a:ext cx="5475" cy="327"/>
            </a:xfrm>
            <a:custGeom>
              <a:avLst/>
              <a:gdLst/>
              <a:ahLst/>
              <a:cxnLst>
                <a:cxn ang="0">
                  <a:pos x="5475" y="227"/>
                </a:cxn>
                <a:cxn ang="0">
                  <a:pos x="5251" y="0"/>
                </a:cxn>
                <a:cxn ang="0">
                  <a:pos x="259" y="0"/>
                </a:cxn>
                <a:cxn ang="0">
                  <a:pos x="33" y="284"/>
                </a:cxn>
                <a:cxn ang="0">
                  <a:pos x="2781" y="257"/>
                </a:cxn>
                <a:cxn ang="0">
                  <a:pos x="5475" y="227"/>
                </a:cxn>
              </a:cxnLst>
              <a:rect l="0" t="0" r="r" b="b"/>
              <a:pathLst>
                <a:path w="5475" h="327">
                  <a:moveTo>
                    <a:pt x="5475" y="227"/>
                  </a:moveTo>
                  <a:cubicBezTo>
                    <a:pt x="5475" y="103"/>
                    <a:pt x="5377" y="0"/>
                    <a:pt x="5251" y="0"/>
                  </a:cubicBezTo>
                  <a:lnTo>
                    <a:pt x="259" y="0"/>
                  </a:lnTo>
                  <a:cubicBezTo>
                    <a:pt x="135" y="0"/>
                    <a:pt x="0" y="95"/>
                    <a:pt x="33" y="284"/>
                  </a:cubicBezTo>
                  <a:cubicBezTo>
                    <a:pt x="453" y="327"/>
                    <a:pt x="1874" y="267"/>
                    <a:pt x="2781" y="257"/>
                  </a:cubicBezTo>
                  <a:cubicBezTo>
                    <a:pt x="3688" y="247"/>
                    <a:pt x="5063" y="270"/>
                    <a:pt x="5475" y="227"/>
                  </a:cubicBezTo>
                  <a:close/>
                </a:path>
              </a:pathLst>
            </a:custGeom>
            <a:gradFill rotWithShape="1">
              <a:gsLst>
                <a:gs pos="0">
                  <a:srgbClr val="A4E1F6">
                    <a:alpha val="67999"/>
                  </a:srgbClr>
                </a:gs>
                <a:gs pos="100000">
                  <a:srgbClr val="A4E1F6">
                    <a:gamma/>
                    <a:shade val="46275"/>
                    <a:invGamma/>
                    <a:alpha val="0"/>
                  </a:srgbClr>
                </a:gs>
              </a:gsLst>
              <a:lin ang="5400000" scaled="1"/>
            </a:gradFill>
            <a:ln w="9525" cap="flat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fr-FR"/>
            </a:p>
          </p:txBody>
        </p:sp>
      </p:grpSp>
      <p:sp>
        <p:nvSpPr>
          <p:cNvPr id="13320" name="Rectangle 8"/>
          <p:cNvSpPr>
            <a:spLocks noGrp="1" noChangeArrowheads="1"/>
          </p:cNvSpPr>
          <p:nvPr>
            <p:ph type="ctrTitle"/>
          </p:nvPr>
        </p:nvSpPr>
        <p:spPr>
          <a:xfrm>
            <a:off x="658813" y="3429000"/>
            <a:ext cx="3886200" cy="1011238"/>
          </a:xfrm>
          <a:effectLst/>
        </p:spPr>
        <p:txBody>
          <a:bodyPr/>
          <a:lstStyle>
            <a:lvl1pPr>
              <a:defRPr/>
            </a:lvl1pPr>
          </a:lstStyle>
          <a:p>
            <a:r>
              <a:rPr lang="fr-FR" smtClean="0"/>
              <a:t>Modifiez le style du titre</a:t>
            </a:r>
            <a:endParaRPr lang="en-GB"/>
          </a:p>
        </p:txBody>
      </p:sp>
      <p:grpSp>
        <p:nvGrpSpPr>
          <p:cNvPr id="13560" name="Group 248"/>
          <p:cNvGrpSpPr>
            <a:grpSpLocks/>
          </p:cNvGrpSpPr>
          <p:nvPr/>
        </p:nvGrpSpPr>
        <p:grpSpPr bwMode="auto">
          <a:xfrm>
            <a:off x="630238" y="4746625"/>
            <a:ext cx="3941762" cy="985838"/>
            <a:chOff x="117" y="2105"/>
            <a:chExt cx="5477" cy="1370"/>
          </a:xfrm>
        </p:grpSpPr>
        <p:grpSp>
          <p:nvGrpSpPr>
            <p:cNvPr id="13561" name="Group 249"/>
            <p:cNvGrpSpPr>
              <a:grpSpLocks/>
            </p:cNvGrpSpPr>
            <p:nvPr userDrawn="1"/>
          </p:nvGrpSpPr>
          <p:grpSpPr bwMode="auto">
            <a:xfrm>
              <a:off x="150" y="2107"/>
              <a:ext cx="5444" cy="1368"/>
              <a:chOff x="150" y="2107"/>
              <a:chExt cx="5444" cy="1368"/>
            </a:xfrm>
          </p:grpSpPr>
          <p:sp>
            <p:nvSpPr>
              <p:cNvPr id="13562" name="AutoShape 250"/>
              <p:cNvSpPr>
                <a:spLocks noChangeArrowheads="1"/>
              </p:cNvSpPr>
              <p:nvPr userDrawn="1"/>
            </p:nvSpPr>
            <p:spPr bwMode="auto">
              <a:xfrm>
                <a:off x="150" y="2115"/>
                <a:ext cx="5444" cy="1360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rgbClr val="16A5D8"/>
                  </a:gs>
                  <a:gs pos="100000">
                    <a:srgbClr val="0F7295"/>
                  </a:gs>
                </a:gsLst>
                <a:lin ang="5400000" scaled="1"/>
              </a:gra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fr-FR"/>
              </a:p>
            </p:txBody>
          </p:sp>
          <p:pic>
            <p:nvPicPr>
              <p:cNvPr id="13563" name="Picture 251" descr="Picture1"/>
              <p:cNvPicPr>
                <a:picLocks noChangeAspect="1" noChangeArrowheads="1"/>
              </p:cNvPicPr>
              <p:nvPr userDrawn="1"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150" y="2107"/>
                <a:ext cx="5444" cy="1363"/>
              </a:xfrm>
              <a:prstGeom prst="rect">
                <a:avLst/>
              </a:prstGeom>
              <a:noFill/>
              <a:effectLst/>
            </p:spPr>
          </p:pic>
        </p:grpSp>
        <p:sp>
          <p:nvSpPr>
            <p:cNvPr id="13564" name="AutoShape 252"/>
            <p:cNvSpPr>
              <a:spLocks noChangeAspect="1" noChangeArrowheads="1" noTextEdit="1"/>
            </p:cNvSpPr>
            <p:nvPr userDrawn="1"/>
          </p:nvSpPr>
          <p:spPr bwMode="auto">
            <a:xfrm>
              <a:off x="150" y="2107"/>
              <a:ext cx="5444" cy="135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endParaRPr lang="fr-FR"/>
            </a:p>
          </p:txBody>
        </p:sp>
        <p:sp>
          <p:nvSpPr>
            <p:cNvPr id="13565" name="Freeform 253"/>
            <p:cNvSpPr>
              <a:spLocks/>
            </p:cNvSpPr>
            <p:nvPr userDrawn="1"/>
          </p:nvSpPr>
          <p:spPr bwMode="auto">
            <a:xfrm>
              <a:off x="148" y="2105"/>
              <a:ext cx="5446" cy="911"/>
            </a:xfrm>
            <a:custGeom>
              <a:avLst/>
              <a:gdLst/>
              <a:ahLst/>
              <a:cxnLst>
                <a:cxn ang="0">
                  <a:pos x="226" y="0"/>
                </a:cxn>
                <a:cxn ang="0">
                  <a:pos x="0" y="226"/>
                </a:cxn>
                <a:cxn ang="0">
                  <a:pos x="0" y="679"/>
                </a:cxn>
                <a:cxn ang="0">
                  <a:pos x="2700" y="719"/>
                </a:cxn>
                <a:cxn ang="0">
                  <a:pos x="5446" y="663"/>
                </a:cxn>
                <a:cxn ang="0">
                  <a:pos x="5446" y="226"/>
                </a:cxn>
                <a:cxn ang="0">
                  <a:pos x="5220" y="0"/>
                </a:cxn>
                <a:cxn ang="0">
                  <a:pos x="226" y="0"/>
                </a:cxn>
              </a:cxnLst>
              <a:rect l="0" t="0" r="r" b="b"/>
              <a:pathLst>
                <a:path w="5446" h="911">
                  <a:moveTo>
                    <a:pt x="226" y="0"/>
                  </a:moveTo>
                  <a:cubicBezTo>
                    <a:pt x="102" y="0"/>
                    <a:pt x="0" y="102"/>
                    <a:pt x="0" y="226"/>
                  </a:cubicBezTo>
                  <a:cubicBezTo>
                    <a:pt x="0" y="679"/>
                    <a:pt x="0" y="679"/>
                    <a:pt x="0" y="679"/>
                  </a:cubicBezTo>
                  <a:cubicBezTo>
                    <a:pt x="450" y="761"/>
                    <a:pt x="796" y="911"/>
                    <a:pt x="2700" y="719"/>
                  </a:cubicBezTo>
                  <a:cubicBezTo>
                    <a:pt x="4604" y="527"/>
                    <a:pt x="4988" y="745"/>
                    <a:pt x="5446" y="663"/>
                  </a:cubicBezTo>
                  <a:cubicBezTo>
                    <a:pt x="5446" y="226"/>
                    <a:pt x="5446" y="226"/>
                    <a:pt x="5446" y="226"/>
                  </a:cubicBezTo>
                  <a:cubicBezTo>
                    <a:pt x="5446" y="102"/>
                    <a:pt x="5346" y="0"/>
                    <a:pt x="5220" y="0"/>
                  </a:cubicBezTo>
                  <a:lnTo>
                    <a:pt x="226" y="0"/>
                  </a:lnTo>
                  <a:close/>
                </a:path>
              </a:pathLst>
            </a:custGeom>
            <a:gradFill rotWithShape="1">
              <a:gsLst>
                <a:gs pos="0">
                  <a:srgbClr val="77D1F1">
                    <a:alpha val="88000"/>
                  </a:srgbClr>
                </a:gs>
                <a:gs pos="100000">
                  <a:srgbClr val="77D1F1">
                    <a:gamma/>
                    <a:shade val="46275"/>
                    <a:invGamma/>
                    <a:alpha val="0"/>
                  </a:srgbClr>
                </a:gs>
              </a:gsLst>
              <a:lin ang="5400000" scaled="1"/>
            </a:gradFill>
            <a:ln w="9525" cap="flat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fr-FR"/>
            </a:p>
          </p:txBody>
        </p:sp>
        <p:sp>
          <p:nvSpPr>
            <p:cNvPr id="13566" name="Freeform 254"/>
            <p:cNvSpPr>
              <a:spLocks/>
            </p:cNvSpPr>
            <p:nvPr userDrawn="1"/>
          </p:nvSpPr>
          <p:spPr bwMode="auto">
            <a:xfrm>
              <a:off x="117" y="2107"/>
              <a:ext cx="5475" cy="327"/>
            </a:xfrm>
            <a:custGeom>
              <a:avLst/>
              <a:gdLst/>
              <a:ahLst/>
              <a:cxnLst>
                <a:cxn ang="0">
                  <a:pos x="5475" y="227"/>
                </a:cxn>
                <a:cxn ang="0">
                  <a:pos x="5251" y="0"/>
                </a:cxn>
                <a:cxn ang="0">
                  <a:pos x="259" y="0"/>
                </a:cxn>
                <a:cxn ang="0">
                  <a:pos x="33" y="284"/>
                </a:cxn>
                <a:cxn ang="0">
                  <a:pos x="2781" y="257"/>
                </a:cxn>
                <a:cxn ang="0">
                  <a:pos x="5475" y="227"/>
                </a:cxn>
              </a:cxnLst>
              <a:rect l="0" t="0" r="r" b="b"/>
              <a:pathLst>
                <a:path w="5475" h="327">
                  <a:moveTo>
                    <a:pt x="5475" y="227"/>
                  </a:moveTo>
                  <a:cubicBezTo>
                    <a:pt x="5475" y="103"/>
                    <a:pt x="5377" y="0"/>
                    <a:pt x="5251" y="0"/>
                  </a:cubicBezTo>
                  <a:lnTo>
                    <a:pt x="259" y="0"/>
                  </a:lnTo>
                  <a:cubicBezTo>
                    <a:pt x="135" y="0"/>
                    <a:pt x="0" y="95"/>
                    <a:pt x="33" y="284"/>
                  </a:cubicBezTo>
                  <a:cubicBezTo>
                    <a:pt x="453" y="327"/>
                    <a:pt x="1874" y="267"/>
                    <a:pt x="2781" y="257"/>
                  </a:cubicBezTo>
                  <a:cubicBezTo>
                    <a:pt x="3688" y="247"/>
                    <a:pt x="5063" y="270"/>
                    <a:pt x="5475" y="227"/>
                  </a:cubicBezTo>
                  <a:close/>
                </a:path>
              </a:pathLst>
            </a:custGeom>
            <a:gradFill rotWithShape="1">
              <a:gsLst>
                <a:gs pos="0">
                  <a:srgbClr val="A4E1F6">
                    <a:alpha val="67999"/>
                  </a:srgbClr>
                </a:gs>
                <a:gs pos="100000">
                  <a:srgbClr val="A4E1F6">
                    <a:gamma/>
                    <a:shade val="46275"/>
                    <a:invGamma/>
                    <a:alpha val="0"/>
                  </a:srgbClr>
                </a:gs>
              </a:gsLst>
              <a:lin ang="5400000" scaled="1"/>
            </a:gradFill>
            <a:ln w="9525" cap="flat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fr-FR"/>
            </a:p>
          </p:txBody>
        </p:sp>
      </p:grpSp>
      <p:sp>
        <p:nvSpPr>
          <p:cNvPr id="13316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684213" y="4737100"/>
            <a:ext cx="3887787" cy="1008063"/>
          </a:xfrm>
        </p:spPr>
        <p:txBody>
          <a:bodyPr anchor="ctr"/>
          <a:lstStyle>
            <a:lvl1pPr marL="0" indent="0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fr-FR" smtClean="0"/>
              <a:t>Modifiez le style des sous-titres du masque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784121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9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9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9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53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35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5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3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400"/>
                            </p:stCondLst>
                            <p:childTnLst>
                              <p:par>
                                <p:cTn id="1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14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9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5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3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20" grpId="0"/>
      <p:bldP spid="1331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31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0B8FF31-DBA5-49E4-96B8-2F3796864C4B}" type="slidenum">
              <a:rPr lang="en-GB" smtClean="0"/>
              <a:pPr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6656543"/>
      </p:ext>
    </p:extLst>
  </p:cSld>
  <p:clrMapOvr>
    <a:masterClrMapping/>
  </p:clrMapOvr>
  <p:transition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374804A-A28D-44A1-B6A3-115CC1AF5AF9}" type="slidenum">
              <a:rPr lang="en-GB" smtClean="0"/>
              <a:pPr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4870891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DDC13E7-4C39-4325-8AC9-D1220564D06B}" type="slidenum">
              <a:rPr lang="en-GB"/>
              <a:pPr/>
              <a:t>‹N°›</a:t>
            </a:fld>
            <a:endParaRPr lang="en-GB"/>
          </a:p>
        </p:txBody>
      </p:sp>
    </p:spTree>
  </p:cSld>
  <p:clrMapOvr>
    <a:masterClrMapping/>
  </p:clrMapOvr>
  <p:transition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1908175" y="981075"/>
            <a:ext cx="3313113" cy="50403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5373688" y="981075"/>
            <a:ext cx="3313112" cy="50403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7C499D2-C50E-4CCD-8C72-54E792DFA442}" type="slidenum">
              <a:rPr lang="en-GB" smtClean="0"/>
              <a:pPr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6019786"/>
      </p:ext>
    </p:extLst>
  </p:cSld>
  <p:clrMapOvr>
    <a:masterClrMapping/>
  </p:clrMapOvr>
  <p:transition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AAF3F7A-F848-4EE5-8137-40C3CC5ACE97}" type="slidenum">
              <a:rPr lang="en-GB" smtClean="0"/>
              <a:pPr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7736551"/>
      </p:ext>
    </p:extLst>
  </p:cSld>
  <p:clrMapOvr>
    <a:masterClrMapping/>
  </p:clrMapOvr>
  <p:transition>
    <p:fad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F1C0C50-7AF4-4361-AD1E-C818B26B5729}" type="slidenum">
              <a:rPr lang="en-GB" smtClean="0"/>
              <a:pPr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002793"/>
      </p:ext>
    </p:extLst>
  </p:cSld>
  <p:clrMapOvr>
    <a:masterClrMapping/>
  </p:clrMapOvr>
  <p:transition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DDC13E7-4C39-4325-8AC9-D1220564D06B}" type="slidenum">
              <a:rPr lang="en-GB" smtClean="0"/>
              <a:pPr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8290629"/>
      </p:ext>
    </p:extLst>
  </p:cSld>
  <p:clrMapOvr>
    <a:masterClrMapping/>
  </p:clrMapOvr>
  <p:transition>
    <p:fad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42F228A-CD15-4A39-B1CB-78F8A5C598B7}" type="slidenum">
              <a:rPr lang="en-GB" smtClean="0"/>
              <a:pPr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4456135"/>
      </p:ext>
    </p:extLst>
  </p:cSld>
  <p:clrMapOvr>
    <a:masterClrMapping/>
  </p:clrMapOvr>
  <p:transition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Cliquez sur l'icône pour ajouter une image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145944D-5A0A-405D-A81C-072097FD5667}" type="slidenum">
              <a:rPr lang="en-GB" smtClean="0"/>
              <a:pPr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77711008"/>
      </p:ext>
    </p:extLst>
  </p:cSld>
  <p:clrMapOvr>
    <a:masterClrMapping/>
  </p:clrMapOvr>
  <p:transition>
    <p:fade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E4D6E7B-9831-481F-B721-D9CA85FEEB8E}" type="slidenum">
              <a:rPr lang="en-GB" smtClean="0"/>
              <a:pPr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662802"/>
      </p:ext>
    </p:extLst>
  </p:cSld>
  <p:clrMapOvr>
    <a:masterClrMapping/>
  </p:clrMapOvr>
  <p:transition>
    <p:fade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15113" y="188913"/>
            <a:ext cx="2071687" cy="5832475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00050" y="188913"/>
            <a:ext cx="6062663" cy="5832475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28893A3-0C03-403F-9824-FAB6C03838EF}" type="slidenum">
              <a:rPr lang="en-GB" smtClean="0"/>
              <a:pPr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3516152"/>
      </p:ext>
    </p:extLst>
  </p:cSld>
  <p:clrMapOvr>
    <a:masterClrMapping/>
  </p:clrMapOvr>
  <p:transition>
    <p:fad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fr-FR" smtClean="0"/>
              <a:t>Modifiez le style des sous-titres du masque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96398587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146960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42F228A-CD15-4A39-B1CB-78F8A5C598B7}" type="slidenum">
              <a:rPr lang="en-GB"/>
              <a:pPr/>
              <a:t>‹N°›</a:t>
            </a:fld>
            <a:endParaRPr lang="en-GB"/>
          </a:p>
        </p:txBody>
      </p:sp>
    </p:spTree>
  </p:cSld>
  <p:clrMapOvr>
    <a:masterClrMapping/>
  </p:clrMapOvr>
  <p:transition/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1171668111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50920109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21455403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95836293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87185396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1064997873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Cliquez sur l'icône pour ajouter une image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713359684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74381033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74278072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1">
            <a:blip r:embed="rId2" cstate="print"/>
            <a:srcRect/>
            <a:stretch>
              <a:fillRect/>
            </a:stretch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/>
          </a:p>
        </p:txBody>
      </p:sp>
      <p:sp>
        <p:nvSpPr>
          <p:cNvPr id="2051" name="Rectangle 27"/>
          <p:cNvSpPr>
            <a:spLocks noGrp="1" noChangeArrowheads="1"/>
          </p:cNvSpPr>
          <p:nvPr>
            <p:ph type="ctrTitle"/>
          </p:nvPr>
        </p:nvSpPr>
        <p:spPr>
          <a:xfrm>
            <a:off x="468313" y="1412875"/>
            <a:ext cx="8207375" cy="960438"/>
          </a:xfrm>
        </p:spPr>
        <p:txBody>
          <a:bodyPr/>
          <a:lstStyle>
            <a:lvl1pPr>
              <a:defRPr sz="3400">
                <a:solidFill>
                  <a:schemeClr val="tx1"/>
                </a:solidFill>
              </a:defRPr>
            </a:lvl1pPr>
          </a:lstStyle>
          <a:p>
            <a:pPr lvl="0"/>
            <a:r>
              <a:rPr lang="fr-FR" altLang="zh-CN" noProof="0" smtClean="0"/>
              <a:t>Modifiez le style du titre</a:t>
            </a:r>
            <a:endParaRPr lang="zh-CN" noProof="0" smtClean="0"/>
          </a:p>
        </p:txBody>
      </p:sp>
      <p:sp>
        <p:nvSpPr>
          <p:cNvPr id="2052" name="Rectangle 31"/>
          <p:cNvSpPr>
            <a:spLocks noGrp="1" noChangeArrowheads="1"/>
          </p:cNvSpPr>
          <p:nvPr>
            <p:ph type="subTitle" idx="1"/>
          </p:nvPr>
        </p:nvSpPr>
        <p:spPr>
          <a:xfrm>
            <a:off x="468313" y="2373313"/>
            <a:ext cx="8207375" cy="407987"/>
          </a:xfrm>
        </p:spPr>
        <p:txBody>
          <a:bodyPr anchor="ctr"/>
          <a:lstStyle>
            <a:lvl1pPr marL="0" indent="0" algn="ctr">
              <a:buFont typeface="Wingdings" panose="05000000000000000000" pitchFamily="2" charset="2"/>
              <a:buNone/>
              <a:defRPr sz="1800"/>
            </a:lvl1pPr>
          </a:lstStyle>
          <a:p>
            <a:pPr lvl="0"/>
            <a:r>
              <a:rPr lang="fr-FR" altLang="zh-CN" noProof="0" smtClean="0"/>
              <a:t>Modifiez le style des sous-titres du masque</a:t>
            </a:r>
            <a:endParaRPr lang="zh-CN" noProof="0" smtClean="0"/>
          </a:p>
        </p:txBody>
      </p:sp>
      <p:sp>
        <p:nvSpPr>
          <p:cNvPr id="2053" name="Rectangle 5"/>
          <p:cNvSpPr txBox="1">
            <a:spLocks noChangeArrowheads="1"/>
          </p:cNvSpPr>
          <p:nvPr/>
        </p:nvSpPr>
        <p:spPr bwMode="auto">
          <a:xfrm>
            <a:off x="468313" y="6092825"/>
            <a:ext cx="2338387" cy="76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/>
          <a:lstStyle>
            <a:lvl1pPr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itchFamily="2" charset="-122"/>
              </a:defRPr>
            </a:lvl1pPr>
            <a:lvl2pPr marL="742950" indent="-285750"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itchFamily="2" charset="-122"/>
              </a:defRPr>
            </a:lvl2pPr>
            <a:lvl3pPr marL="1143000" indent="-228600"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itchFamily="2" charset="-122"/>
              </a:defRPr>
            </a:lvl3pPr>
            <a:lvl4pPr marL="1600200" indent="-228600"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itchFamily="2" charset="-122"/>
              </a:defRPr>
            </a:lvl4pPr>
            <a:lvl5pPr marL="2057400" indent="-228600"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itchFamily="2" charset="-122"/>
              </a:defRPr>
            </a:lvl9pPr>
          </a:lstStyle>
          <a:p>
            <a:pPr>
              <a:spcBef>
                <a:spcPct val="60000"/>
              </a:spcBef>
              <a:buClr>
                <a:schemeClr val="accent1"/>
              </a:buClr>
            </a:pPr>
            <a:r>
              <a:rPr lang="zh-CN" altLang="en-US" sz="1400" b="0">
                <a:solidFill>
                  <a:schemeClr val="bg1"/>
                </a:solidFill>
              </a:rPr>
              <a:t>由</a:t>
            </a:r>
            <a:r>
              <a:rPr lang="en-US" sz="1400" b="0">
                <a:solidFill>
                  <a:schemeClr val="bg1"/>
                </a:solidFill>
              </a:rPr>
              <a:t>NordriDesign</a:t>
            </a:r>
            <a:r>
              <a:rPr lang="zh-CN" altLang="en-US" sz="1400" b="0">
                <a:solidFill>
                  <a:schemeClr val="bg1"/>
                </a:solidFill>
              </a:rPr>
              <a:t>™提供</a:t>
            </a:r>
          </a:p>
          <a:p>
            <a:pPr>
              <a:buClr>
                <a:schemeClr val="accent1"/>
              </a:buClr>
            </a:pPr>
            <a:r>
              <a:rPr lang="en-US" sz="1400" b="0">
                <a:solidFill>
                  <a:schemeClr val="bg1"/>
                </a:solidFill>
              </a:rPr>
              <a:t>www.nordridesign.com</a:t>
            </a:r>
            <a:endParaRPr lang="en-US" altLang="en-US" sz="1400" b="0" noProof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595256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0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51" grpId="0"/>
      <p:bldP spid="2052" grpId="0" build="p"/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Cliquez sur l'icône pour ajouter une image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145944D-5A0A-405D-A81C-072097FD5667}" type="slidenum">
              <a:rPr lang="en-GB"/>
              <a:pPr/>
              <a:t>‹N°›</a:t>
            </a:fld>
            <a:endParaRPr lang="en-GB"/>
          </a:p>
        </p:txBody>
      </p:sp>
    </p:spTree>
  </p:cSld>
  <p:clrMapOvr>
    <a:masterClrMapping/>
  </p:clrMapOvr>
  <p:transition/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6740121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14013076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68313" y="1125538"/>
            <a:ext cx="4027487" cy="5183187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125538"/>
            <a:ext cx="4027488" cy="5183187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2481899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5105419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2439164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6168514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229162648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Cliquez sur l'icône pour ajouter une image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133509022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1453528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4638" y="188913"/>
            <a:ext cx="2051050" cy="6119812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68313" y="188913"/>
            <a:ext cx="6003925" cy="6119812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767006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7.xml"/><Relationship Id="rId13" Type="http://schemas.openxmlformats.org/officeDocument/2006/relationships/image" Target="../media/image14.jpeg"/><Relationship Id="rId3" Type="http://schemas.openxmlformats.org/officeDocument/2006/relationships/slideLayout" Target="../slideLayouts/slideLayout102.xml"/><Relationship Id="rId7" Type="http://schemas.openxmlformats.org/officeDocument/2006/relationships/slideLayout" Target="../slideLayouts/slideLayout106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101.xml"/><Relationship Id="rId1" Type="http://schemas.openxmlformats.org/officeDocument/2006/relationships/slideLayout" Target="../slideLayouts/slideLayout100.xml"/><Relationship Id="rId6" Type="http://schemas.openxmlformats.org/officeDocument/2006/relationships/slideLayout" Target="../slideLayouts/slideLayout105.xml"/><Relationship Id="rId11" Type="http://schemas.openxmlformats.org/officeDocument/2006/relationships/slideLayout" Target="../slideLayouts/slideLayout110.xml"/><Relationship Id="rId5" Type="http://schemas.openxmlformats.org/officeDocument/2006/relationships/slideLayout" Target="../slideLayouts/slideLayout104.xml"/><Relationship Id="rId10" Type="http://schemas.openxmlformats.org/officeDocument/2006/relationships/slideLayout" Target="../slideLayouts/slideLayout109.xml"/><Relationship Id="rId4" Type="http://schemas.openxmlformats.org/officeDocument/2006/relationships/slideLayout" Target="../slideLayouts/slideLayout103.xml"/><Relationship Id="rId9" Type="http://schemas.openxmlformats.org/officeDocument/2006/relationships/slideLayout" Target="../slideLayouts/slideLayout108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8.xml"/><Relationship Id="rId3" Type="http://schemas.openxmlformats.org/officeDocument/2006/relationships/slideLayout" Target="../slideLayouts/slideLayout113.xml"/><Relationship Id="rId7" Type="http://schemas.openxmlformats.org/officeDocument/2006/relationships/slideLayout" Target="../slideLayouts/slideLayout117.xml"/><Relationship Id="rId12" Type="http://schemas.openxmlformats.org/officeDocument/2006/relationships/theme" Target="../theme/theme11.xml"/><Relationship Id="rId2" Type="http://schemas.openxmlformats.org/officeDocument/2006/relationships/slideLayout" Target="../slideLayouts/slideLayout112.xml"/><Relationship Id="rId1" Type="http://schemas.openxmlformats.org/officeDocument/2006/relationships/slideLayout" Target="../slideLayouts/slideLayout111.xml"/><Relationship Id="rId6" Type="http://schemas.openxmlformats.org/officeDocument/2006/relationships/slideLayout" Target="../slideLayouts/slideLayout116.xml"/><Relationship Id="rId11" Type="http://schemas.openxmlformats.org/officeDocument/2006/relationships/slideLayout" Target="../slideLayouts/slideLayout121.xml"/><Relationship Id="rId5" Type="http://schemas.openxmlformats.org/officeDocument/2006/relationships/slideLayout" Target="../slideLayouts/slideLayout115.xml"/><Relationship Id="rId10" Type="http://schemas.openxmlformats.org/officeDocument/2006/relationships/slideLayout" Target="../slideLayouts/slideLayout120.xml"/><Relationship Id="rId4" Type="http://schemas.openxmlformats.org/officeDocument/2006/relationships/slideLayout" Target="../slideLayouts/slideLayout114.xml"/><Relationship Id="rId9" Type="http://schemas.openxmlformats.org/officeDocument/2006/relationships/slideLayout" Target="../slideLayouts/slideLayout11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2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hyperlink" Target="http://www.m62.net/" TargetMode="External"/><Relationship Id="rId18" Type="http://schemas.openxmlformats.org/officeDocument/2006/relationships/image" Target="../media/image6.png"/><Relationship Id="rId3" Type="http://schemas.openxmlformats.org/officeDocument/2006/relationships/slideLayout" Target="../slideLayouts/slideLayout36.xml"/><Relationship Id="rId21" Type="http://schemas.openxmlformats.org/officeDocument/2006/relationships/image" Target="../media/image8.png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17" Type="http://schemas.openxmlformats.org/officeDocument/2006/relationships/hyperlink" Target="http://www.m62.net/powerpoint-slides/" TargetMode="External"/><Relationship Id="rId2" Type="http://schemas.openxmlformats.org/officeDocument/2006/relationships/slideLayout" Target="../slideLayouts/slideLayout35.xml"/><Relationship Id="rId16" Type="http://schemas.openxmlformats.org/officeDocument/2006/relationships/image" Target="../media/image5.png"/><Relationship Id="rId20" Type="http://schemas.openxmlformats.org/officeDocument/2006/relationships/image" Target="../media/image7.png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5" Type="http://schemas.openxmlformats.org/officeDocument/2006/relationships/hyperlink" Target="http://www.m62.net/presentation-theory/bullet-points-dont-work/beyond-bullet-points/" TargetMode="External"/><Relationship Id="rId10" Type="http://schemas.openxmlformats.org/officeDocument/2006/relationships/slideLayout" Target="../slideLayouts/slideLayout43.xml"/><Relationship Id="rId19" Type="http://schemas.openxmlformats.org/officeDocument/2006/relationships/hyperlink" Target="http://www.m62.net/powerpoint-training/" TargetMode="Externa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14" Type="http://schemas.openxmlformats.org/officeDocument/2006/relationships/image" Target="../media/image4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image" Target="../media/image9.jpeg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13" Type="http://schemas.openxmlformats.org/officeDocument/2006/relationships/hyperlink" Target="http://www.m62.net/" TargetMode="External"/><Relationship Id="rId18" Type="http://schemas.openxmlformats.org/officeDocument/2006/relationships/image" Target="../media/image6.png"/><Relationship Id="rId3" Type="http://schemas.openxmlformats.org/officeDocument/2006/relationships/slideLayout" Target="../slideLayouts/slideLayout58.xml"/><Relationship Id="rId21" Type="http://schemas.openxmlformats.org/officeDocument/2006/relationships/image" Target="../media/image8.png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17" Type="http://schemas.openxmlformats.org/officeDocument/2006/relationships/hyperlink" Target="http://www.m62.net/powerpoint-slides/" TargetMode="External"/><Relationship Id="rId2" Type="http://schemas.openxmlformats.org/officeDocument/2006/relationships/slideLayout" Target="../slideLayouts/slideLayout57.xml"/><Relationship Id="rId16" Type="http://schemas.openxmlformats.org/officeDocument/2006/relationships/image" Target="../media/image5.png"/><Relationship Id="rId20" Type="http://schemas.openxmlformats.org/officeDocument/2006/relationships/image" Target="../media/image7.png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5" Type="http://schemas.openxmlformats.org/officeDocument/2006/relationships/hyperlink" Target="http://www.m62.net/presentation-theory/bullet-points-dont-work/beyond-bullet-points/" TargetMode="External"/><Relationship Id="rId10" Type="http://schemas.openxmlformats.org/officeDocument/2006/relationships/slideLayout" Target="../slideLayouts/slideLayout65.xml"/><Relationship Id="rId19" Type="http://schemas.openxmlformats.org/officeDocument/2006/relationships/hyperlink" Target="http://www.m62.net/powerpoint-training/" TargetMode="Externa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Relationship Id="rId14" Type="http://schemas.openxmlformats.org/officeDocument/2006/relationships/image" Target="../media/image4.png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.xml"/><Relationship Id="rId3" Type="http://schemas.openxmlformats.org/officeDocument/2006/relationships/slideLayout" Target="../slideLayouts/slideLayout69.xml"/><Relationship Id="rId7" Type="http://schemas.openxmlformats.org/officeDocument/2006/relationships/slideLayout" Target="../slideLayouts/slideLayout73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8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76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5.xml"/><Relationship Id="rId13" Type="http://schemas.openxmlformats.org/officeDocument/2006/relationships/hyperlink" Target="http://www.m62.net/" TargetMode="External"/><Relationship Id="rId18" Type="http://schemas.openxmlformats.org/officeDocument/2006/relationships/image" Target="../media/image6.png"/><Relationship Id="rId3" Type="http://schemas.openxmlformats.org/officeDocument/2006/relationships/slideLayout" Target="../slideLayouts/slideLayout80.xml"/><Relationship Id="rId21" Type="http://schemas.openxmlformats.org/officeDocument/2006/relationships/image" Target="../media/image8.png"/><Relationship Id="rId7" Type="http://schemas.openxmlformats.org/officeDocument/2006/relationships/slideLayout" Target="../slideLayouts/slideLayout84.xml"/><Relationship Id="rId12" Type="http://schemas.openxmlformats.org/officeDocument/2006/relationships/theme" Target="../theme/theme8.xml"/><Relationship Id="rId17" Type="http://schemas.openxmlformats.org/officeDocument/2006/relationships/hyperlink" Target="http://www.m62.net/powerpoint-slides/" TargetMode="External"/><Relationship Id="rId2" Type="http://schemas.openxmlformats.org/officeDocument/2006/relationships/slideLayout" Target="../slideLayouts/slideLayout79.xml"/><Relationship Id="rId16" Type="http://schemas.openxmlformats.org/officeDocument/2006/relationships/image" Target="../media/image5.png"/><Relationship Id="rId20" Type="http://schemas.openxmlformats.org/officeDocument/2006/relationships/image" Target="../media/image7.png"/><Relationship Id="rId1" Type="http://schemas.openxmlformats.org/officeDocument/2006/relationships/slideLayout" Target="../slideLayouts/slideLayout78.xml"/><Relationship Id="rId6" Type="http://schemas.openxmlformats.org/officeDocument/2006/relationships/slideLayout" Target="../slideLayouts/slideLayout83.xml"/><Relationship Id="rId11" Type="http://schemas.openxmlformats.org/officeDocument/2006/relationships/slideLayout" Target="../slideLayouts/slideLayout88.xml"/><Relationship Id="rId5" Type="http://schemas.openxmlformats.org/officeDocument/2006/relationships/slideLayout" Target="../slideLayouts/slideLayout82.xml"/><Relationship Id="rId15" Type="http://schemas.openxmlformats.org/officeDocument/2006/relationships/hyperlink" Target="http://www.m62.net/presentation-theory/bullet-points-dont-work/beyond-bullet-points/" TargetMode="External"/><Relationship Id="rId10" Type="http://schemas.openxmlformats.org/officeDocument/2006/relationships/slideLayout" Target="../slideLayouts/slideLayout87.xml"/><Relationship Id="rId19" Type="http://schemas.openxmlformats.org/officeDocument/2006/relationships/hyperlink" Target="http://www.m62.net/powerpoint-training/" TargetMode="External"/><Relationship Id="rId4" Type="http://schemas.openxmlformats.org/officeDocument/2006/relationships/slideLayout" Target="../slideLayouts/slideLayout81.xml"/><Relationship Id="rId9" Type="http://schemas.openxmlformats.org/officeDocument/2006/relationships/slideLayout" Target="../slideLayouts/slideLayout86.xml"/><Relationship Id="rId14" Type="http://schemas.openxmlformats.org/officeDocument/2006/relationships/image" Target="../media/image4.png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6.xml"/><Relationship Id="rId13" Type="http://schemas.openxmlformats.org/officeDocument/2006/relationships/image" Target="../media/image12.jpeg"/><Relationship Id="rId3" Type="http://schemas.openxmlformats.org/officeDocument/2006/relationships/slideLayout" Target="../slideLayouts/slideLayout91.xml"/><Relationship Id="rId7" Type="http://schemas.openxmlformats.org/officeDocument/2006/relationships/slideLayout" Target="../slideLayouts/slideLayout95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90.xml"/><Relationship Id="rId1" Type="http://schemas.openxmlformats.org/officeDocument/2006/relationships/slideLayout" Target="../slideLayouts/slideLayout89.xml"/><Relationship Id="rId6" Type="http://schemas.openxmlformats.org/officeDocument/2006/relationships/slideLayout" Target="../slideLayouts/slideLayout94.xml"/><Relationship Id="rId11" Type="http://schemas.openxmlformats.org/officeDocument/2006/relationships/slideLayout" Target="../slideLayouts/slideLayout99.xml"/><Relationship Id="rId5" Type="http://schemas.openxmlformats.org/officeDocument/2006/relationships/slideLayout" Target="../slideLayouts/slideLayout93.xml"/><Relationship Id="rId10" Type="http://schemas.openxmlformats.org/officeDocument/2006/relationships/slideLayout" Target="../slideLayouts/slideLayout98.xml"/><Relationship Id="rId4" Type="http://schemas.openxmlformats.org/officeDocument/2006/relationships/slideLayout" Target="../slideLayouts/slideLayout92.xml"/><Relationship Id="rId9" Type="http://schemas.openxmlformats.org/officeDocument/2006/relationships/slideLayout" Target="../slideLayouts/slideLayout9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061" name="Picture 13" descr="M62GMIS004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pic>
        <p:nvPicPr>
          <p:cNvPr id="130060" name="Picture 12" descr="M62GMIS004-titlebar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1133475" y="358775"/>
            <a:ext cx="8010525" cy="609600"/>
          </a:xfrm>
          <a:prstGeom prst="rect">
            <a:avLst/>
          </a:prstGeom>
          <a:noFill/>
        </p:spPr>
      </p:pic>
      <p:sp>
        <p:nvSpPr>
          <p:cNvPr id="130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304925" y="439738"/>
            <a:ext cx="7731125" cy="4683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  <a:endParaRPr lang="en-GB" smtClean="0"/>
          </a:p>
        </p:txBody>
      </p:sp>
      <p:sp>
        <p:nvSpPr>
          <p:cNvPr id="130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187450" y="1052513"/>
            <a:ext cx="7848600" cy="52816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GB" smtClean="0"/>
          </a:p>
        </p:txBody>
      </p:sp>
      <p:sp>
        <p:nvSpPr>
          <p:cNvPr id="130057" name="Rectangle 9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358900" y="6484938"/>
            <a:ext cx="2133600" cy="257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endParaRPr lang="en-GB"/>
          </a:p>
        </p:txBody>
      </p:sp>
      <p:sp>
        <p:nvSpPr>
          <p:cNvPr id="130058" name="Rectangle 10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736975" y="6484938"/>
            <a:ext cx="2895600" cy="257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en-GB"/>
          </a:p>
        </p:txBody>
      </p:sp>
      <p:sp>
        <p:nvSpPr>
          <p:cNvPr id="130059" name="Rectangle 11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877050" y="6484938"/>
            <a:ext cx="2133600" cy="257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BC11C5B0-31AD-4F2B-92AB-97334EFED87A}" type="slidenum">
              <a:rPr lang="en-GB"/>
              <a:pPr/>
              <a:t>‹N°›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17" r:id="rId1"/>
    <p:sldLayoutId id="2147483818" r:id="rId2"/>
    <p:sldLayoutId id="2147483819" r:id="rId3"/>
    <p:sldLayoutId id="2147483820" r:id="rId4"/>
    <p:sldLayoutId id="2147483821" r:id="rId5"/>
    <p:sldLayoutId id="2147483822" r:id="rId6"/>
    <p:sldLayoutId id="2147483823" r:id="rId7"/>
    <p:sldLayoutId id="2147483824" r:id="rId8"/>
    <p:sldLayoutId id="2147483825" r:id="rId9"/>
    <p:sldLayoutId id="2147483826" r:id="rId10"/>
    <p:sldLayoutId id="2147483827" r:id="rId11"/>
  </p:sldLayoutIdLst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30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300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300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30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8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300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3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300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8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300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3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300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8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300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0050" grpId="0"/>
      <p:bldP spid="13005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00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30051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00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30051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00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30051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00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30051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00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3005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sldNum="0"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1">
            <a:blip r:embed="rId13" cstate="print"/>
            <a:srcRect/>
            <a:stretch>
              <a:fillRect/>
            </a:stretch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单击此处编辑母版标题样式</a:t>
            </a:r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单击此处编辑母版文本样式</a:t>
            </a:r>
          </a:p>
          <a:p>
            <a:pPr lvl="1"/>
            <a:r>
              <a:rPr lang="zh-CN" smtClean="0"/>
              <a:t>第二级</a:t>
            </a:r>
          </a:p>
          <a:p>
            <a:pPr lvl="2"/>
            <a:r>
              <a:rPr lang="zh-CN" smtClean="0"/>
              <a:t>第三级</a:t>
            </a:r>
          </a:p>
          <a:p>
            <a:pPr lvl="3"/>
            <a:r>
              <a:rPr lang="zh-CN" smtClean="0"/>
              <a:t>第四级</a:t>
            </a:r>
          </a:p>
          <a:p>
            <a:pPr lvl="4"/>
            <a:r>
              <a:rPr lang="zh-CN" smtClean="0"/>
              <a:t>第五级</a:t>
            </a:r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400" b="0"/>
            </a:lvl1pPr>
          </a:lstStyle>
          <a:p>
            <a:endParaRPr lang="zh-CN" altLang="en-US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400" b="0"/>
            </a:lvl1pPr>
          </a:lstStyle>
          <a:p>
            <a:fld id="{D5BDBB4B-BC5A-4E4E-A6E8-6C2C86118A3A}" type="slidenum">
              <a:rPr lang="fr-FR" altLang="zh-CN"/>
              <a:pPr/>
              <a:t>‹N°›</a:t>
            </a:fld>
            <a:endParaRPr lang="fr-FR" altLang="zh-CN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defRPr sz="1400" b="0"/>
            </a:lvl1pPr>
          </a:lstStyle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26267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5" r:id="rId1"/>
    <p:sldLayoutId id="2147483926" r:id="rId2"/>
    <p:sldLayoutId id="2147483927" r:id="rId3"/>
    <p:sldLayoutId id="2147483928" r:id="rId4"/>
    <p:sldLayoutId id="2147483929" r:id="rId5"/>
    <p:sldLayoutId id="2147483930" r:id="rId6"/>
    <p:sldLayoutId id="2147483931" r:id="rId7"/>
    <p:sldLayoutId id="2147483932" r:id="rId8"/>
    <p:sldLayoutId id="2147483933" r:id="rId9"/>
    <p:sldLayoutId id="2147483934" r:id="rId10"/>
    <p:sldLayoutId id="2147483935" r:id="rId11"/>
  </p:sldLayoutIdLst>
  <p:hf sldNum="0"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600" b="1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panose="020B0604020202020204" pitchFamily="34" charset="0"/>
          <a:ea typeface="SimHei" panose="02010609060101010101" pitchFamily="49" charset="-122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panose="020B0604020202020204" pitchFamily="34" charset="0"/>
          <a:ea typeface="SimHei" panose="02010609060101010101" pitchFamily="49" charset="-122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panose="020B0604020202020204" pitchFamily="34" charset="0"/>
          <a:ea typeface="SimHei" panose="02010609060101010101" pitchFamily="49" charset="-122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panose="020B0604020202020204" pitchFamily="34" charset="0"/>
          <a:ea typeface="SimHei" panose="02010609060101010101" pitchFamily="49" charset="-122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panose="020B0604020202020204" pitchFamily="34" charset="0"/>
          <a:ea typeface="SimHei" panose="02010609060101010101" pitchFamily="49" charset="-122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panose="020B0604020202020204" pitchFamily="34" charset="0"/>
          <a:ea typeface="SimHei" panose="02010609060101010101" pitchFamily="49" charset="-122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panose="020B0604020202020204" pitchFamily="34" charset="0"/>
          <a:ea typeface="SimHei" panose="02010609060101010101" pitchFamily="49" charset="-122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panose="020B0604020202020204" pitchFamily="34" charset="0"/>
          <a:ea typeface="SimHei" panose="02010609060101010101" pitchFamily="49" charset="-122"/>
        </a:defRPr>
      </a:lvl9pPr>
    </p:titleStyle>
    <p:bodyStyle>
      <a:lvl1pPr marL="342900" indent="-342900" algn="l" rtl="0" eaLnBrk="1" fontAlgn="base" hangingPunct="1">
        <a:lnSpc>
          <a:spcPct val="120000"/>
        </a:lnSpc>
        <a:spcBef>
          <a:spcPct val="20000"/>
        </a:spcBef>
        <a:spcAft>
          <a:spcPct val="0"/>
        </a:spcAft>
        <a:buClr>
          <a:schemeClr val="accent1"/>
        </a:buClr>
        <a:buFont typeface="Wingdings" panose="05000000000000000000" pitchFamily="2" charset="2"/>
        <a:buChar char="n"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lnSpc>
          <a:spcPct val="120000"/>
        </a:lnSpc>
        <a:spcBef>
          <a:spcPct val="20000"/>
        </a:spcBef>
        <a:spcAft>
          <a:spcPct val="0"/>
        </a:spcAft>
        <a:buClr>
          <a:schemeClr val="accent1"/>
        </a:buClr>
        <a:buFont typeface="Wingdings" panose="05000000000000000000" pitchFamily="2" charset="2"/>
        <a:buChar char="n"/>
        <a:defRPr b="1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lnSpc>
          <a:spcPct val="120000"/>
        </a:lnSpc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n"/>
        <a:defRPr sz="1600" b="1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lnSpc>
          <a:spcPct val="120000"/>
        </a:lnSpc>
        <a:spcBef>
          <a:spcPct val="20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Char char="n"/>
        <a:defRPr sz="14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单击此处编辑母版标题样式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单击此处编辑母版文本样式</a:t>
            </a:r>
          </a:p>
          <a:p>
            <a:pPr lvl="1"/>
            <a:r>
              <a:rPr lang="zh-CN" smtClean="0"/>
              <a:t>第二级</a:t>
            </a:r>
          </a:p>
          <a:p>
            <a:pPr lvl="2"/>
            <a:r>
              <a:rPr lang="zh-CN" smtClean="0"/>
              <a:t>第三级</a:t>
            </a:r>
          </a:p>
          <a:p>
            <a:pPr lvl="3"/>
            <a:r>
              <a:rPr lang="zh-CN" smtClean="0"/>
              <a:t>第四级</a:t>
            </a:r>
          </a:p>
          <a:p>
            <a:pPr lvl="4"/>
            <a:r>
              <a:rPr lang="zh-CN" smtClean="0"/>
              <a:t>第五级</a:t>
            </a:r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400" b="0"/>
            </a:lvl1pPr>
          </a:lstStyle>
          <a:p>
            <a:endParaRPr lang="fr-FR" altLang="zh-CN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defRPr sz="1400" b="0"/>
            </a:lvl1pPr>
          </a:lstStyle>
          <a:p>
            <a:endParaRPr lang="fr-FR" altLang="zh-CN"/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400" b="0"/>
            </a:lvl1pPr>
          </a:lstStyle>
          <a:p>
            <a:fld id="{E9404B36-4D98-433E-907F-D583FD3C5225}" type="slidenum">
              <a:rPr lang="fr-FR" altLang="zh-CN"/>
              <a:pPr/>
              <a:t>‹N°›</a:t>
            </a:fld>
            <a:endParaRPr lang="fr-FR" altLang="zh-CN"/>
          </a:p>
        </p:txBody>
      </p:sp>
    </p:spTree>
    <p:extLst>
      <p:ext uri="{BB962C8B-B14F-4D97-AF65-F5344CB8AC3E}">
        <p14:creationId xmlns:p14="http://schemas.microsoft.com/office/powerpoint/2010/main" val="4289253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7" r:id="rId1"/>
    <p:sldLayoutId id="2147483938" r:id="rId2"/>
    <p:sldLayoutId id="2147483939" r:id="rId3"/>
    <p:sldLayoutId id="2147483940" r:id="rId4"/>
    <p:sldLayoutId id="2147483941" r:id="rId5"/>
    <p:sldLayoutId id="2147483942" r:id="rId6"/>
    <p:sldLayoutId id="2147483943" r:id="rId7"/>
    <p:sldLayoutId id="2147483944" r:id="rId8"/>
    <p:sldLayoutId id="2147483945" r:id="rId9"/>
    <p:sldLayoutId id="2147483946" r:id="rId10"/>
    <p:sldLayoutId id="2147483947" r:id="rId11"/>
  </p:sldLayoutIdLst>
  <p:hf sldNum="0"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770" name="Picture 2" descr="M62GMIS004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pic>
        <p:nvPicPr>
          <p:cNvPr id="160771" name="Picture 3" descr="M62GMIS004-titlebar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1133475" y="358775"/>
            <a:ext cx="8010525" cy="609600"/>
          </a:xfrm>
          <a:prstGeom prst="rect">
            <a:avLst/>
          </a:prstGeom>
          <a:noFill/>
        </p:spPr>
      </p:pic>
      <p:sp>
        <p:nvSpPr>
          <p:cNvPr id="160772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1304925" y="439738"/>
            <a:ext cx="7731125" cy="4683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  <a:endParaRPr lang="en-GB" smtClean="0"/>
          </a:p>
        </p:txBody>
      </p:sp>
      <p:sp>
        <p:nvSpPr>
          <p:cNvPr id="160773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1187450" y="1052513"/>
            <a:ext cx="7848600" cy="52816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GB" smtClean="0"/>
          </a:p>
        </p:txBody>
      </p:sp>
      <p:sp>
        <p:nvSpPr>
          <p:cNvPr id="160774" name="Rectangle 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358900" y="6484938"/>
            <a:ext cx="2133600" cy="257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endParaRPr lang="en-GB"/>
          </a:p>
        </p:txBody>
      </p:sp>
      <p:sp>
        <p:nvSpPr>
          <p:cNvPr id="160775" name="Rectangle 7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736975" y="6484938"/>
            <a:ext cx="2895600" cy="257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en-GB"/>
          </a:p>
        </p:txBody>
      </p:sp>
      <p:sp>
        <p:nvSpPr>
          <p:cNvPr id="160776" name="Rectangle 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877050" y="6484938"/>
            <a:ext cx="2133600" cy="257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27C965E9-2FAA-4EC6-9AA8-359C0B14371D}" type="slidenum">
              <a:rPr lang="en-GB"/>
              <a:pPr/>
              <a:t>‹N°›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29" r:id="rId1"/>
    <p:sldLayoutId id="2147483830" r:id="rId2"/>
    <p:sldLayoutId id="2147483831" r:id="rId3"/>
    <p:sldLayoutId id="2147483832" r:id="rId4"/>
    <p:sldLayoutId id="2147483833" r:id="rId5"/>
    <p:sldLayoutId id="2147483834" r:id="rId6"/>
    <p:sldLayoutId id="2147483835" r:id="rId7"/>
    <p:sldLayoutId id="2147483836" r:id="rId8"/>
    <p:sldLayoutId id="2147483837" r:id="rId9"/>
    <p:sldLayoutId id="2147483838" r:id="rId10"/>
    <p:sldLayoutId id="2147483839" r:id="rId11"/>
  </p:sldLayoutIdLst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607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07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607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3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607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8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607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3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607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8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607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3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7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6077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0772" grpId="0"/>
      <p:bldP spid="16077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077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6077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077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6077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077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6077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077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6077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077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6077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sldNum="0"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818" name="Picture 2" descr="M62GMIS004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62820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1304925" y="439738"/>
            <a:ext cx="7731125" cy="4683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  <a:endParaRPr lang="en-GB" smtClean="0"/>
          </a:p>
        </p:txBody>
      </p:sp>
      <p:sp>
        <p:nvSpPr>
          <p:cNvPr id="162821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1187450" y="1052513"/>
            <a:ext cx="7848600" cy="52816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GB" smtClean="0"/>
          </a:p>
        </p:txBody>
      </p:sp>
      <p:sp>
        <p:nvSpPr>
          <p:cNvPr id="162822" name="Rectangle 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358900" y="6484938"/>
            <a:ext cx="2133600" cy="257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endParaRPr lang="en-GB"/>
          </a:p>
        </p:txBody>
      </p:sp>
      <p:sp>
        <p:nvSpPr>
          <p:cNvPr id="162823" name="Rectangle 7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736975" y="6484938"/>
            <a:ext cx="2895600" cy="257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en-GB"/>
          </a:p>
        </p:txBody>
      </p:sp>
      <p:sp>
        <p:nvSpPr>
          <p:cNvPr id="162824" name="Rectangle 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877050" y="6484938"/>
            <a:ext cx="2133600" cy="257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B7DCC302-AE1B-4390-BFEE-AB371F35400F}" type="slidenum">
              <a:rPr lang="en-GB"/>
              <a:pPr/>
              <a:t>‹N°›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628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28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628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3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628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8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628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3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628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8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628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3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628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2820" grpId="0"/>
      <p:bldP spid="16282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28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62821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28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62821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28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62821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28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62821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28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6282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sldNum="0"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2" name="Rectangle 2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100000">
                <a:srgbClr val="D9D9D9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fr-FR" sz="1800"/>
          </a:p>
        </p:txBody>
      </p:sp>
      <p:sp>
        <p:nvSpPr>
          <p:cNvPr id="168963" name="Rectangle 3"/>
          <p:cNvSpPr>
            <a:spLocks noChangeArrowheads="1"/>
          </p:cNvSpPr>
          <p:nvPr/>
        </p:nvSpPr>
        <p:spPr bwMode="auto">
          <a:xfrm>
            <a:off x="-93663" y="6453188"/>
            <a:ext cx="8532813" cy="3667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r"/>
            <a:r>
              <a:rPr lang="en-GB" sz="1200">
                <a:solidFill>
                  <a:srgbClr val="4D4D4D"/>
                </a:solidFill>
                <a:latin typeface="Neo Sans" pitchFamily="34" charset="0"/>
              </a:rPr>
              <a:t>m62 visualcommunications is the global leader in presentation effectiveness, from offices in the UK, USA, and Singapore</a:t>
            </a:r>
          </a:p>
        </p:txBody>
      </p:sp>
      <p:pic>
        <p:nvPicPr>
          <p:cNvPr id="168964" name="Picture 4" descr="m62-logo">
            <a:hlinkClick r:id="rId13"/>
          </p:cNvPr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8502650" y="6484938"/>
            <a:ext cx="381000" cy="257175"/>
          </a:xfrm>
          <a:prstGeom prst="rect">
            <a:avLst/>
          </a:prstGeom>
          <a:noFill/>
        </p:spPr>
      </p:pic>
      <p:pic>
        <p:nvPicPr>
          <p:cNvPr id="168965" name="Picture 5" descr="1">
            <a:hlinkClick r:id="rId15"/>
          </p:cNvPr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260350" y="777875"/>
            <a:ext cx="2000250" cy="1457325"/>
          </a:xfrm>
          <a:prstGeom prst="rect">
            <a:avLst/>
          </a:prstGeom>
          <a:noFill/>
        </p:spPr>
      </p:pic>
      <p:pic>
        <p:nvPicPr>
          <p:cNvPr id="168966" name="Picture 6" descr="2">
            <a:hlinkClick r:id="rId17"/>
          </p:cNvPr>
          <p:cNvPicPr>
            <a:picLocks noChangeAspect="1" noChangeArrowheads="1"/>
          </p:cNvPicPr>
          <p:nvPr/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287338" y="2673350"/>
            <a:ext cx="2000250" cy="1457325"/>
          </a:xfrm>
          <a:prstGeom prst="rect">
            <a:avLst/>
          </a:prstGeom>
          <a:noFill/>
        </p:spPr>
      </p:pic>
      <p:pic>
        <p:nvPicPr>
          <p:cNvPr id="168967" name="Picture 7" descr="3">
            <a:hlinkClick r:id="rId19"/>
          </p:cNvPr>
          <p:cNvPicPr>
            <a:picLocks noChangeAspect="1" noChangeArrowheads="1"/>
          </p:cNvPicPr>
          <p:nvPr/>
        </p:nvPicPr>
        <p:blipFill>
          <a:blip r:embed="rId20" cstate="print"/>
          <a:srcRect/>
          <a:stretch>
            <a:fillRect/>
          </a:stretch>
        </p:blipFill>
        <p:spPr bwMode="auto">
          <a:xfrm>
            <a:off x="287338" y="4568825"/>
            <a:ext cx="2000250" cy="1457325"/>
          </a:xfrm>
          <a:prstGeom prst="rect">
            <a:avLst/>
          </a:prstGeom>
          <a:noFill/>
        </p:spPr>
      </p:pic>
      <p:sp>
        <p:nvSpPr>
          <p:cNvPr id="168968" name="Text Box 8">
            <a:hlinkClick r:id="rId15"/>
          </p:cNvPr>
          <p:cNvSpPr txBox="1">
            <a:spLocks noChangeArrowheads="1"/>
          </p:cNvSpPr>
          <p:nvPr/>
        </p:nvSpPr>
        <p:spPr bwMode="auto">
          <a:xfrm>
            <a:off x="379413" y="2290763"/>
            <a:ext cx="1636712" cy="2127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bIns="0" anchor="ctr">
            <a:spAutoFit/>
          </a:bodyPr>
          <a:lstStyle/>
          <a:p>
            <a:r>
              <a:rPr lang="en-GB" sz="1400">
                <a:solidFill>
                  <a:srgbClr val="135971"/>
                </a:solidFill>
                <a:latin typeface="Neo Sans" pitchFamily="34" charset="0"/>
              </a:rPr>
              <a:t>Beyond Bullet Points</a:t>
            </a:r>
          </a:p>
        </p:txBody>
      </p:sp>
      <p:sp>
        <p:nvSpPr>
          <p:cNvPr id="168969" name="Text Box 9">
            <a:hlinkClick r:id="rId17"/>
          </p:cNvPr>
          <p:cNvSpPr txBox="1">
            <a:spLocks noChangeArrowheads="1"/>
          </p:cNvSpPr>
          <p:nvPr/>
        </p:nvSpPr>
        <p:spPr bwMode="auto">
          <a:xfrm>
            <a:off x="379413" y="4189413"/>
            <a:ext cx="1417637" cy="2127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bIns="0" anchor="ctr">
            <a:spAutoFit/>
          </a:bodyPr>
          <a:lstStyle/>
          <a:p>
            <a:r>
              <a:rPr lang="en-GB" sz="1400">
                <a:solidFill>
                  <a:srgbClr val="135971"/>
                </a:solidFill>
                <a:latin typeface="Neo Sans" pitchFamily="34" charset="0"/>
              </a:rPr>
              <a:t>PowerPoint Slides</a:t>
            </a:r>
          </a:p>
        </p:txBody>
      </p:sp>
      <p:sp>
        <p:nvSpPr>
          <p:cNvPr id="168970" name="Text Box 10">
            <a:hlinkClick r:id="rId19"/>
          </p:cNvPr>
          <p:cNvSpPr txBox="1">
            <a:spLocks noChangeArrowheads="1"/>
          </p:cNvSpPr>
          <p:nvPr/>
        </p:nvSpPr>
        <p:spPr bwMode="auto">
          <a:xfrm>
            <a:off x="379413" y="6084888"/>
            <a:ext cx="1598612" cy="2127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bIns="0" anchor="ctr">
            <a:spAutoFit/>
          </a:bodyPr>
          <a:lstStyle/>
          <a:p>
            <a:r>
              <a:rPr lang="en-GB" sz="1400">
                <a:solidFill>
                  <a:srgbClr val="135971"/>
                </a:solidFill>
                <a:latin typeface="Neo Sans" pitchFamily="34" charset="0"/>
              </a:rPr>
              <a:t>PowerPoint Training</a:t>
            </a:r>
          </a:p>
        </p:txBody>
      </p:sp>
      <p:pic>
        <p:nvPicPr>
          <p:cNvPr id="168971" name="Picture 11" descr="bg"/>
          <p:cNvPicPr>
            <a:picLocks noChangeAspect="1" noChangeArrowheads="1"/>
          </p:cNvPicPr>
          <p:nvPr/>
        </p:nvPicPr>
        <p:blipFill>
          <a:blip r:embed="rId21" cstate="print"/>
          <a:srcRect/>
          <a:stretch>
            <a:fillRect/>
          </a:stretch>
        </p:blipFill>
        <p:spPr bwMode="auto">
          <a:xfrm>
            <a:off x="2520950" y="777875"/>
            <a:ext cx="6362700" cy="5248275"/>
          </a:xfrm>
          <a:prstGeom prst="rect">
            <a:avLst/>
          </a:prstGeom>
          <a:noFill/>
        </p:spPr>
      </p:pic>
      <p:sp>
        <p:nvSpPr>
          <p:cNvPr id="168972" name="Text Box 12"/>
          <p:cNvSpPr txBox="1">
            <a:spLocks noChangeArrowheads="1"/>
          </p:cNvSpPr>
          <p:nvPr/>
        </p:nvSpPr>
        <p:spPr bwMode="auto">
          <a:xfrm>
            <a:off x="28575" y="188913"/>
            <a:ext cx="9115425" cy="3667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/>
            <a:r>
              <a:rPr lang="en-GB" sz="2100">
                <a:solidFill>
                  <a:srgbClr val="333333"/>
                </a:solidFill>
                <a:latin typeface="Neo Sans" pitchFamily="34" charset="0"/>
              </a:rPr>
              <a:t>It’s not the </a:t>
            </a:r>
            <a:r>
              <a:rPr lang="en-GB" sz="2100" b="1">
                <a:solidFill>
                  <a:srgbClr val="333333"/>
                </a:solidFill>
                <a:latin typeface="Neo Sans" pitchFamily="34" charset="0"/>
              </a:rPr>
              <a:t>design</a:t>
            </a:r>
            <a:r>
              <a:rPr lang="en-GB" sz="2100">
                <a:solidFill>
                  <a:srgbClr val="333333"/>
                </a:solidFill>
                <a:latin typeface="Neo Sans" pitchFamily="34" charset="0"/>
              </a:rPr>
              <a:t> of your template, it’s what you </a:t>
            </a:r>
            <a:r>
              <a:rPr lang="en-GB" sz="2100" b="1">
                <a:solidFill>
                  <a:srgbClr val="333333"/>
                </a:solidFill>
                <a:latin typeface="Neo Sans" pitchFamily="34" charset="0"/>
              </a:rPr>
              <a:t>do with it</a:t>
            </a:r>
            <a:r>
              <a:rPr lang="en-GB" sz="2100">
                <a:solidFill>
                  <a:srgbClr val="333333"/>
                </a:solidFill>
                <a:latin typeface="Neo Sans" pitchFamily="34" charset="0"/>
              </a:rPr>
              <a:t> that counts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transition/>
  <p:hf sldNum="0"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2000">
          <a:solidFill>
            <a:srgbClr val="333333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2000">
          <a:solidFill>
            <a:srgbClr val="333333"/>
          </a:solidFill>
          <a:latin typeface="Neo Sans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2000">
          <a:solidFill>
            <a:srgbClr val="333333"/>
          </a:solidFill>
          <a:latin typeface="Neo Sans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2000">
          <a:solidFill>
            <a:srgbClr val="333333"/>
          </a:solidFill>
          <a:latin typeface="Neo Sans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2000">
          <a:solidFill>
            <a:srgbClr val="333333"/>
          </a:solidFill>
          <a:latin typeface="Neo Sans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2000">
          <a:solidFill>
            <a:srgbClr val="333333"/>
          </a:solidFill>
          <a:latin typeface="Neo Sans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2000">
          <a:solidFill>
            <a:srgbClr val="333333"/>
          </a:solidFill>
          <a:latin typeface="Neo Sans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2000">
          <a:solidFill>
            <a:srgbClr val="333333"/>
          </a:solidFill>
          <a:latin typeface="Neo Sans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2000">
          <a:solidFill>
            <a:srgbClr val="333333"/>
          </a:solidFill>
          <a:latin typeface="Neo Sans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82" name="Picture 14" descr="tmp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7172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900113" y="981075"/>
            <a:ext cx="7993062" cy="50403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GB" smtClean="0"/>
          </a:p>
        </p:txBody>
      </p:sp>
      <p:sp>
        <p:nvSpPr>
          <p:cNvPr id="7173" name="Rectangle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918450" y="6245225"/>
            <a:ext cx="1106488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BC11C5B0-31AD-4F2B-92AB-97334EFED87A}" type="slidenum">
              <a:rPr lang="en-GB" smtClean="0"/>
              <a:pPr/>
              <a:t>‹N°›</a:t>
            </a:fld>
            <a:endParaRPr lang="en-GB"/>
          </a:p>
        </p:txBody>
      </p:sp>
      <p:sp>
        <p:nvSpPr>
          <p:cNvPr id="7174" name="Rectangle 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223838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endParaRPr lang="en-GB"/>
          </a:p>
        </p:txBody>
      </p:sp>
      <p:sp>
        <p:nvSpPr>
          <p:cNvPr id="7175" name="Rectangle 7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589213" y="6245225"/>
            <a:ext cx="5051425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en-GB"/>
          </a:p>
        </p:txBody>
      </p:sp>
      <p:sp>
        <p:nvSpPr>
          <p:cNvPr id="7181" name="Rectangle 13"/>
          <p:cNvSpPr>
            <a:spLocks noChangeArrowheads="1"/>
          </p:cNvSpPr>
          <p:nvPr/>
        </p:nvSpPr>
        <p:spPr bwMode="auto">
          <a:xfrm>
            <a:off x="179388" y="61913"/>
            <a:ext cx="8137525" cy="612775"/>
          </a:xfrm>
          <a:prstGeom prst="rect">
            <a:avLst/>
          </a:prstGeom>
          <a:solidFill>
            <a:srgbClr val="878C93"/>
          </a:solidFill>
          <a:ln w="190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274638" y="133350"/>
            <a:ext cx="7599362" cy="4683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  <a:endParaRPr lang="en-GB" smtClean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65" r:id="rId1"/>
    <p:sldLayoutId id="2147483866" r:id="rId2"/>
    <p:sldLayoutId id="2147483867" r:id="rId3"/>
    <p:sldLayoutId id="2147483868" r:id="rId4"/>
    <p:sldLayoutId id="2147483869" r:id="rId5"/>
    <p:sldLayoutId id="2147483870" r:id="rId6"/>
    <p:sldLayoutId id="2147483871" r:id="rId7"/>
    <p:sldLayoutId id="2147483872" r:id="rId8"/>
    <p:sldLayoutId id="2147483873" r:id="rId9"/>
    <p:sldLayoutId id="2147483874" r:id="rId10"/>
    <p:sldLayoutId id="2147483875" r:id="rId11"/>
  </p:sldLayoutIdLst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1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1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7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7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1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1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71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71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71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17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7172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17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7172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17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7172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17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7172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17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717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181" grpId="0" animBg="1"/>
      <p:bldP spid="7171" grpId="0"/>
    </p:bldLst>
  </p:timing>
  <p:hf sldNum="0"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defRPr sz="2000">
          <a:solidFill>
            <a:schemeClr val="tx1"/>
          </a:solidFill>
          <a:latin typeface="+mn-lt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100000">
                <a:srgbClr val="D9D9D9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fr-FR" sz="1800"/>
          </a:p>
        </p:txBody>
      </p:sp>
      <p:sp>
        <p:nvSpPr>
          <p:cNvPr id="87043" name="Rectangle 3"/>
          <p:cNvSpPr>
            <a:spLocks noChangeArrowheads="1"/>
          </p:cNvSpPr>
          <p:nvPr/>
        </p:nvSpPr>
        <p:spPr bwMode="auto">
          <a:xfrm>
            <a:off x="-93663" y="6453188"/>
            <a:ext cx="8532813" cy="3667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r"/>
            <a:r>
              <a:rPr lang="en-GB" sz="1200">
                <a:solidFill>
                  <a:srgbClr val="4D4D4D"/>
                </a:solidFill>
                <a:latin typeface="Neo Sans" pitchFamily="34" charset="0"/>
              </a:rPr>
              <a:t>m62 visualcommunications is the global leader in presentation effectiveness, from offices in the UK, USA, and Singapore</a:t>
            </a:r>
          </a:p>
        </p:txBody>
      </p:sp>
      <p:pic>
        <p:nvPicPr>
          <p:cNvPr id="87044" name="Picture 4" descr="m62-logo">
            <a:hlinkClick r:id="rId13"/>
          </p:cNvPr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8502650" y="6484938"/>
            <a:ext cx="381000" cy="257175"/>
          </a:xfrm>
          <a:prstGeom prst="rect">
            <a:avLst/>
          </a:prstGeom>
          <a:noFill/>
        </p:spPr>
      </p:pic>
      <p:pic>
        <p:nvPicPr>
          <p:cNvPr id="87045" name="Picture 5" descr="1">
            <a:hlinkClick r:id="rId15"/>
          </p:cNvPr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260350" y="777875"/>
            <a:ext cx="2000250" cy="1457325"/>
          </a:xfrm>
          <a:prstGeom prst="rect">
            <a:avLst/>
          </a:prstGeom>
          <a:noFill/>
        </p:spPr>
      </p:pic>
      <p:pic>
        <p:nvPicPr>
          <p:cNvPr id="87046" name="Picture 6" descr="2">
            <a:hlinkClick r:id="rId17"/>
          </p:cNvPr>
          <p:cNvPicPr>
            <a:picLocks noChangeAspect="1" noChangeArrowheads="1"/>
          </p:cNvPicPr>
          <p:nvPr/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287338" y="2673350"/>
            <a:ext cx="2000250" cy="1457325"/>
          </a:xfrm>
          <a:prstGeom prst="rect">
            <a:avLst/>
          </a:prstGeom>
          <a:noFill/>
        </p:spPr>
      </p:pic>
      <p:pic>
        <p:nvPicPr>
          <p:cNvPr id="87047" name="Picture 7" descr="3">
            <a:hlinkClick r:id="rId19"/>
          </p:cNvPr>
          <p:cNvPicPr>
            <a:picLocks noChangeAspect="1" noChangeArrowheads="1"/>
          </p:cNvPicPr>
          <p:nvPr/>
        </p:nvPicPr>
        <p:blipFill>
          <a:blip r:embed="rId20" cstate="print"/>
          <a:srcRect/>
          <a:stretch>
            <a:fillRect/>
          </a:stretch>
        </p:blipFill>
        <p:spPr bwMode="auto">
          <a:xfrm>
            <a:off x="287338" y="4568825"/>
            <a:ext cx="2000250" cy="1457325"/>
          </a:xfrm>
          <a:prstGeom prst="rect">
            <a:avLst/>
          </a:prstGeom>
          <a:noFill/>
        </p:spPr>
      </p:pic>
      <p:sp>
        <p:nvSpPr>
          <p:cNvPr id="87048" name="Text Box 8">
            <a:hlinkClick r:id="rId15"/>
          </p:cNvPr>
          <p:cNvSpPr txBox="1">
            <a:spLocks noChangeArrowheads="1"/>
          </p:cNvSpPr>
          <p:nvPr/>
        </p:nvSpPr>
        <p:spPr bwMode="auto">
          <a:xfrm>
            <a:off x="379413" y="2290763"/>
            <a:ext cx="1636712" cy="2127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bIns="0" anchor="ctr">
            <a:spAutoFit/>
          </a:bodyPr>
          <a:lstStyle/>
          <a:p>
            <a:r>
              <a:rPr lang="en-GB" sz="1400">
                <a:solidFill>
                  <a:srgbClr val="135971"/>
                </a:solidFill>
                <a:latin typeface="Neo Sans" pitchFamily="34" charset="0"/>
              </a:rPr>
              <a:t>Beyond Bullet Points</a:t>
            </a:r>
          </a:p>
        </p:txBody>
      </p:sp>
      <p:sp>
        <p:nvSpPr>
          <p:cNvPr id="87049" name="Text Box 9">
            <a:hlinkClick r:id="rId17"/>
          </p:cNvPr>
          <p:cNvSpPr txBox="1">
            <a:spLocks noChangeArrowheads="1"/>
          </p:cNvSpPr>
          <p:nvPr/>
        </p:nvSpPr>
        <p:spPr bwMode="auto">
          <a:xfrm>
            <a:off x="379413" y="4189413"/>
            <a:ext cx="1417637" cy="2127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bIns="0" anchor="ctr">
            <a:spAutoFit/>
          </a:bodyPr>
          <a:lstStyle/>
          <a:p>
            <a:r>
              <a:rPr lang="en-GB" sz="1400">
                <a:solidFill>
                  <a:srgbClr val="135971"/>
                </a:solidFill>
                <a:latin typeface="Neo Sans" pitchFamily="34" charset="0"/>
              </a:rPr>
              <a:t>PowerPoint Slides</a:t>
            </a:r>
          </a:p>
        </p:txBody>
      </p:sp>
      <p:sp>
        <p:nvSpPr>
          <p:cNvPr id="87050" name="Text Box 10">
            <a:hlinkClick r:id="rId19"/>
          </p:cNvPr>
          <p:cNvSpPr txBox="1">
            <a:spLocks noChangeArrowheads="1"/>
          </p:cNvSpPr>
          <p:nvPr/>
        </p:nvSpPr>
        <p:spPr bwMode="auto">
          <a:xfrm>
            <a:off x="379413" y="6084888"/>
            <a:ext cx="1598612" cy="2127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bIns="0" anchor="ctr">
            <a:spAutoFit/>
          </a:bodyPr>
          <a:lstStyle/>
          <a:p>
            <a:r>
              <a:rPr lang="en-GB" sz="1400">
                <a:solidFill>
                  <a:srgbClr val="135971"/>
                </a:solidFill>
                <a:latin typeface="Neo Sans" pitchFamily="34" charset="0"/>
              </a:rPr>
              <a:t>PowerPoint Training</a:t>
            </a:r>
          </a:p>
        </p:txBody>
      </p:sp>
      <p:pic>
        <p:nvPicPr>
          <p:cNvPr id="87051" name="Picture 11" descr="bg"/>
          <p:cNvPicPr>
            <a:picLocks noChangeAspect="1" noChangeArrowheads="1"/>
          </p:cNvPicPr>
          <p:nvPr/>
        </p:nvPicPr>
        <p:blipFill>
          <a:blip r:embed="rId21" cstate="print"/>
          <a:srcRect/>
          <a:stretch>
            <a:fillRect/>
          </a:stretch>
        </p:blipFill>
        <p:spPr bwMode="auto">
          <a:xfrm>
            <a:off x="2520950" y="777875"/>
            <a:ext cx="6362700" cy="5248275"/>
          </a:xfrm>
          <a:prstGeom prst="rect">
            <a:avLst/>
          </a:prstGeom>
          <a:noFill/>
        </p:spPr>
      </p:pic>
      <p:sp>
        <p:nvSpPr>
          <p:cNvPr id="87052" name="Text Box 12"/>
          <p:cNvSpPr txBox="1">
            <a:spLocks noChangeArrowheads="1"/>
          </p:cNvSpPr>
          <p:nvPr/>
        </p:nvSpPr>
        <p:spPr bwMode="auto">
          <a:xfrm>
            <a:off x="28575" y="188913"/>
            <a:ext cx="9115425" cy="3667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/>
            <a:r>
              <a:rPr lang="en-GB" sz="2100">
                <a:solidFill>
                  <a:srgbClr val="333333"/>
                </a:solidFill>
                <a:latin typeface="Neo Sans" pitchFamily="34" charset="0"/>
              </a:rPr>
              <a:t>It’s not the </a:t>
            </a:r>
            <a:r>
              <a:rPr lang="en-GB" sz="2100" b="1">
                <a:solidFill>
                  <a:srgbClr val="333333"/>
                </a:solidFill>
                <a:latin typeface="Neo Sans" pitchFamily="34" charset="0"/>
              </a:rPr>
              <a:t>design</a:t>
            </a:r>
            <a:r>
              <a:rPr lang="en-GB" sz="2100">
                <a:solidFill>
                  <a:srgbClr val="333333"/>
                </a:solidFill>
                <a:latin typeface="Neo Sans" pitchFamily="34" charset="0"/>
              </a:rPr>
              <a:t> of your template, it’s what you </a:t>
            </a:r>
            <a:r>
              <a:rPr lang="en-GB" sz="2100" b="1">
                <a:solidFill>
                  <a:srgbClr val="333333"/>
                </a:solidFill>
                <a:latin typeface="Neo Sans" pitchFamily="34" charset="0"/>
              </a:rPr>
              <a:t>do with it</a:t>
            </a:r>
            <a:r>
              <a:rPr lang="en-GB" sz="2100">
                <a:solidFill>
                  <a:srgbClr val="333333"/>
                </a:solidFill>
                <a:latin typeface="Neo Sans" pitchFamily="34" charset="0"/>
              </a:rPr>
              <a:t> that counts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77" r:id="rId1"/>
    <p:sldLayoutId id="2147483878" r:id="rId2"/>
    <p:sldLayoutId id="2147483879" r:id="rId3"/>
    <p:sldLayoutId id="2147483880" r:id="rId4"/>
    <p:sldLayoutId id="2147483881" r:id="rId5"/>
    <p:sldLayoutId id="2147483882" r:id="rId6"/>
    <p:sldLayoutId id="2147483883" r:id="rId7"/>
    <p:sldLayoutId id="2147483884" r:id="rId8"/>
    <p:sldLayoutId id="2147483885" r:id="rId9"/>
    <p:sldLayoutId id="2147483886" r:id="rId10"/>
    <p:sldLayoutId id="2147483887" r:id="rId11"/>
  </p:sldLayoutIdLst>
  <p:transition/>
  <p:hf sldNum="0"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2000">
          <a:solidFill>
            <a:srgbClr val="333333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2000">
          <a:solidFill>
            <a:srgbClr val="333333"/>
          </a:solidFill>
          <a:latin typeface="Neo Sans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2000">
          <a:solidFill>
            <a:srgbClr val="333333"/>
          </a:solidFill>
          <a:latin typeface="Neo Sans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2000">
          <a:solidFill>
            <a:srgbClr val="333333"/>
          </a:solidFill>
          <a:latin typeface="Neo Sans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2000">
          <a:solidFill>
            <a:srgbClr val="333333"/>
          </a:solidFill>
          <a:latin typeface="Neo Sans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2000">
          <a:solidFill>
            <a:srgbClr val="333333"/>
          </a:solidFill>
          <a:latin typeface="Neo Sans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2000">
          <a:solidFill>
            <a:srgbClr val="333333"/>
          </a:solidFill>
          <a:latin typeface="Neo Sans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2000">
          <a:solidFill>
            <a:srgbClr val="333333"/>
          </a:solidFill>
          <a:latin typeface="Neo Sans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2000">
          <a:solidFill>
            <a:srgbClr val="333333"/>
          </a:solidFill>
          <a:latin typeface="Neo Sans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Rectangle 100"/>
          <p:cNvSpPr>
            <a:spLocks noChangeArrowheads="1"/>
          </p:cNvSpPr>
          <p:nvPr/>
        </p:nvSpPr>
        <p:spPr bwMode="auto">
          <a:xfrm>
            <a:off x="1739900" y="0"/>
            <a:ext cx="7404100" cy="6858000"/>
          </a:xfrm>
          <a:prstGeom prst="rect">
            <a:avLst/>
          </a:prstGeom>
          <a:gradFill rotWithShape="1">
            <a:gsLst>
              <a:gs pos="0">
                <a:srgbClr val="BEBEBE">
                  <a:gamma/>
                  <a:shade val="66275"/>
                  <a:invGamma/>
                  <a:alpha val="0"/>
                </a:srgbClr>
              </a:gs>
              <a:gs pos="100000">
                <a:srgbClr val="BEBEBE">
                  <a:alpha val="80000"/>
                </a:srgb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1092" name="Rectangle 68"/>
          <p:cNvSpPr>
            <a:spLocks noChangeArrowheads="1"/>
          </p:cNvSpPr>
          <p:nvPr/>
        </p:nvSpPr>
        <p:spPr bwMode="auto">
          <a:xfrm>
            <a:off x="1758950" y="0"/>
            <a:ext cx="69850" cy="6858000"/>
          </a:xfrm>
          <a:prstGeom prst="rect">
            <a:avLst/>
          </a:prstGeom>
          <a:gradFill rotWithShape="1">
            <a:gsLst>
              <a:gs pos="0">
                <a:srgbClr val="095B9F">
                  <a:alpha val="38000"/>
                </a:srgbClr>
              </a:gs>
              <a:gs pos="100000">
                <a:srgbClr val="095B9F">
                  <a:gamma/>
                  <a:shade val="46275"/>
                  <a:invGamma/>
                  <a:alpha val="0"/>
                </a:srgbClr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1091" name="Line 67"/>
          <p:cNvSpPr>
            <a:spLocks noChangeShapeType="1"/>
          </p:cNvSpPr>
          <p:nvPr/>
        </p:nvSpPr>
        <p:spPr bwMode="auto">
          <a:xfrm flipV="1">
            <a:off x="1743075" y="0"/>
            <a:ext cx="0" cy="6858000"/>
          </a:xfrm>
          <a:prstGeom prst="line">
            <a:avLst/>
          </a:prstGeom>
          <a:noFill/>
          <a:ln w="38100">
            <a:solidFill>
              <a:srgbClr val="16A5D8"/>
            </a:solidFill>
            <a:round/>
            <a:headEnd/>
            <a:tailEnd/>
          </a:ln>
          <a:effectLst/>
        </p:spPr>
        <p:txBody>
          <a:bodyPr/>
          <a:lstStyle/>
          <a:p>
            <a:endParaRPr lang="fr-FR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908175" y="981075"/>
            <a:ext cx="6778625" cy="5040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endParaRPr lang="en-GB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en-GB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BC11C5B0-31AD-4F2B-92AB-97334EFED87A}" type="slidenum">
              <a:rPr lang="en-GB" smtClean="0"/>
              <a:pPr/>
              <a:t>‹N°›</a:t>
            </a:fld>
            <a:endParaRPr lang="en-GB"/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00050" y="188913"/>
            <a:ext cx="8229600" cy="56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rgbClr val="474747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  <a:endParaRPr lang="en-GB" smtClean="0"/>
          </a:p>
        </p:txBody>
      </p:sp>
      <p:grpSp>
        <p:nvGrpSpPr>
          <p:cNvPr id="1335" name="Group 311"/>
          <p:cNvGrpSpPr>
            <a:grpSpLocks/>
          </p:cNvGrpSpPr>
          <p:nvPr/>
        </p:nvGrpSpPr>
        <p:grpSpPr bwMode="auto">
          <a:xfrm>
            <a:off x="7488238" y="5445125"/>
            <a:ext cx="1547812" cy="1236663"/>
            <a:chOff x="3288" y="2115"/>
            <a:chExt cx="2472" cy="1975"/>
          </a:xfrm>
        </p:grpSpPr>
        <p:grpSp>
          <p:nvGrpSpPr>
            <p:cNvPr id="1130" name="Group 106"/>
            <p:cNvGrpSpPr>
              <a:grpSpLocks/>
            </p:cNvGrpSpPr>
            <p:nvPr userDrawn="1"/>
          </p:nvGrpSpPr>
          <p:grpSpPr bwMode="auto">
            <a:xfrm>
              <a:off x="3288" y="3266"/>
              <a:ext cx="2472" cy="824"/>
              <a:chOff x="2696" y="1315"/>
              <a:chExt cx="2472" cy="824"/>
            </a:xfrm>
          </p:grpSpPr>
          <p:sp>
            <p:nvSpPr>
              <p:cNvPr id="1131" name="Oval 107"/>
              <p:cNvSpPr>
                <a:spLocks noChangeArrowheads="1"/>
              </p:cNvSpPr>
              <p:nvPr userDrawn="1"/>
            </p:nvSpPr>
            <p:spPr bwMode="auto">
              <a:xfrm>
                <a:off x="2696" y="1315"/>
                <a:ext cx="2472" cy="824"/>
              </a:xfrm>
              <a:prstGeom prst="ellipse">
                <a:avLst/>
              </a:prstGeom>
              <a:gradFill rotWithShape="1">
                <a:gsLst>
                  <a:gs pos="0">
                    <a:srgbClr val="338EB7">
                      <a:alpha val="61000"/>
                    </a:srgbClr>
                  </a:gs>
                  <a:gs pos="100000">
                    <a:srgbClr val="338EB7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fr-FR"/>
              </a:p>
            </p:txBody>
          </p:sp>
          <p:sp>
            <p:nvSpPr>
              <p:cNvPr id="1132" name="Oval 108"/>
              <p:cNvSpPr>
                <a:spLocks noChangeArrowheads="1"/>
              </p:cNvSpPr>
              <p:nvPr userDrawn="1"/>
            </p:nvSpPr>
            <p:spPr bwMode="auto">
              <a:xfrm>
                <a:off x="3334" y="1520"/>
                <a:ext cx="1249" cy="451"/>
              </a:xfrm>
              <a:prstGeom prst="ellipse">
                <a:avLst/>
              </a:prstGeom>
              <a:gradFill rotWithShape="1">
                <a:gsLst>
                  <a:gs pos="0">
                    <a:srgbClr val="35C8EB">
                      <a:alpha val="92999"/>
                    </a:srgbClr>
                  </a:gs>
                  <a:gs pos="100000">
                    <a:srgbClr val="35C8EB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fr-FR"/>
              </a:p>
            </p:txBody>
          </p:sp>
        </p:grpSp>
        <p:grpSp>
          <p:nvGrpSpPr>
            <p:cNvPr id="1133" name="Group 109"/>
            <p:cNvGrpSpPr>
              <a:grpSpLocks/>
            </p:cNvGrpSpPr>
            <p:nvPr userDrawn="1"/>
          </p:nvGrpSpPr>
          <p:grpSpPr bwMode="auto">
            <a:xfrm>
              <a:off x="3653" y="2115"/>
              <a:ext cx="1633" cy="1633"/>
              <a:chOff x="3061" y="164"/>
              <a:chExt cx="1633" cy="1633"/>
            </a:xfrm>
          </p:grpSpPr>
          <p:sp>
            <p:nvSpPr>
              <p:cNvPr id="1134" name="Oval 110"/>
              <p:cNvSpPr>
                <a:spLocks noChangeArrowheads="1"/>
              </p:cNvSpPr>
              <p:nvPr userDrawn="1"/>
            </p:nvSpPr>
            <p:spPr bwMode="auto">
              <a:xfrm>
                <a:off x="3061" y="164"/>
                <a:ext cx="1633" cy="1633"/>
              </a:xfrm>
              <a:prstGeom prst="ellipse">
                <a:avLst/>
              </a:prstGeom>
              <a:gradFill rotWithShape="1">
                <a:gsLst>
                  <a:gs pos="0">
                    <a:srgbClr val="30BCD8">
                      <a:gamma/>
                      <a:shade val="66275"/>
                      <a:invGamma/>
                    </a:srgbClr>
                  </a:gs>
                  <a:gs pos="100000">
                    <a:srgbClr val="30BCD8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fr-FR"/>
              </a:p>
            </p:txBody>
          </p:sp>
          <p:grpSp>
            <p:nvGrpSpPr>
              <p:cNvPr id="1135" name="Group 111"/>
              <p:cNvGrpSpPr>
                <a:grpSpLocks/>
              </p:cNvGrpSpPr>
              <p:nvPr userDrawn="1"/>
            </p:nvGrpSpPr>
            <p:grpSpPr bwMode="auto">
              <a:xfrm>
                <a:off x="3062" y="168"/>
                <a:ext cx="1625" cy="1592"/>
                <a:chOff x="3062" y="168"/>
                <a:chExt cx="1625" cy="1592"/>
              </a:xfrm>
            </p:grpSpPr>
            <p:sp>
              <p:nvSpPr>
                <p:cNvPr id="1136" name="Freeform 112"/>
                <p:cNvSpPr>
                  <a:spLocks/>
                </p:cNvSpPr>
                <p:nvPr userDrawn="1"/>
              </p:nvSpPr>
              <p:spPr bwMode="auto">
                <a:xfrm>
                  <a:off x="3732" y="176"/>
                  <a:ext cx="5" cy="1"/>
                </a:xfrm>
                <a:custGeom>
                  <a:avLst/>
                  <a:gdLst/>
                  <a:ahLst/>
                  <a:cxnLst>
                    <a:cxn ang="0">
                      <a:pos x="18" y="0"/>
                    </a:cxn>
                    <a:cxn ang="0">
                      <a:pos x="18" y="0"/>
                    </a:cxn>
                    <a:cxn ang="0">
                      <a:pos x="10" y="4"/>
                    </a:cxn>
                    <a:cxn ang="0">
                      <a:pos x="0" y="4"/>
                    </a:cxn>
                    <a:cxn ang="0">
                      <a:pos x="0" y="4"/>
                    </a:cxn>
                    <a:cxn ang="0">
                      <a:pos x="8" y="2"/>
                    </a:cxn>
                    <a:cxn ang="0">
                      <a:pos x="18" y="0"/>
                    </a:cxn>
                    <a:cxn ang="0">
                      <a:pos x="18" y="0"/>
                    </a:cxn>
                  </a:cxnLst>
                  <a:rect l="0" t="0" r="r" b="b"/>
                  <a:pathLst>
                    <a:path w="18" h="4">
                      <a:moveTo>
                        <a:pt x="18" y="0"/>
                      </a:moveTo>
                      <a:lnTo>
                        <a:pt x="18" y="0"/>
                      </a:lnTo>
                      <a:lnTo>
                        <a:pt x="10" y="4"/>
                      </a:lnTo>
                      <a:lnTo>
                        <a:pt x="0" y="4"/>
                      </a:lnTo>
                      <a:lnTo>
                        <a:pt x="0" y="4"/>
                      </a:lnTo>
                      <a:lnTo>
                        <a:pt x="8" y="2"/>
                      </a:lnTo>
                      <a:lnTo>
                        <a:pt x="18" y="0"/>
                      </a:lnTo>
                      <a:lnTo>
                        <a:pt x="18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1137" name="Freeform 113"/>
                <p:cNvSpPr>
                  <a:spLocks/>
                </p:cNvSpPr>
                <p:nvPr userDrawn="1"/>
              </p:nvSpPr>
              <p:spPr bwMode="auto">
                <a:xfrm>
                  <a:off x="3991" y="186"/>
                  <a:ext cx="8" cy="2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8" y="0"/>
                    </a:cxn>
                    <a:cxn ang="0">
                      <a:pos x="16" y="0"/>
                    </a:cxn>
                    <a:cxn ang="0">
                      <a:pos x="24" y="2"/>
                    </a:cxn>
                    <a:cxn ang="0">
                      <a:pos x="32" y="2"/>
                    </a:cxn>
                    <a:cxn ang="0">
                      <a:pos x="32" y="2"/>
                    </a:cxn>
                    <a:cxn ang="0">
                      <a:pos x="30" y="6"/>
                    </a:cxn>
                    <a:cxn ang="0">
                      <a:pos x="26" y="8"/>
                    </a:cxn>
                    <a:cxn ang="0">
                      <a:pos x="16" y="8"/>
                    </a:cxn>
                    <a:cxn ang="0">
                      <a:pos x="6" y="6"/>
                    </a:cxn>
                    <a:cxn ang="0">
                      <a:pos x="2" y="4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32" h="8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8" y="0"/>
                      </a:lnTo>
                      <a:lnTo>
                        <a:pt x="16" y="0"/>
                      </a:lnTo>
                      <a:lnTo>
                        <a:pt x="24" y="2"/>
                      </a:lnTo>
                      <a:lnTo>
                        <a:pt x="32" y="2"/>
                      </a:lnTo>
                      <a:lnTo>
                        <a:pt x="32" y="2"/>
                      </a:lnTo>
                      <a:lnTo>
                        <a:pt x="30" y="6"/>
                      </a:lnTo>
                      <a:lnTo>
                        <a:pt x="26" y="8"/>
                      </a:lnTo>
                      <a:lnTo>
                        <a:pt x="16" y="8"/>
                      </a:lnTo>
                      <a:lnTo>
                        <a:pt x="6" y="6"/>
                      </a:lnTo>
                      <a:lnTo>
                        <a:pt x="2" y="4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1138" name="Freeform 114"/>
                <p:cNvSpPr>
                  <a:spLocks/>
                </p:cNvSpPr>
                <p:nvPr userDrawn="1"/>
              </p:nvSpPr>
              <p:spPr bwMode="auto">
                <a:xfrm>
                  <a:off x="4021" y="212"/>
                  <a:ext cx="6" cy="3"/>
                </a:xfrm>
                <a:custGeom>
                  <a:avLst/>
                  <a:gdLst/>
                  <a:ahLst/>
                  <a:cxnLst>
                    <a:cxn ang="0">
                      <a:pos x="22" y="0"/>
                    </a:cxn>
                    <a:cxn ang="0">
                      <a:pos x="22" y="0"/>
                    </a:cxn>
                    <a:cxn ang="0">
                      <a:pos x="20" y="6"/>
                    </a:cxn>
                    <a:cxn ang="0">
                      <a:pos x="14" y="10"/>
                    </a:cxn>
                    <a:cxn ang="0">
                      <a:pos x="8" y="12"/>
                    </a:cxn>
                    <a:cxn ang="0">
                      <a:pos x="0" y="12"/>
                    </a:cxn>
                    <a:cxn ang="0">
                      <a:pos x="0" y="12"/>
                    </a:cxn>
                    <a:cxn ang="0">
                      <a:pos x="0" y="10"/>
                    </a:cxn>
                    <a:cxn ang="0">
                      <a:pos x="4" y="10"/>
                    </a:cxn>
                    <a:cxn ang="0">
                      <a:pos x="4" y="10"/>
                    </a:cxn>
                    <a:cxn ang="0">
                      <a:pos x="0" y="6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10" y="0"/>
                    </a:cxn>
                    <a:cxn ang="0">
                      <a:pos x="22" y="0"/>
                    </a:cxn>
                    <a:cxn ang="0">
                      <a:pos x="22" y="0"/>
                    </a:cxn>
                  </a:cxnLst>
                  <a:rect l="0" t="0" r="r" b="b"/>
                  <a:pathLst>
                    <a:path w="22" h="12">
                      <a:moveTo>
                        <a:pt x="22" y="0"/>
                      </a:moveTo>
                      <a:lnTo>
                        <a:pt x="22" y="0"/>
                      </a:lnTo>
                      <a:lnTo>
                        <a:pt x="20" y="6"/>
                      </a:lnTo>
                      <a:lnTo>
                        <a:pt x="14" y="10"/>
                      </a:lnTo>
                      <a:lnTo>
                        <a:pt x="8" y="12"/>
                      </a:lnTo>
                      <a:lnTo>
                        <a:pt x="0" y="12"/>
                      </a:lnTo>
                      <a:lnTo>
                        <a:pt x="0" y="12"/>
                      </a:lnTo>
                      <a:lnTo>
                        <a:pt x="0" y="10"/>
                      </a:lnTo>
                      <a:lnTo>
                        <a:pt x="4" y="10"/>
                      </a:lnTo>
                      <a:lnTo>
                        <a:pt x="4" y="10"/>
                      </a:lnTo>
                      <a:lnTo>
                        <a:pt x="0" y="6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10" y="0"/>
                      </a:lnTo>
                      <a:lnTo>
                        <a:pt x="22" y="0"/>
                      </a:lnTo>
                      <a:lnTo>
                        <a:pt x="2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1139" name="Freeform 115"/>
                <p:cNvSpPr>
                  <a:spLocks/>
                </p:cNvSpPr>
                <p:nvPr userDrawn="1"/>
              </p:nvSpPr>
              <p:spPr bwMode="auto">
                <a:xfrm>
                  <a:off x="4020" y="215"/>
                  <a:ext cx="16" cy="6"/>
                </a:xfrm>
                <a:custGeom>
                  <a:avLst/>
                  <a:gdLst/>
                  <a:ahLst/>
                  <a:cxnLst>
                    <a:cxn ang="0">
                      <a:pos x="62" y="10"/>
                    </a:cxn>
                    <a:cxn ang="0">
                      <a:pos x="62" y="10"/>
                    </a:cxn>
                    <a:cxn ang="0">
                      <a:pos x="56" y="14"/>
                    </a:cxn>
                    <a:cxn ang="0">
                      <a:pos x="50" y="16"/>
                    </a:cxn>
                    <a:cxn ang="0">
                      <a:pos x="34" y="18"/>
                    </a:cxn>
                    <a:cxn ang="0">
                      <a:pos x="0" y="20"/>
                    </a:cxn>
                    <a:cxn ang="0">
                      <a:pos x="0" y="20"/>
                    </a:cxn>
                    <a:cxn ang="0">
                      <a:pos x="4" y="16"/>
                    </a:cxn>
                    <a:cxn ang="0">
                      <a:pos x="10" y="14"/>
                    </a:cxn>
                    <a:cxn ang="0">
                      <a:pos x="10" y="14"/>
                    </a:cxn>
                    <a:cxn ang="0">
                      <a:pos x="8" y="12"/>
                    </a:cxn>
                    <a:cxn ang="0">
                      <a:pos x="6" y="12"/>
                    </a:cxn>
                    <a:cxn ang="0">
                      <a:pos x="0" y="14"/>
                    </a:cxn>
                    <a:cxn ang="0">
                      <a:pos x="0" y="14"/>
                    </a:cxn>
                    <a:cxn ang="0">
                      <a:pos x="6" y="2"/>
                    </a:cxn>
                    <a:cxn ang="0">
                      <a:pos x="6" y="2"/>
                    </a:cxn>
                    <a:cxn ang="0">
                      <a:pos x="22" y="0"/>
                    </a:cxn>
                    <a:cxn ang="0">
                      <a:pos x="36" y="2"/>
                    </a:cxn>
                    <a:cxn ang="0">
                      <a:pos x="48" y="6"/>
                    </a:cxn>
                    <a:cxn ang="0">
                      <a:pos x="62" y="10"/>
                    </a:cxn>
                    <a:cxn ang="0">
                      <a:pos x="62" y="10"/>
                    </a:cxn>
                  </a:cxnLst>
                  <a:rect l="0" t="0" r="r" b="b"/>
                  <a:pathLst>
                    <a:path w="62" h="20">
                      <a:moveTo>
                        <a:pt x="62" y="10"/>
                      </a:moveTo>
                      <a:lnTo>
                        <a:pt x="62" y="10"/>
                      </a:lnTo>
                      <a:lnTo>
                        <a:pt x="56" y="14"/>
                      </a:lnTo>
                      <a:lnTo>
                        <a:pt x="50" y="16"/>
                      </a:lnTo>
                      <a:lnTo>
                        <a:pt x="34" y="18"/>
                      </a:lnTo>
                      <a:lnTo>
                        <a:pt x="0" y="20"/>
                      </a:lnTo>
                      <a:lnTo>
                        <a:pt x="0" y="20"/>
                      </a:lnTo>
                      <a:lnTo>
                        <a:pt x="4" y="16"/>
                      </a:lnTo>
                      <a:lnTo>
                        <a:pt x="10" y="14"/>
                      </a:lnTo>
                      <a:lnTo>
                        <a:pt x="10" y="14"/>
                      </a:lnTo>
                      <a:lnTo>
                        <a:pt x="8" y="12"/>
                      </a:lnTo>
                      <a:lnTo>
                        <a:pt x="6" y="12"/>
                      </a:lnTo>
                      <a:lnTo>
                        <a:pt x="0" y="14"/>
                      </a:lnTo>
                      <a:lnTo>
                        <a:pt x="0" y="14"/>
                      </a:lnTo>
                      <a:lnTo>
                        <a:pt x="6" y="2"/>
                      </a:lnTo>
                      <a:lnTo>
                        <a:pt x="6" y="2"/>
                      </a:lnTo>
                      <a:lnTo>
                        <a:pt x="22" y="0"/>
                      </a:lnTo>
                      <a:lnTo>
                        <a:pt x="36" y="2"/>
                      </a:lnTo>
                      <a:lnTo>
                        <a:pt x="48" y="6"/>
                      </a:lnTo>
                      <a:lnTo>
                        <a:pt x="62" y="10"/>
                      </a:lnTo>
                      <a:lnTo>
                        <a:pt x="62" y="1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1140" name="Freeform 116"/>
                <p:cNvSpPr>
                  <a:spLocks/>
                </p:cNvSpPr>
                <p:nvPr userDrawn="1"/>
              </p:nvSpPr>
              <p:spPr bwMode="auto">
                <a:xfrm>
                  <a:off x="3595" y="222"/>
                  <a:ext cx="3" cy="2"/>
                </a:xfrm>
                <a:custGeom>
                  <a:avLst/>
                  <a:gdLst/>
                  <a:ahLst/>
                  <a:cxnLst>
                    <a:cxn ang="0">
                      <a:pos x="8" y="0"/>
                    </a:cxn>
                    <a:cxn ang="0">
                      <a:pos x="8" y="0"/>
                    </a:cxn>
                    <a:cxn ang="0">
                      <a:pos x="8" y="2"/>
                    </a:cxn>
                    <a:cxn ang="0">
                      <a:pos x="10" y="2"/>
                    </a:cxn>
                    <a:cxn ang="0">
                      <a:pos x="14" y="4"/>
                    </a:cxn>
                    <a:cxn ang="0">
                      <a:pos x="14" y="6"/>
                    </a:cxn>
                    <a:cxn ang="0">
                      <a:pos x="14" y="6"/>
                    </a:cxn>
                    <a:cxn ang="0">
                      <a:pos x="4" y="8"/>
                    </a:cxn>
                    <a:cxn ang="0">
                      <a:pos x="2" y="6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4" y="0"/>
                    </a:cxn>
                    <a:cxn ang="0">
                      <a:pos x="8" y="0"/>
                    </a:cxn>
                    <a:cxn ang="0">
                      <a:pos x="8" y="0"/>
                    </a:cxn>
                  </a:cxnLst>
                  <a:rect l="0" t="0" r="r" b="b"/>
                  <a:pathLst>
                    <a:path w="14" h="8">
                      <a:moveTo>
                        <a:pt x="8" y="0"/>
                      </a:moveTo>
                      <a:lnTo>
                        <a:pt x="8" y="0"/>
                      </a:lnTo>
                      <a:lnTo>
                        <a:pt x="8" y="2"/>
                      </a:lnTo>
                      <a:lnTo>
                        <a:pt x="10" y="2"/>
                      </a:lnTo>
                      <a:lnTo>
                        <a:pt x="14" y="4"/>
                      </a:lnTo>
                      <a:lnTo>
                        <a:pt x="14" y="6"/>
                      </a:lnTo>
                      <a:lnTo>
                        <a:pt x="14" y="6"/>
                      </a:lnTo>
                      <a:lnTo>
                        <a:pt x="4" y="8"/>
                      </a:lnTo>
                      <a:lnTo>
                        <a:pt x="2" y="6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4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1141" name="Freeform 117"/>
                <p:cNvSpPr>
                  <a:spLocks/>
                </p:cNvSpPr>
                <p:nvPr userDrawn="1"/>
              </p:nvSpPr>
              <p:spPr bwMode="auto">
                <a:xfrm>
                  <a:off x="3553" y="230"/>
                  <a:ext cx="11" cy="4"/>
                </a:xfrm>
                <a:custGeom>
                  <a:avLst/>
                  <a:gdLst/>
                  <a:ahLst/>
                  <a:cxnLst>
                    <a:cxn ang="0">
                      <a:pos x="42" y="0"/>
                    </a:cxn>
                    <a:cxn ang="0">
                      <a:pos x="42" y="0"/>
                    </a:cxn>
                    <a:cxn ang="0">
                      <a:pos x="32" y="6"/>
                    </a:cxn>
                    <a:cxn ang="0">
                      <a:pos x="22" y="10"/>
                    </a:cxn>
                    <a:cxn ang="0">
                      <a:pos x="0" y="16"/>
                    </a:cxn>
                    <a:cxn ang="0">
                      <a:pos x="0" y="16"/>
                    </a:cxn>
                    <a:cxn ang="0">
                      <a:pos x="8" y="10"/>
                    </a:cxn>
                    <a:cxn ang="0">
                      <a:pos x="18" y="6"/>
                    </a:cxn>
                    <a:cxn ang="0">
                      <a:pos x="42" y="0"/>
                    </a:cxn>
                    <a:cxn ang="0">
                      <a:pos x="42" y="0"/>
                    </a:cxn>
                  </a:cxnLst>
                  <a:rect l="0" t="0" r="r" b="b"/>
                  <a:pathLst>
                    <a:path w="42" h="16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32" y="6"/>
                      </a:lnTo>
                      <a:lnTo>
                        <a:pt x="22" y="10"/>
                      </a:lnTo>
                      <a:lnTo>
                        <a:pt x="0" y="16"/>
                      </a:lnTo>
                      <a:lnTo>
                        <a:pt x="0" y="16"/>
                      </a:lnTo>
                      <a:lnTo>
                        <a:pt x="8" y="10"/>
                      </a:lnTo>
                      <a:lnTo>
                        <a:pt x="18" y="6"/>
                      </a:lnTo>
                      <a:lnTo>
                        <a:pt x="42" y="0"/>
                      </a:lnTo>
                      <a:lnTo>
                        <a:pt x="4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1142" name="Freeform 118"/>
                <p:cNvSpPr>
                  <a:spLocks/>
                </p:cNvSpPr>
                <p:nvPr userDrawn="1"/>
              </p:nvSpPr>
              <p:spPr bwMode="auto">
                <a:xfrm>
                  <a:off x="3835" y="232"/>
                  <a:ext cx="7" cy="1"/>
                </a:xfrm>
                <a:custGeom>
                  <a:avLst/>
                  <a:gdLst/>
                  <a:ahLst/>
                  <a:cxnLst>
                    <a:cxn ang="0">
                      <a:pos x="0" y="2"/>
                    </a:cxn>
                    <a:cxn ang="0">
                      <a:pos x="0" y="2"/>
                    </a:cxn>
                    <a:cxn ang="0">
                      <a:pos x="6" y="0"/>
                    </a:cxn>
                    <a:cxn ang="0">
                      <a:pos x="12" y="0"/>
                    </a:cxn>
                    <a:cxn ang="0">
                      <a:pos x="26" y="0"/>
                    </a:cxn>
                    <a:cxn ang="0">
                      <a:pos x="26" y="0"/>
                    </a:cxn>
                    <a:cxn ang="0">
                      <a:pos x="20" y="2"/>
                    </a:cxn>
                    <a:cxn ang="0">
                      <a:pos x="14" y="2"/>
                    </a:cxn>
                    <a:cxn ang="0">
                      <a:pos x="0" y="2"/>
                    </a:cxn>
                    <a:cxn ang="0">
                      <a:pos x="0" y="2"/>
                    </a:cxn>
                  </a:cxnLst>
                  <a:rect l="0" t="0" r="r" b="b"/>
                  <a:pathLst>
                    <a:path w="26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26" y="0"/>
                      </a:lnTo>
                      <a:lnTo>
                        <a:pt x="26" y="0"/>
                      </a:lnTo>
                      <a:lnTo>
                        <a:pt x="20" y="2"/>
                      </a:lnTo>
                      <a:lnTo>
                        <a:pt x="14" y="2"/>
                      </a:lnTo>
                      <a:lnTo>
                        <a:pt x="0" y="2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1143" name="Freeform 119"/>
                <p:cNvSpPr>
                  <a:spLocks/>
                </p:cNvSpPr>
                <p:nvPr userDrawn="1"/>
              </p:nvSpPr>
              <p:spPr bwMode="auto">
                <a:xfrm>
                  <a:off x="3863" y="232"/>
                  <a:ext cx="12" cy="2"/>
                </a:xfrm>
                <a:custGeom>
                  <a:avLst/>
                  <a:gdLst/>
                  <a:ahLst/>
                  <a:cxnLst>
                    <a:cxn ang="0">
                      <a:pos x="34" y="0"/>
                    </a:cxn>
                    <a:cxn ang="0">
                      <a:pos x="34" y="0"/>
                    </a:cxn>
                    <a:cxn ang="0">
                      <a:pos x="32" y="2"/>
                    </a:cxn>
                    <a:cxn ang="0">
                      <a:pos x="34" y="4"/>
                    </a:cxn>
                    <a:cxn ang="0">
                      <a:pos x="44" y="6"/>
                    </a:cxn>
                    <a:cxn ang="0">
                      <a:pos x="44" y="6"/>
                    </a:cxn>
                    <a:cxn ang="0">
                      <a:pos x="24" y="8"/>
                    </a:cxn>
                    <a:cxn ang="0">
                      <a:pos x="12" y="8"/>
                    </a:cxn>
                    <a:cxn ang="0">
                      <a:pos x="0" y="8"/>
                    </a:cxn>
                    <a:cxn ang="0">
                      <a:pos x="0" y="8"/>
                    </a:cxn>
                    <a:cxn ang="0">
                      <a:pos x="16" y="2"/>
                    </a:cxn>
                    <a:cxn ang="0">
                      <a:pos x="34" y="0"/>
                    </a:cxn>
                    <a:cxn ang="0">
                      <a:pos x="34" y="0"/>
                    </a:cxn>
                  </a:cxnLst>
                  <a:rect l="0" t="0" r="r" b="b"/>
                  <a:pathLst>
                    <a:path w="44" h="8">
                      <a:moveTo>
                        <a:pt x="34" y="0"/>
                      </a:moveTo>
                      <a:lnTo>
                        <a:pt x="34" y="0"/>
                      </a:lnTo>
                      <a:lnTo>
                        <a:pt x="32" y="2"/>
                      </a:lnTo>
                      <a:lnTo>
                        <a:pt x="34" y="4"/>
                      </a:lnTo>
                      <a:lnTo>
                        <a:pt x="44" y="6"/>
                      </a:lnTo>
                      <a:lnTo>
                        <a:pt x="44" y="6"/>
                      </a:lnTo>
                      <a:lnTo>
                        <a:pt x="24" y="8"/>
                      </a:lnTo>
                      <a:lnTo>
                        <a:pt x="12" y="8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16" y="2"/>
                      </a:lnTo>
                      <a:lnTo>
                        <a:pt x="34" y="0"/>
                      </a:lnTo>
                      <a:lnTo>
                        <a:pt x="34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1144" name="Freeform 120"/>
                <p:cNvSpPr>
                  <a:spLocks/>
                </p:cNvSpPr>
                <p:nvPr userDrawn="1"/>
              </p:nvSpPr>
              <p:spPr bwMode="auto">
                <a:xfrm>
                  <a:off x="3876" y="233"/>
                  <a:ext cx="7" cy="1"/>
                </a:xfrm>
                <a:custGeom>
                  <a:avLst/>
                  <a:gdLst/>
                  <a:ahLst/>
                  <a:cxnLst>
                    <a:cxn ang="0">
                      <a:pos x="0" y="2"/>
                    </a:cxn>
                    <a:cxn ang="0">
                      <a:pos x="0" y="2"/>
                    </a:cxn>
                    <a:cxn ang="0">
                      <a:pos x="4" y="0"/>
                    </a:cxn>
                    <a:cxn ang="0">
                      <a:pos x="12" y="0"/>
                    </a:cxn>
                    <a:cxn ang="0">
                      <a:pos x="26" y="0"/>
                    </a:cxn>
                    <a:cxn ang="0">
                      <a:pos x="26" y="0"/>
                    </a:cxn>
                    <a:cxn ang="0">
                      <a:pos x="20" y="2"/>
                    </a:cxn>
                    <a:cxn ang="0">
                      <a:pos x="14" y="4"/>
                    </a:cxn>
                    <a:cxn ang="0">
                      <a:pos x="6" y="4"/>
                    </a:cxn>
                    <a:cxn ang="0">
                      <a:pos x="0" y="2"/>
                    </a:cxn>
                    <a:cxn ang="0">
                      <a:pos x="0" y="2"/>
                    </a:cxn>
                  </a:cxnLst>
                  <a:rect l="0" t="0" r="r" b="b"/>
                  <a:pathLst>
                    <a:path w="26" h="4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4" y="0"/>
                      </a:lnTo>
                      <a:lnTo>
                        <a:pt x="12" y="0"/>
                      </a:lnTo>
                      <a:lnTo>
                        <a:pt x="26" y="0"/>
                      </a:lnTo>
                      <a:lnTo>
                        <a:pt x="26" y="0"/>
                      </a:lnTo>
                      <a:lnTo>
                        <a:pt x="20" y="2"/>
                      </a:lnTo>
                      <a:lnTo>
                        <a:pt x="14" y="4"/>
                      </a:lnTo>
                      <a:lnTo>
                        <a:pt x="6" y="4"/>
                      </a:lnTo>
                      <a:lnTo>
                        <a:pt x="0" y="2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1145" name="Freeform 121"/>
                <p:cNvSpPr>
                  <a:spLocks/>
                </p:cNvSpPr>
                <p:nvPr userDrawn="1"/>
              </p:nvSpPr>
              <p:spPr bwMode="auto">
                <a:xfrm>
                  <a:off x="3548" y="233"/>
                  <a:ext cx="4" cy="2"/>
                </a:xfrm>
                <a:custGeom>
                  <a:avLst/>
                  <a:gdLst/>
                  <a:ahLst/>
                  <a:cxnLst>
                    <a:cxn ang="0">
                      <a:pos x="16" y="0"/>
                    </a:cxn>
                    <a:cxn ang="0">
                      <a:pos x="16" y="0"/>
                    </a:cxn>
                    <a:cxn ang="0">
                      <a:pos x="16" y="0"/>
                    </a:cxn>
                    <a:cxn ang="0">
                      <a:pos x="16" y="2"/>
                    </a:cxn>
                    <a:cxn ang="0">
                      <a:pos x="12" y="4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4"/>
                    </a:cxn>
                    <a:cxn ang="0">
                      <a:pos x="8" y="2"/>
                    </a:cxn>
                    <a:cxn ang="0">
                      <a:pos x="12" y="2"/>
                    </a:cxn>
                    <a:cxn ang="0">
                      <a:pos x="16" y="0"/>
                    </a:cxn>
                    <a:cxn ang="0">
                      <a:pos x="16" y="0"/>
                    </a:cxn>
                  </a:cxnLst>
                  <a:rect l="0" t="0" r="r" b="b"/>
                  <a:pathLst>
                    <a:path w="16" h="6">
                      <a:moveTo>
                        <a:pt x="16" y="0"/>
                      </a:moveTo>
                      <a:lnTo>
                        <a:pt x="16" y="0"/>
                      </a:lnTo>
                      <a:lnTo>
                        <a:pt x="16" y="0"/>
                      </a:lnTo>
                      <a:lnTo>
                        <a:pt x="16" y="2"/>
                      </a:lnTo>
                      <a:lnTo>
                        <a:pt x="12" y="4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4"/>
                      </a:lnTo>
                      <a:lnTo>
                        <a:pt x="8" y="2"/>
                      </a:lnTo>
                      <a:lnTo>
                        <a:pt x="12" y="2"/>
                      </a:lnTo>
                      <a:lnTo>
                        <a:pt x="16" y="0"/>
                      </a:lnTo>
                      <a:lnTo>
                        <a:pt x="16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1146" name="Freeform 122"/>
                <p:cNvSpPr>
                  <a:spLocks/>
                </p:cNvSpPr>
                <p:nvPr userDrawn="1"/>
              </p:nvSpPr>
              <p:spPr bwMode="auto">
                <a:xfrm>
                  <a:off x="3909" y="233"/>
                  <a:ext cx="4" cy="2"/>
                </a:xfrm>
                <a:custGeom>
                  <a:avLst/>
                  <a:gdLst/>
                  <a:ahLst/>
                  <a:cxnLst>
                    <a:cxn ang="0">
                      <a:pos x="14" y="0"/>
                    </a:cxn>
                    <a:cxn ang="0">
                      <a:pos x="14" y="0"/>
                    </a:cxn>
                    <a:cxn ang="0">
                      <a:pos x="10" y="4"/>
                    </a:cxn>
                    <a:cxn ang="0">
                      <a:pos x="10" y="6"/>
                    </a:cxn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8"/>
                    </a:cxn>
                    <a:cxn ang="0">
                      <a:pos x="8" y="8"/>
                    </a:cxn>
                    <a:cxn ang="0">
                      <a:pos x="4" y="8"/>
                    </a:cxn>
                    <a:cxn ang="0">
                      <a:pos x="0" y="8"/>
                    </a:cxn>
                    <a:cxn ang="0">
                      <a:pos x="0" y="8"/>
                    </a:cxn>
                    <a:cxn ang="0">
                      <a:pos x="2" y="4"/>
                    </a:cxn>
                    <a:cxn ang="0">
                      <a:pos x="6" y="2"/>
                    </a:cxn>
                    <a:cxn ang="0">
                      <a:pos x="10" y="0"/>
                    </a:cxn>
                    <a:cxn ang="0">
                      <a:pos x="14" y="0"/>
                    </a:cxn>
                    <a:cxn ang="0">
                      <a:pos x="14" y="0"/>
                    </a:cxn>
                  </a:cxnLst>
                  <a:rect l="0" t="0" r="r" b="b"/>
                  <a:pathLst>
                    <a:path w="14" h="8">
                      <a:moveTo>
                        <a:pt x="14" y="0"/>
                      </a:moveTo>
                      <a:lnTo>
                        <a:pt x="14" y="0"/>
                      </a:lnTo>
                      <a:lnTo>
                        <a:pt x="10" y="4"/>
                      </a:lnTo>
                      <a:lnTo>
                        <a:pt x="10" y="6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10" y="8"/>
                      </a:lnTo>
                      <a:lnTo>
                        <a:pt x="8" y="8"/>
                      </a:lnTo>
                      <a:lnTo>
                        <a:pt x="4" y="8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2" y="4"/>
                      </a:lnTo>
                      <a:lnTo>
                        <a:pt x="6" y="2"/>
                      </a:lnTo>
                      <a:lnTo>
                        <a:pt x="10" y="0"/>
                      </a:lnTo>
                      <a:lnTo>
                        <a:pt x="14" y="0"/>
                      </a:lnTo>
                      <a:lnTo>
                        <a:pt x="14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1147" name="Freeform 123"/>
                <p:cNvSpPr>
                  <a:spLocks/>
                </p:cNvSpPr>
                <p:nvPr userDrawn="1"/>
              </p:nvSpPr>
              <p:spPr bwMode="auto">
                <a:xfrm>
                  <a:off x="4054" y="234"/>
                  <a:ext cx="5" cy="2"/>
                </a:xfrm>
                <a:custGeom>
                  <a:avLst/>
                  <a:gdLst/>
                  <a:ahLst/>
                  <a:cxnLst>
                    <a:cxn ang="0">
                      <a:pos x="18" y="2"/>
                    </a:cxn>
                    <a:cxn ang="0">
                      <a:pos x="18" y="2"/>
                    </a:cxn>
                    <a:cxn ang="0">
                      <a:pos x="12" y="6"/>
                    </a:cxn>
                    <a:cxn ang="0">
                      <a:pos x="6" y="6"/>
                    </a:cxn>
                    <a:cxn ang="0">
                      <a:pos x="2" y="6"/>
                    </a:cxn>
                    <a:cxn ang="0">
                      <a:pos x="0" y="4"/>
                    </a:cxn>
                    <a:cxn ang="0">
                      <a:pos x="0" y="2"/>
                    </a:cxn>
                    <a:cxn ang="0">
                      <a:pos x="2" y="0"/>
                    </a:cxn>
                    <a:cxn ang="0">
                      <a:pos x="8" y="0"/>
                    </a:cxn>
                    <a:cxn ang="0">
                      <a:pos x="18" y="2"/>
                    </a:cxn>
                    <a:cxn ang="0">
                      <a:pos x="18" y="2"/>
                    </a:cxn>
                  </a:cxnLst>
                  <a:rect l="0" t="0" r="r" b="b"/>
                  <a:pathLst>
                    <a:path w="18" h="6">
                      <a:moveTo>
                        <a:pt x="18" y="2"/>
                      </a:moveTo>
                      <a:lnTo>
                        <a:pt x="18" y="2"/>
                      </a:lnTo>
                      <a:lnTo>
                        <a:pt x="12" y="6"/>
                      </a:lnTo>
                      <a:lnTo>
                        <a:pt x="6" y="6"/>
                      </a:lnTo>
                      <a:lnTo>
                        <a:pt x="2" y="6"/>
                      </a:lnTo>
                      <a:lnTo>
                        <a:pt x="0" y="4"/>
                      </a:lnTo>
                      <a:lnTo>
                        <a:pt x="0" y="2"/>
                      </a:lnTo>
                      <a:lnTo>
                        <a:pt x="2" y="0"/>
                      </a:lnTo>
                      <a:lnTo>
                        <a:pt x="8" y="0"/>
                      </a:lnTo>
                      <a:lnTo>
                        <a:pt x="18" y="2"/>
                      </a:lnTo>
                      <a:lnTo>
                        <a:pt x="18" y="2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1148" name="Freeform 124"/>
                <p:cNvSpPr>
                  <a:spLocks/>
                </p:cNvSpPr>
                <p:nvPr userDrawn="1"/>
              </p:nvSpPr>
              <p:spPr bwMode="auto">
                <a:xfrm>
                  <a:off x="3871" y="236"/>
                  <a:ext cx="17" cy="5"/>
                </a:xfrm>
                <a:custGeom>
                  <a:avLst/>
                  <a:gdLst/>
                  <a:ahLst/>
                  <a:cxnLst>
                    <a:cxn ang="0">
                      <a:pos x="62" y="0"/>
                    </a:cxn>
                    <a:cxn ang="0">
                      <a:pos x="62" y="0"/>
                    </a:cxn>
                    <a:cxn ang="0">
                      <a:pos x="54" y="6"/>
                    </a:cxn>
                    <a:cxn ang="0">
                      <a:pos x="42" y="10"/>
                    </a:cxn>
                    <a:cxn ang="0">
                      <a:pos x="30" y="12"/>
                    </a:cxn>
                    <a:cxn ang="0">
                      <a:pos x="20" y="12"/>
                    </a:cxn>
                    <a:cxn ang="0">
                      <a:pos x="20" y="12"/>
                    </a:cxn>
                    <a:cxn ang="0">
                      <a:pos x="18" y="14"/>
                    </a:cxn>
                    <a:cxn ang="0">
                      <a:pos x="20" y="14"/>
                    </a:cxn>
                    <a:cxn ang="0">
                      <a:pos x="20" y="16"/>
                    </a:cxn>
                    <a:cxn ang="0">
                      <a:pos x="18" y="18"/>
                    </a:cxn>
                    <a:cxn ang="0">
                      <a:pos x="18" y="18"/>
                    </a:cxn>
                    <a:cxn ang="0">
                      <a:pos x="12" y="18"/>
                    </a:cxn>
                    <a:cxn ang="0">
                      <a:pos x="8" y="20"/>
                    </a:cxn>
                    <a:cxn ang="0">
                      <a:pos x="4" y="20"/>
                    </a:cxn>
                    <a:cxn ang="0">
                      <a:pos x="0" y="18"/>
                    </a:cxn>
                    <a:cxn ang="0">
                      <a:pos x="0" y="18"/>
                    </a:cxn>
                    <a:cxn ang="0">
                      <a:pos x="14" y="12"/>
                    </a:cxn>
                    <a:cxn ang="0">
                      <a:pos x="30" y="8"/>
                    </a:cxn>
                    <a:cxn ang="0">
                      <a:pos x="62" y="0"/>
                    </a:cxn>
                    <a:cxn ang="0">
                      <a:pos x="62" y="0"/>
                    </a:cxn>
                  </a:cxnLst>
                  <a:rect l="0" t="0" r="r" b="b"/>
                  <a:pathLst>
                    <a:path w="62" h="20">
                      <a:moveTo>
                        <a:pt x="62" y="0"/>
                      </a:moveTo>
                      <a:lnTo>
                        <a:pt x="62" y="0"/>
                      </a:lnTo>
                      <a:lnTo>
                        <a:pt x="54" y="6"/>
                      </a:lnTo>
                      <a:lnTo>
                        <a:pt x="42" y="10"/>
                      </a:lnTo>
                      <a:lnTo>
                        <a:pt x="30" y="12"/>
                      </a:lnTo>
                      <a:lnTo>
                        <a:pt x="20" y="12"/>
                      </a:lnTo>
                      <a:lnTo>
                        <a:pt x="20" y="12"/>
                      </a:lnTo>
                      <a:lnTo>
                        <a:pt x="18" y="14"/>
                      </a:lnTo>
                      <a:lnTo>
                        <a:pt x="20" y="14"/>
                      </a:lnTo>
                      <a:lnTo>
                        <a:pt x="20" y="16"/>
                      </a:lnTo>
                      <a:lnTo>
                        <a:pt x="18" y="18"/>
                      </a:lnTo>
                      <a:lnTo>
                        <a:pt x="18" y="18"/>
                      </a:lnTo>
                      <a:lnTo>
                        <a:pt x="12" y="18"/>
                      </a:lnTo>
                      <a:lnTo>
                        <a:pt x="8" y="20"/>
                      </a:lnTo>
                      <a:lnTo>
                        <a:pt x="4" y="20"/>
                      </a:lnTo>
                      <a:lnTo>
                        <a:pt x="0" y="18"/>
                      </a:lnTo>
                      <a:lnTo>
                        <a:pt x="0" y="18"/>
                      </a:lnTo>
                      <a:lnTo>
                        <a:pt x="14" y="12"/>
                      </a:lnTo>
                      <a:lnTo>
                        <a:pt x="30" y="8"/>
                      </a:lnTo>
                      <a:lnTo>
                        <a:pt x="62" y="0"/>
                      </a:lnTo>
                      <a:lnTo>
                        <a:pt x="6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1149" name="Freeform 125"/>
                <p:cNvSpPr>
                  <a:spLocks/>
                </p:cNvSpPr>
                <p:nvPr userDrawn="1"/>
              </p:nvSpPr>
              <p:spPr bwMode="auto">
                <a:xfrm>
                  <a:off x="3862" y="236"/>
                  <a:ext cx="5" cy="1"/>
                </a:xfrm>
                <a:custGeom>
                  <a:avLst/>
                  <a:gdLst/>
                  <a:ahLst/>
                  <a:cxnLst>
                    <a:cxn ang="0">
                      <a:pos x="18" y="0"/>
                    </a:cxn>
                    <a:cxn ang="0">
                      <a:pos x="18" y="0"/>
                    </a:cxn>
                    <a:cxn ang="0">
                      <a:pos x="10" y="4"/>
                    </a:cxn>
                    <a:cxn ang="0">
                      <a:pos x="0" y="4"/>
                    </a:cxn>
                    <a:cxn ang="0">
                      <a:pos x="0" y="4"/>
                    </a:cxn>
                    <a:cxn ang="0">
                      <a:pos x="4" y="2"/>
                    </a:cxn>
                    <a:cxn ang="0">
                      <a:pos x="8" y="2"/>
                    </a:cxn>
                    <a:cxn ang="0">
                      <a:pos x="18" y="0"/>
                    </a:cxn>
                    <a:cxn ang="0">
                      <a:pos x="18" y="0"/>
                    </a:cxn>
                  </a:cxnLst>
                  <a:rect l="0" t="0" r="r" b="b"/>
                  <a:pathLst>
                    <a:path w="18" h="4">
                      <a:moveTo>
                        <a:pt x="18" y="0"/>
                      </a:moveTo>
                      <a:lnTo>
                        <a:pt x="18" y="0"/>
                      </a:lnTo>
                      <a:lnTo>
                        <a:pt x="10" y="4"/>
                      </a:lnTo>
                      <a:lnTo>
                        <a:pt x="0" y="4"/>
                      </a:lnTo>
                      <a:lnTo>
                        <a:pt x="0" y="4"/>
                      </a:lnTo>
                      <a:lnTo>
                        <a:pt x="4" y="2"/>
                      </a:lnTo>
                      <a:lnTo>
                        <a:pt x="8" y="2"/>
                      </a:lnTo>
                      <a:lnTo>
                        <a:pt x="18" y="0"/>
                      </a:lnTo>
                      <a:lnTo>
                        <a:pt x="18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1150" name="Freeform 126"/>
                <p:cNvSpPr>
                  <a:spLocks/>
                </p:cNvSpPr>
                <p:nvPr userDrawn="1"/>
              </p:nvSpPr>
              <p:spPr bwMode="auto">
                <a:xfrm>
                  <a:off x="3894" y="239"/>
                  <a:ext cx="3" cy="1"/>
                </a:xfrm>
                <a:custGeom>
                  <a:avLst/>
                  <a:gdLst/>
                  <a:ahLst/>
                  <a:cxnLst>
                    <a:cxn ang="0">
                      <a:pos x="0" y="2"/>
                    </a:cxn>
                    <a:cxn ang="0">
                      <a:pos x="0" y="2"/>
                    </a:cxn>
                    <a:cxn ang="0">
                      <a:pos x="8" y="0"/>
                    </a:cxn>
                    <a:cxn ang="0">
                      <a:pos x="10" y="0"/>
                    </a:cxn>
                    <a:cxn ang="0">
                      <a:pos x="8" y="2"/>
                    </a:cxn>
                    <a:cxn ang="0">
                      <a:pos x="4" y="4"/>
                    </a:cxn>
                    <a:cxn ang="0">
                      <a:pos x="2" y="4"/>
                    </a:cxn>
                    <a:cxn ang="0">
                      <a:pos x="0" y="2"/>
                    </a:cxn>
                    <a:cxn ang="0">
                      <a:pos x="0" y="2"/>
                    </a:cxn>
                  </a:cxnLst>
                  <a:rect l="0" t="0" r="r" b="b"/>
                  <a:pathLst>
                    <a:path w="10" h="4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8" y="0"/>
                      </a:lnTo>
                      <a:lnTo>
                        <a:pt x="10" y="0"/>
                      </a:lnTo>
                      <a:lnTo>
                        <a:pt x="8" y="2"/>
                      </a:lnTo>
                      <a:lnTo>
                        <a:pt x="4" y="4"/>
                      </a:lnTo>
                      <a:lnTo>
                        <a:pt x="2" y="4"/>
                      </a:lnTo>
                      <a:lnTo>
                        <a:pt x="0" y="2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1151" name="Freeform 127"/>
                <p:cNvSpPr>
                  <a:spLocks/>
                </p:cNvSpPr>
                <p:nvPr userDrawn="1"/>
              </p:nvSpPr>
              <p:spPr bwMode="auto">
                <a:xfrm>
                  <a:off x="3833" y="241"/>
                  <a:ext cx="6" cy="1"/>
                </a:xfrm>
                <a:custGeom>
                  <a:avLst/>
                  <a:gdLst/>
                  <a:ahLst/>
                  <a:cxnLst>
                    <a:cxn ang="0">
                      <a:pos x="20" y="0"/>
                    </a:cxn>
                    <a:cxn ang="0">
                      <a:pos x="20" y="0"/>
                    </a:cxn>
                    <a:cxn ang="0">
                      <a:pos x="12" y="2"/>
                    </a:cxn>
                    <a:cxn ang="0">
                      <a:pos x="0" y="4"/>
                    </a:cxn>
                    <a:cxn ang="0">
                      <a:pos x="0" y="4"/>
                    </a:cxn>
                    <a:cxn ang="0">
                      <a:pos x="2" y="2"/>
                    </a:cxn>
                    <a:cxn ang="0">
                      <a:pos x="2" y="0"/>
                    </a:cxn>
                    <a:cxn ang="0">
                      <a:pos x="8" y="0"/>
                    </a:cxn>
                    <a:cxn ang="0">
                      <a:pos x="14" y="0"/>
                    </a:cxn>
                    <a:cxn ang="0">
                      <a:pos x="20" y="0"/>
                    </a:cxn>
                    <a:cxn ang="0">
                      <a:pos x="20" y="0"/>
                    </a:cxn>
                  </a:cxnLst>
                  <a:rect l="0" t="0" r="r" b="b"/>
                  <a:pathLst>
                    <a:path w="20" h="4">
                      <a:moveTo>
                        <a:pt x="20" y="0"/>
                      </a:moveTo>
                      <a:lnTo>
                        <a:pt x="20" y="0"/>
                      </a:lnTo>
                      <a:lnTo>
                        <a:pt x="12" y="2"/>
                      </a:lnTo>
                      <a:lnTo>
                        <a:pt x="0" y="4"/>
                      </a:lnTo>
                      <a:lnTo>
                        <a:pt x="0" y="4"/>
                      </a:lnTo>
                      <a:lnTo>
                        <a:pt x="2" y="2"/>
                      </a:lnTo>
                      <a:lnTo>
                        <a:pt x="2" y="0"/>
                      </a:lnTo>
                      <a:lnTo>
                        <a:pt x="8" y="0"/>
                      </a:lnTo>
                      <a:lnTo>
                        <a:pt x="14" y="0"/>
                      </a:lnTo>
                      <a:lnTo>
                        <a:pt x="20" y="0"/>
                      </a:lnTo>
                      <a:lnTo>
                        <a:pt x="2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1152" name="Freeform 128"/>
                <p:cNvSpPr>
                  <a:spLocks/>
                </p:cNvSpPr>
                <p:nvPr userDrawn="1"/>
              </p:nvSpPr>
              <p:spPr bwMode="auto">
                <a:xfrm>
                  <a:off x="3871" y="242"/>
                  <a:ext cx="5" cy="1"/>
                </a:xfrm>
                <a:custGeom>
                  <a:avLst/>
                  <a:gdLst/>
                  <a:ahLst/>
                  <a:cxnLst>
                    <a:cxn ang="0">
                      <a:pos x="18" y="0"/>
                    </a:cxn>
                    <a:cxn ang="0">
                      <a:pos x="18" y="0"/>
                    </a:cxn>
                    <a:cxn ang="0">
                      <a:pos x="14" y="2"/>
                    </a:cxn>
                    <a:cxn ang="0">
                      <a:pos x="10" y="4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4" y="2"/>
                    </a:cxn>
                    <a:cxn ang="0">
                      <a:pos x="8" y="2"/>
                    </a:cxn>
                    <a:cxn ang="0">
                      <a:pos x="18" y="0"/>
                    </a:cxn>
                    <a:cxn ang="0">
                      <a:pos x="18" y="0"/>
                    </a:cxn>
                  </a:cxnLst>
                  <a:rect l="0" t="0" r="r" b="b"/>
                  <a:pathLst>
                    <a:path w="18" h="6">
                      <a:moveTo>
                        <a:pt x="18" y="0"/>
                      </a:moveTo>
                      <a:lnTo>
                        <a:pt x="18" y="0"/>
                      </a:lnTo>
                      <a:lnTo>
                        <a:pt x="14" y="2"/>
                      </a:lnTo>
                      <a:lnTo>
                        <a:pt x="10" y="4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4" y="2"/>
                      </a:lnTo>
                      <a:lnTo>
                        <a:pt x="8" y="2"/>
                      </a:lnTo>
                      <a:lnTo>
                        <a:pt x="18" y="0"/>
                      </a:lnTo>
                      <a:lnTo>
                        <a:pt x="18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1153" name="Freeform 129"/>
                <p:cNvSpPr>
                  <a:spLocks/>
                </p:cNvSpPr>
                <p:nvPr userDrawn="1"/>
              </p:nvSpPr>
              <p:spPr bwMode="auto">
                <a:xfrm>
                  <a:off x="3833" y="245"/>
                  <a:ext cx="14" cy="3"/>
                </a:xfrm>
                <a:custGeom>
                  <a:avLst/>
                  <a:gdLst/>
                  <a:ahLst/>
                  <a:cxnLst>
                    <a:cxn ang="0">
                      <a:pos x="52" y="0"/>
                    </a:cxn>
                    <a:cxn ang="0">
                      <a:pos x="52" y="0"/>
                    </a:cxn>
                    <a:cxn ang="0">
                      <a:pos x="42" y="6"/>
                    </a:cxn>
                    <a:cxn ang="0">
                      <a:pos x="30" y="10"/>
                    </a:cxn>
                    <a:cxn ang="0">
                      <a:pos x="16" y="12"/>
                    </a:cxn>
                    <a:cxn ang="0">
                      <a:pos x="0" y="12"/>
                    </a:cxn>
                    <a:cxn ang="0">
                      <a:pos x="0" y="12"/>
                    </a:cxn>
                    <a:cxn ang="0">
                      <a:pos x="6" y="8"/>
                    </a:cxn>
                    <a:cxn ang="0">
                      <a:pos x="10" y="4"/>
                    </a:cxn>
                    <a:cxn ang="0">
                      <a:pos x="24" y="2"/>
                    </a:cxn>
                    <a:cxn ang="0">
                      <a:pos x="52" y="0"/>
                    </a:cxn>
                    <a:cxn ang="0">
                      <a:pos x="52" y="0"/>
                    </a:cxn>
                  </a:cxnLst>
                  <a:rect l="0" t="0" r="r" b="b"/>
                  <a:pathLst>
                    <a:path w="52" h="12">
                      <a:moveTo>
                        <a:pt x="52" y="0"/>
                      </a:moveTo>
                      <a:lnTo>
                        <a:pt x="52" y="0"/>
                      </a:lnTo>
                      <a:lnTo>
                        <a:pt x="42" y="6"/>
                      </a:lnTo>
                      <a:lnTo>
                        <a:pt x="30" y="10"/>
                      </a:lnTo>
                      <a:lnTo>
                        <a:pt x="16" y="12"/>
                      </a:lnTo>
                      <a:lnTo>
                        <a:pt x="0" y="12"/>
                      </a:lnTo>
                      <a:lnTo>
                        <a:pt x="0" y="12"/>
                      </a:lnTo>
                      <a:lnTo>
                        <a:pt x="6" y="8"/>
                      </a:lnTo>
                      <a:lnTo>
                        <a:pt x="10" y="4"/>
                      </a:lnTo>
                      <a:lnTo>
                        <a:pt x="24" y="2"/>
                      </a:lnTo>
                      <a:lnTo>
                        <a:pt x="52" y="0"/>
                      </a:lnTo>
                      <a:lnTo>
                        <a:pt x="5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1154" name="Freeform 130"/>
                <p:cNvSpPr>
                  <a:spLocks/>
                </p:cNvSpPr>
                <p:nvPr userDrawn="1"/>
              </p:nvSpPr>
              <p:spPr bwMode="auto">
                <a:xfrm>
                  <a:off x="3753" y="262"/>
                  <a:ext cx="5" cy="1"/>
                </a:xfrm>
                <a:custGeom>
                  <a:avLst/>
                  <a:gdLst/>
                  <a:ahLst/>
                  <a:cxnLst>
                    <a:cxn ang="0">
                      <a:pos x="16" y="0"/>
                    </a:cxn>
                    <a:cxn ang="0">
                      <a:pos x="16" y="0"/>
                    </a:cxn>
                    <a:cxn ang="0">
                      <a:pos x="14" y="2"/>
                    </a:cxn>
                    <a:cxn ang="0">
                      <a:pos x="10" y="4"/>
                    </a:cxn>
                    <a:cxn ang="0">
                      <a:pos x="0" y="4"/>
                    </a:cxn>
                    <a:cxn ang="0">
                      <a:pos x="0" y="4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16" y="0"/>
                    </a:cxn>
                    <a:cxn ang="0">
                      <a:pos x="16" y="0"/>
                    </a:cxn>
                  </a:cxnLst>
                  <a:rect l="0" t="0" r="r" b="b"/>
                  <a:pathLst>
                    <a:path w="16" h="4">
                      <a:moveTo>
                        <a:pt x="16" y="0"/>
                      </a:moveTo>
                      <a:lnTo>
                        <a:pt x="16" y="0"/>
                      </a:lnTo>
                      <a:lnTo>
                        <a:pt x="14" y="2"/>
                      </a:lnTo>
                      <a:lnTo>
                        <a:pt x="10" y="4"/>
                      </a:lnTo>
                      <a:lnTo>
                        <a:pt x="0" y="4"/>
                      </a:lnTo>
                      <a:lnTo>
                        <a:pt x="0" y="4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16" y="0"/>
                      </a:lnTo>
                      <a:lnTo>
                        <a:pt x="16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1155" name="Freeform 131"/>
                <p:cNvSpPr>
                  <a:spLocks/>
                </p:cNvSpPr>
                <p:nvPr userDrawn="1"/>
              </p:nvSpPr>
              <p:spPr bwMode="auto">
                <a:xfrm>
                  <a:off x="3725" y="264"/>
                  <a:ext cx="5" cy="2"/>
                </a:xfrm>
                <a:custGeom>
                  <a:avLst/>
                  <a:gdLst/>
                  <a:ahLst/>
                  <a:cxnLst>
                    <a:cxn ang="0">
                      <a:pos x="18" y="0"/>
                    </a:cxn>
                    <a:cxn ang="0">
                      <a:pos x="18" y="0"/>
                    </a:cxn>
                    <a:cxn ang="0">
                      <a:pos x="14" y="4"/>
                    </a:cxn>
                    <a:cxn ang="0">
                      <a:pos x="10" y="6"/>
                    </a:cxn>
                    <a:cxn ang="0">
                      <a:pos x="0" y="8"/>
                    </a:cxn>
                    <a:cxn ang="0">
                      <a:pos x="0" y="8"/>
                    </a:cxn>
                    <a:cxn ang="0">
                      <a:pos x="2" y="4"/>
                    </a:cxn>
                    <a:cxn ang="0">
                      <a:pos x="6" y="2"/>
                    </a:cxn>
                    <a:cxn ang="0">
                      <a:pos x="18" y="0"/>
                    </a:cxn>
                    <a:cxn ang="0">
                      <a:pos x="18" y="0"/>
                    </a:cxn>
                  </a:cxnLst>
                  <a:rect l="0" t="0" r="r" b="b"/>
                  <a:pathLst>
                    <a:path w="18" h="8">
                      <a:moveTo>
                        <a:pt x="18" y="0"/>
                      </a:moveTo>
                      <a:lnTo>
                        <a:pt x="18" y="0"/>
                      </a:lnTo>
                      <a:lnTo>
                        <a:pt x="14" y="4"/>
                      </a:lnTo>
                      <a:lnTo>
                        <a:pt x="10" y="6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2" y="4"/>
                      </a:lnTo>
                      <a:lnTo>
                        <a:pt x="6" y="2"/>
                      </a:lnTo>
                      <a:lnTo>
                        <a:pt x="18" y="0"/>
                      </a:lnTo>
                      <a:lnTo>
                        <a:pt x="18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1156" name="Freeform 132"/>
                <p:cNvSpPr>
                  <a:spLocks/>
                </p:cNvSpPr>
                <p:nvPr userDrawn="1"/>
              </p:nvSpPr>
              <p:spPr bwMode="auto">
                <a:xfrm>
                  <a:off x="3779" y="280"/>
                  <a:ext cx="4" cy="1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12" y="0"/>
                    </a:cxn>
                    <a:cxn ang="0">
                      <a:pos x="8" y="2"/>
                    </a:cxn>
                    <a:cxn ang="0">
                      <a:pos x="0" y="4"/>
                    </a:cxn>
                    <a:cxn ang="0">
                      <a:pos x="0" y="4"/>
                    </a:cxn>
                    <a:cxn ang="0">
                      <a:pos x="0" y="2"/>
                    </a:cxn>
                    <a:cxn ang="0">
                      <a:pos x="0" y="0"/>
                    </a:cxn>
                    <a:cxn ang="0">
                      <a:pos x="4" y="0"/>
                    </a:cxn>
                    <a:cxn ang="0">
                      <a:pos x="12" y="0"/>
                    </a:cxn>
                    <a:cxn ang="0">
                      <a:pos x="12" y="0"/>
                    </a:cxn>
                  </a:cxnLst>
                  <a:rect l="0" t="0" r="r" b="b"/>
                  <a:pathLst>
                    <a:path w="12" h="4">
                      <a:moveTo>
                        <a:pt x="12" y="0"/>
                      </a:moveTo>
                      <a:lnTo>
                        <a:pt x="12" y="0"/>
                      </a:lnTo>
                      <a:lnTo>
                        <a:pt x="8" y="2"/>
                      </a:lnTo>
                      <a:lnTo>
                        <a:pt x="0" y="4"/>
                      </a:lnTo>
                      <a:lnTo>
                        <a:pt x="0" y="4"/>
                      </a:ln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4" y="0"/>
                      </a:lnTo>
                      <a:lnTo>
                        <a:pt x="12" y="0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1157" name="Freeform 133"/>
                <p:cNvSpPr>
                  <a:spLocks/>
                </p:cNvSpPr>
                <p:nvPr userDrawn="1"/>
              </p:nvSpPr>
              <p:spPr bwMode="auto">
                <a:xfrm>
                  <a:off x="3776" y="283"/>
                  <a:ext cx="5" cy="2"/>
                </a:xfrm>
                <a:custGeom>
                  <a:avLst/>
                  <a:gdLst/>
                  <a:ahLst/>
                  <a:cxnLst>
                    <a:cxn ang="0">
                      <a:pos x="18" y="0"/>
                    </a:cxn>
                    <a:cxn ang="0">
                      <a:pos x="18" y="0"/>
                    </a:cxn>
                    <a:cxn ang="0">
                      <a:pos x="16" y="2"/>
                    </a:cxn>
                    <a:cxn ang="0">
                      <a:pos x="14" y="2"/>
                    </a:cxn>
                    <a:cxn ang="0">
                      <a:pos x="10" y="4"/>
                    </a:cxn>
                    <a:cxn ang="0">
                      <a:pos x="4" y="4"/>
                    </a:cxn>
                    <a:cxn ang="0">
                      <a:pos x="2" y="6"/>
                    </a:cxn>
                    <a:cxn ang="0">
                      <a:pos x="2" y="8"/>
                    </a:cxn>
                    <a:cxn ang="0">
                      <a:pos x="2" y="8"/>
                    </a:cxn>
                    <a:cxn ang="0">
                      <a:pos x="0" y="6"/>
                    </a:cxn>
                    <a:cxn ang="0">
                      <a:pos x="2" y="4"/>
                    </a:cxn>
                    <a:cxn ang="0">
                      <a:pos x="6" y="2"/>
                    </a:cxn>
                    <a:cxn ang="0">
                      <a:pos x="18" y="0"/>
                    </a:cxn>
                    <a:cxn ang="0">
                      <a:pos x="18" y="0"/>
                    </a:cxn>
                  </a:cxnLst>
                  <a:rect l="0" t="0" r="r" b="b"/>
                  <a:pathLst>
                    <a:path w="18" h="8">
                      <a:moveTo>
                        <a:pt x="18" y="0"/>
                      </a:moveTo>
                      <a:lnTo>
                        <a:pt x="18" y="0"/>
                      </a:lnTo>
                      <a:lnTo>
                        <a:pt x="16" y="2"/>
                      </a:lnTo>
                      <a:lnTo>
                        <a:pt x="14" y="2"/>
                      </a:lnTo>
                      <a:lnTo>
                        <a:pt x="10" y="4"/>
                      </a:lnTo>
                      <a:lnTo>
                        <a:pt x="4" y="4"/>
                      </a:lnTo>
                      <a:lnTo>
                        <a:pt x="2" y="6"/>
                      </a:lnTo>
                      <a:lnTo>
                        <a:pt x="2" y="8"/>
                      </a:lnTo>
                      <a:lnTo>
                        <a:pt x="2" y="8"/>
                      </a:lnTo>
                      <a:lnTo>
                        <a:pt x="0" y="6"/>
                      </a:lnTo>
                      <a:lnTo>
                        <a:pt x="2" y="4"/>
                      </a:lnTo>
                      <a:lnTo>
                        <a:pt x="6" y="2"/>
                      </a:lnTo>
                      <a:lnTo>
                        <a:pt x="18" y="0"/>
                      </a:lnTo>
                      <a:lnTo>
                        <a:pt x="18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1158" name="Freeform 134"/>
                <p:cNvSpPr>
                  <a:spLocks/>
                </p:cNvSpPr>
                <p:nvPr userDrawn="1"/>
              </p:nvSpPr>
              <p:spPr bwMode="auto">
                <a:xfrm>
                  <a:off x="3769" y="288"/>
                  <a:ext cx="5" cy="2"/>
                </a:xfrm>
                <a:custGeom>
                  <a:avLst/>
                  <a:gdLst/>
                  <a:ahLst/>
                  <a:cxnLst>
                    <a:cxn ang="0">
                      <a:pos x="18" y="0"/>
                    </a:cxn>
                    <a:cxn ang="0">
                      <a:pos x="18" y="0"/>
                    </a:cxn>
                    <a:cxn ang="0">
                      <a:pos x="16" y="4"/>
                    </a:cxn>
                    <a:cxn ang="0">
                      <a:pos x="12" y="6"/>
                    </a:cxn>
                    <a:cxn ang="0">
                      <a:pos x="0" y="10"/>
                    </a:cxn>
                    <a:cxn ang="0">
                      <a:pos x="0" y="10"/>
                    </a:cxn>
                    <a:cxn ang="0">
                      <a:pos x="4" y="6"/>
                    </a:cxn>
                    <a:cxn ang="0">
                      <a:pos x="8" y="4"/>
                    </a:cxn>
                    <a:cxn ang="0">
                      <a:pos x="18" y="0"/>
                    </a:cxn>
                    <a:cxn ang="0">
                      <a:pos x="18" y="0"/>
                    </a:cxn>
                  </a:cxnLst>
                  <a:rect l="0" t="0" r="r" b="b"/>
                  <a:pathLst>
                    <a:path w="18" h="10">
                      <a:moveTo>
                        <a:pt x="18" y="0"/>
                      </a:moveTo>
                      <a:lnTo>
                        <a:pt x="18" y="0"/>
                      </a:lnTo>
                      <a:lnTo>
                        <a:pt x="16" y="4"/>
                      </a:lnTo>
                      <a:lnTo>
                        <a:pt x="12" y="6"/>
                      </a:lnTo>
                      <a:lnTo>
                        <a:pt x="0" y="10"/>
                      </a:lnTo>
                      <a:lnTo>
                        <a:pt x="0" y="10"/>
                      </a:lnTo>
                      <a:lnTo>
                        <a:pt x="4" y="6"/>
                      </a:lnTo>
                      <a:lnTo>
                        <a:pt x="8" y="4"/>
                      </a:lnTo>
                      <a:lnTo>
                        <a:pt x="18" y="0"/>
                      </a:lnTo>
                      <a:lnTo>
                        <a:pt x="18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1159" name="Freeform 135"/>
                <p:cNvSpPr>
                  <a:spLocks/>
                </p:cNvSpPr>
                <p:nvPr userDrawn="1"/>
              </p:nvSpPr>
              <p:spPr bwMode="auto">
                <a:xfrm>
                  <a:off x="3914" y="290"/>
                  <a:ext cx="6" cy="7"/>
                </a:xfrm>
                <a:custGeom>
                  <a:avLst/>
                  <a:gdLst/>
                  <a:ahLst/>
                  <a:cxnLst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4" y="0"/>
                    </a:cxn>
                    <a:cxn ang="0">
                      <a:pos x="18" y="0"/>
                    </a:cxn>
                    <a:cxn ang="0">
                      <a:pos x="24" y="4"/>
                    </a:cxn>
                    <a:cxn ang="0">
                      <a:pos x="24" y="4"/>
                    </a:cxn>
                    <a:cxn ang="0">
                      <a:pos x="22" y="8"/>
                    </a:cxn>
                    <a:cxn ang="0">
                      <a:pos x="22" y="14"/>
                    </a:cxn>
                    <a:cxn ang="0">
                      <a:pos x="22" y="14"/>
                    </a:cxn>
                    <a:cxn ang="0">
                      <a:pos x="18" y="12"/>
                    </a:cxn>
                    <a:cxn ang="0">
                      <a:pos x="16" y="12"/>
                    </a:cxn>
                    <a:cxn ang="0">
                      <a:pos x="16" y="12"/>
                    </a:cxn>
                    <a:cxn ang="0">
                      <a:pos x="16" y="18"/>
                    </a:cxn>
                    <a:cxn ang="0">
                      <a:pos x="14" y="20"/>
                    </a:cxn>
                    <a:cxn ang="0">
                      <a:pos x="12" y="22"/>
                    </a:cxn>
                    <a:cxn ang="0">
                      <a:pos x="14" y="28"/>
                    </a:cxn>
                    <a:cxn ang="0">
                      <a:pos x="14" y="28"/>
                    </a:cxn>
                    <a:cxn ang="0">
                      <a:pos x="10" y="26"/>
                    </a:cxn>
                    <a:cxn ang="0">
                      <a:pos x="6" y="22"/>
                    </a:cxn>
                    <a:cxn ang="0">
                      <a:pos x="4" y="18"/>
                    </a:cxn>
                    <a:cxn ang="0">
                      <a:pos x="0" y="14"/>
                    </a:cxn>
                    <a:cxn ang="0">
                      <a:pos x="0" y="14"/>
                    </a:cxn>
                    <a:cxn ang="0">
                      <a:pos x="2" y="6"/>
                    </a:cxn>
                    <a:cxn ang="0">
                      <a:pos x="6" y="0"/>
                    </a:cxn>
                    <a:cxn ang="0">
                      <a:pos x="6" y="0"/>
                    </a:cxn>
                  </a:cxnLst>
                  <a:rect l="0" t="0" r="r" b="b"/>
                  <a:pathLst>
                    <a:path w="24" h="28">
                      <a:moveTo>
                        <a:pt x="6" y="0"/>
                      </a:moveTo>
                      <a:lnTo>
                        <a:pt x="6" y="0"/>
                      </a:lnTo>
                      <a:lnTo>
                        <a:pt x="14" y="0"/>
                      </a:lnTo>
                      <a:lnTo>
                        <a:pt x="18" y="0"/>
                      </a:lnTo>
                      <a:lnTo>
                        <a:pt x="24" y="4"/>
                      </a:lnTo>
                      <a:lnTo>
                        <a:pt x="24" y="4"/>
                      </a:lnTo>
                      <a:lnTo>
                        <a:pt x="22" y="8"/>
                      </a:lnTo>
                      <a:lnTo>
                        <a:pt x="22" y="14"/>
                      </a:lnTo>
                      <a:lnTo>
                        <a:pt x="22" y="14"/>
                      </a:lnTo>
                      <a:lnTo>
                        <a:pt x="18" y="12"/>
                      </a:lnTo>
                      <a:lnTo>
                        <a:pt x="16" y="12"/>
                      </a:lnTo>
                      <a:lnTo>
                        <a:pt x="16" y="12"/>
                      </a:lnTo>
                      <a:lnTo>
                        <a:pt x="16" y="18"/>
                      </a:lnTo>
                      <a:lnTo>
                        <a:pt x="14" y="20"/>
                      </a:lnTo>
                      <a:lnTo>
                        <a:pt x="12" y="22"/>
                      </a:lnTo>
                      <a:lnTo>
                        <a:pt x="14" y="28"/>
                      </a:lnTo>
                      <a:lnTo>
                        <a:pt x="14" y="28"/>
                      </a:lnTo>
                      <a:lnTo>
                        <a:pt x="10" y="26"/>
                      </a:lnTo>
                      <a:lnTo>
                        <a:pt x="6" y="22"/>
                      </a:lnTo>
                      <a:lnTo>
                        <a:pt x="4" y="18"/>
                      </a:lnTo>
                      <a:lnTo>
                        <a:pt x="0" y="14"/>
                      </a:lnTo>
                      <a:lnTo>
                        <a:pt x="0" y="14"/>
                      </a:lnTo>
                      <a:lnTo>
                        <a:pt x="2" y="6"/>
                      </a:lnTo>
                      <a:lnTo>
                        <a:pt x="6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1160" name="Freeform 136"/>
                <p:cNvSpPr>
                  <a:spLocks/>
                </p:cNvSpPr>
                <p:nvPr userDrawn="1"/>
              </p:nvSpPr>
              <p:spPr bwMode="auto">
                <a:xfrm>
                  <a:off x="3713" y="290"/>
                  <a:ext cx="5" cy="4"/>
                </a:xfrm>
                <a:custGeom>
                  <a:avLst/>
                  <a:gdLst/>
                  <a:ahLst/>
                  <a:cxnLst>
                    <a:cxn ang="0">
                      <a:pos x="20" y="0"/>
                    </a:cxn>
                    <a:cxn ang="0">
                      <a:pos x="20" y="0"/>
                    </a:cxn>
                    <a:cxn ang="0">
                      <a:pos x="16" y="4"/>
                    </a:cxn>
                    <a:cxn ang="0">
                      <a:pos x="12" y="8"/>
                    </a:cxn>
                    <a:cxn ang="0">
                      <a:pos x="0" y="14"/>
                    </a:cxn>
                    <a:cxn ang="0">
                      <a:pos x="0" y="14"/>
                    </a:cxn>
                    <a:cxn ang="0">
                      <a:pos x="4" y="8"/>
                    </a:cxn>
                    <a:cxn ang="0">
                      <a:pos x="8" y="4"/>
                    </a:cxn>
                    <a:cxn ang="0">
                      <a:pos x="20" y="0"/>
                    </a:cxn>
                    <a:cxn ang="0">
                      <a:pos x="20" y="0"/>
                    </a:cxn>
                  </a:cxnLst>
                  <a:rect l="0" t="0" r="r" b="b"/>
                  <a:pathLst>
                    <a:path w="20" h="14">
                      <a:moveTo>
                        <a:pt x="20" y="0"/>
                      </a:moveTo>
                      <a:lnTo>
                        <a:pt x="20" y="0"/>
                      </a:lnTo>
                      <a:lnTo>
                        <a:pt x="16" y="4"/>
                      </a:lnTo>
                      <a:lnTo>
                        <a:pt x="12" y="8"/>
                      </a:lnTo>
                      <a:lnTo>
                        <a:pt x="0" y="14"/>
                      </a:lnTo>
                      <a:lnTo>
                        <a:pt x="0" y="14"/>
                      </a:lnTo>
                      <a:lnTo>
                        <a:pt x="4" y="8"/>
                      </a:lnTo>
                      <a:lnTo>
                        <a:pt x="8" y="4"/>
                      </a:lnTo>
                      <a:lnTo>
                        <a:pt x="20" y="0"/>
                      </a:lnTo>
                      <a:lnTo>
                        <a:pt x="2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1161" name="Freeform 137"/>
                <p:cNvSpPr>
                  <a:spLocks/>
                </p:cNvSpPr>
                <p:nvPr userDrawn="1"/>
              </p:nvSpPr>
              <p:spPr bwMode="auto">
                <a:xfrm>
                  <a:off x="3825" y="295"/>
                  <a:ext cx="12" cy="10"/>
                </a:xfrm>
                <a:custGeom>
                  <a:avLst/>
                  <a:gdLst/>
                  <a:ahLst/>
                  <a:cxnLst>
                    <a:cxn ang="0">
                      <a:pos x="34" y="0"/>
                    </a:cxn>
                    <a:cxn ang="0">
                      <a:pos x="34" y="0"/>
                    </a:cxn>
                    <a:cxn ang="0">
                      <a:pos x="40" y="4"/>
                    </a:cxn>
                    <a:cxn ang="0">
                      <a:pos x="42" y="10"/>
                    </a:cxn>
                    <a:cxn ang="0">
                      <a:pos x="40" y="18"/>
                    </a:cxn>
                    <a:cxn ang="0">
                      <a:pos x="34" y="24"/>
                    </a:cxn>
                    <a:cxn ang="0">
                      <a:pos x="28" y="30"/>
                    </a:cxn>
                    <a:cxn ang="0">
                      <a:pos x="20" y="34"/>
                    </a:cxn>
                    <a:cxn ang="0">
                      <a:pos x="12" y="36"/>
                    </a:cxn>
                    <a:cxn ang="0">
                      <a:pos x="4" y="36"/>
                    </a:cxn>
                    <a:cxn ang="0">
                      <a:pos x="4" y="36"/>
                    </a:cxn>
                    <a:cxn ang="0">
                      <a:pos x="2" y="36"/>
                    </a:cxn>
                    <a:cxn ang="0">
                      <a:pos x="2" y="34"/>
                    </a:cxn>
                    <a:cxn ang="0">
                      <a:pos x="2" y="34"/>
                    </a:cxn>
                    <a:cxn ang="0">
                      <a:pos x="2" y="32"/>
                    </a:cxn>
                    <a:cxn ang="0">
                      <a:pos x="0" y="32"/>
                    </a:cxn>
                    <a:cxn ang="0">
                      <a:pos x="0" y="32"/>
                    </a:cxn>
                    <a:cxn ang="0">
                      <a:pos x="2" y="30"/>
                    </a:cxn>
                    <a:cxn ang="0">
                      <a:pos x="4" y="28"/>
                    </a:cxn>
                    <a:cxn ang="0">
                      <a:pos x="10" y="30"/>
                    </a:cxn>
                    <a:cxn ang="0">
                      <a:pos x="10" y="30"/>
                    </a:cxn>
                    <a:cxn ang="0">
                      <a:pos x="8" y="26"/>
                    </a:cxn>
                    <a:cxn ang="0">
                      <a:pos x="6" y="22"/>
                    </a:cxn>
                    <a:cxn ang="0">
                      <a:pos x="6" y="22"/>
                    </a:cxn>
                    <a:cxn ang="0">
                      <a:pos x="20" y="12"/>
                    </a:cxn>
                    <a:cxn ang="0">
                      <a:pos x="26" y="8"/>
                    </a:cxn>
                    <a:cxn ang="0">
                      <a:pos x="36" y="6"/>
                    </a:cxn>
                    <a:cxn ang="0">
                      <a:pos x="36" y="6"/>
                    </a:cxn>
                    <a:cxn ang="0">
                      <a:pos x="36" y="2"/>
                    </a:cxn>
                    <a:cxn ang="0">
                      <a:pos x="34" y="0"/>
                    </a:cxn>
                    <a:cxn ang="0">
                      <a:pos x="34" y="0"/>
                    </a:cxn>
                  </a:cxnLst>
                  <a:rect l="0" t="0" r="r" b="b"/>
                  <a:pathLst>
                    <a:path w="42" h="36">
                      <a:moveTo>
                        <a:pt x="34" y="0"/>
                      </a:moveTo>
                      <a:lnTo>
                        <a:pt x="34" y="0"/>
                      </a:lnTo>
                      <a:lnTo>
                        <a:pt x="40" y="4"/>
                      </a:lnTo>
                      <a:lnTo>
                        <a:pt x="42" y="10"/>
                      </a:lnTo>
                      <a:lnTo>
                        <a:pt x="40" y="18"/>
                      </a:lnTo>
                      <a:lnTo>
                        <a:pt x="34" y="24"/>
                      </a:lnTo>
                      <a:lnTo>
                        <a:pt x="28" y="30"/>
                      </a:lnTo>
                      <a:lnTo>
                        <a:pt x="20" y="34"/>
                      </a:lnTo>
                      <a:lnTo>
                        <a:pt x="12" y="36"/>
                      </a:lnTo>
                      <a:lnTo>
                        <a:pt x="4" y="36"/>
                      </a:lnTo>
                      <a:lnTo>
                        <a:pt x="4" y="36"/>
                      </a:lnTo>
                      <a:lnTo>
                        <a:pt x="2" y="36"/>
                      </a:lnTo>
                      <a:lnTo>
                        <a:pt x="2" y="34"/>
                      </a:lnTo>
                      <a:lnTo>
                        <a:pt x="2" y="34"/>
                      </a:lnTo>
                      <a:lnTo>
                        <a:pt x="2" y="32"/>
                      </a:lnTo>
                      <a:lnTo>
                        <a:pt x="0" y="32"/>
                      </a:lnTo>
                      <a:lnTo>
                        <a:pt x="0" y="32"/>
                      </a:lnTo>
                      <a:lnTo>
                        <a:pt x="2" y="30"/>
                      </a:lnTo>
                      <a:lnTo>
                        <a:pt x="4" y="28"/>
                      </a:lnTo>
                      <a:lnTo>
                        <a:pt x="10" y="30"/>
                      </a:lnTo>
                      <a:lnTo>
                        <a:pt x="10" y="30"/>
                      </a:lnTo>
                      <a:lnTo>
                        <a:pt x="8" y="26"/>
                      </a:lnTo>
                      <a:lnTo>
                        <a:pt x="6" y="22"/>
                      </a:lnTo>
                      <a:lnTo>
                        <a:pt x="6" y="22"/>
                      </a:lnTo>
                      <a:lnTo>
                        <a:pt x="20" y="12"/>
                      </a:lnTo>
                      <a:lnTo>
                        <a:pt x="26" y="8"/>
                      </a:lnTo>
                      <a:lnTo>
                        <a:pt x="36" y="6"/>
                      </a:lnTo>
                      <a:lnTo>
                        <a:pt x="36" y="6"/>
                      </a:lnTo>
                      <a:lnTo>
                        <a:pt x="36" y="2"/>
                      </a:lnTo>
                      <a:lnTo>
                        <a:pt x="34" y="0"/>
                      </a:lnTo>
                      <a:lnTo>
                        <a:pt x="34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1162" name="Freeform 138"/>
                <p:cNvSpPr>
                  <a:spLocks/>
                </p:cNvSpPr>
                <p:nvPr userDrawn="1"/>
              </p:nvSpPr>
              <p:spPr bwMode="auto">
                <a:xfrm>
                  <a:off x="4087" y="304"/>
                  <a:ext cx="10" cy="6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12" y="0"/>
                    </a:cxn>
                    <a:cxn ang="0">
                      <a:pos x="24" y="4"/>
                    </a:cxn>
                    <a:cxn ang="0">
                      <a:pos x="28" y="6"/>
                    </a:cxn>
                    <a:cxn ang="0">
                      <a:pos x="32" y="10"/>
                    </a:cxn>
                    <a:cxn ang="0">
                      <a:pos x="36" y="16"/>
                    </a:cxn>
                    <a:cxn ang="0">
                      <a:pos x="38" y="22"/>
                    </a:cxn>
                    <a:cxn ang="0">
                      <a:pos x="38" y="22"/>
                    </a:cxn>
                    <a:cxn ang="0">
                      <a:pos x="26" y="18"/>
                    </a:cxn>
                    <a:cxn ang="0">
                      <a:pos x="16" y="12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38" h="22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12" y="0"/>
                      </a:lnTo>
                      <a:lnTo>
                        <a:pt x="24" y="4"/>
                      </a:lnTo>
                      <a:lnTo>
                        <a:pt x="28" y="6"/>
                      </a:lnTo>
                      <a:lnTo>
                        <a:pt x="32" y="10"/>
                      </a:lnTo>
                      <a:lnTo>
                        <a:pt x="36" y="16"/>
                      </a:lnTo>
                      <a:lnTo>
                        <a:pt x="38" y="22"/>
                      </a:lnTo>
                      <a:lnTo>
                        <a:pt x="38" y="22"/>
                      </a:lnTo>
                      <a:lnTo>
                        <a:pt x="26" y="18"/>
                      </a:lnTo>
                      <a:lnTo>
                        <a:pt x="16" y="12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1163" name="Freeform 139"/>
                <p:cNvSpPr>
                  <a:spLocks/>
                </p:cNvSpPr>
                <p:nvPr userDrawn="1"/>
              </p:nvSpPr>
              <p:spPr bwMode="auto">
                <a:xfrm>
                  <a:off x="4023" y="307"/>
                  <a:ext cx="2" cy="3"/>
                </a:xfrm>
                <a:custGeom>
                  <a:avLst/>
                  <a:gdLst/>
                  <a:ahLst/>
                  <a:cxnLst>
                    <a:cxn ang="0">
                      <a:pos x="10" y="10"/>
                    </a:cxn>
                    <a:cxn ang="0">
                      <a:pos x="10" y="10"/>
                    </a:cxn>
                    <a:cxn ang="0">
                      <a:pos x="10" y="12"/>
                    </a:cxn>
                    <a:cxn ang="0">
                      <a:pos x="6" y="12"/>
                    </a:cxn>
                    <a:cxn ang="0">
                      <a:pos x="0" y="12"/>
                    </a:cxn>
                    <a:cxn ang="0">
                      <a:pos x="0" y="12"/>
                    </a:cxn>
                    <a:cxn ang="0">
                      <a:pos x="0" y="8"/>
                    </a:cxn>
                    <a:cxn ang="0">
                      <a:pos x="0" y="8"/>
                    </a:cxn>
                    <a:cxn ang="0">
                      <a:pos x="0" y="8"/>
                    </a:cxn>
                    <a:cxn ang="0">
                      <a:pos x="4" y="4"/>
                    </a:cxn>
                    <a:cxn ang="0">
                      <a:pos x="4" y="4"/>
                    </a:cxn>
                    <a:cxn ang="0">
                      <a:pos x="0" y="2"/>
                    </a:cxn>
                    <a:cxn ang="0">
                      <a:pos x="0" y="2"/>
                    </a:cxn>
                    <a:cxn ang="0">
                      <a:pos x="2" y="0"/>
                    </a:cxn>
                    <a:cxn ang="0">
                      <a:pos x="4" y="0"/>
                    </a:cxn>
                    <a:cxn ang="0">
                      <a:pos x="6" y="2"/>
                    </a:cxn>
                    <a:cxn ang="0">
                      <a:pos x="8" y="6"/>
                    </a:cxn>
                    <a:cxn ang="0">
                      <a:pos x="10" y="10"/>
                    </a:cxn>
                    <a:cxn ang="0">
                      <a:pos x="10" y="10"/>
                    </a:cxn>
                  </a:cxnLst>
                  <a:rect l="0" t="0" r="r" b="b"/>
                  <a:pathLst>
                    <a:path w="10" h="12">
                      <a:moveTo>
                        <a:pt x="10" y="10"/>
                      </a:moveTo>
                      <a:lnTo>
                        <a:pt x="10" y="10"/>
                      </a:lnTo>
                      <a:lnTo>
                        <a:pt x="10" y="12"/>
                      </a:lnTo>
                      <a:lnTo>
                        <a:pt x="6" y="12"/>
                      </a:lnTo>
                      <a:lnTo>
                        <a:pt x="0" y="12"/>
                      </a:lnTo>
                      <a:lnTo>
                        <a:pt x="0" y="12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4" y="4"/>
                      </a:lnTo>
                      <a:lnTo>
                        <a:pt x="4" y="4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2" y="0"/>
                      </a:lnTo>
                      <a:lnTo>
                        <a:pt x="4" y="0"/>
                      </a:lnTo>
                      <a:lnTo>
                        <a:pt x="6" y="2"/>
                      </a:lnTo>
                      <a:lnTo>
                        <a:pt x="8" y="6"/>
                      </a:lnTo>
                      <a:lnTo>
                        <a:pt x="10" y="10"/>
                      </a:lnTo>
                      <a:lnTo>
                        <a:pt x="10" y="1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1164" name="Freeform 140"/>
                <p:cNvSpPr>
                  <a:spLocks/>
                </p:cNvSpPr>
                <p:nvPr userDrawn="1"/>
              </p:nvSpPr>
              <p:spPr bwMode="auto">
                <a:xfrm>
                  <a:off x="3658" y="308"/>
                  <a:ext cx="16" cy="4"/>
                </a:xfrm>
                <a:custGeom>
                  <a:avLst/>
                  <a:gdLst/>
                  <a:ahLst/>
                  <a:cxnLst>
                    <a:cxn ang="0">
                      <a:pos x="60" y="4"/>
                    </a:cxn>
                    <a:cxn ang="0">
                      <a:pos x="60" y="4"/>
                    </a:cxn>
                    <a:cxn ang="0">
                      <a:pos x="56" y="8"/>
                    </a:cxn>
                    <a:cxn ang="0">
                      <a:pos x="50" y="12"/>
                    </a:cxn>
                    <a:cxn ang="0">
                      <a:pos x="44" y="12"/>
                    </a:cxn>
                    <a:cxn ang="0">
                      <a:pos x="36" y="14"/>
                    </a:cxn>
                    <a:cxn ang="0">
                      <a:pos x="18" y="14"/>
                    </a:cxn>
                    <a:cxn ang="0">
                      <a:pos x="12" y="14"/>
                    </a:cxn>
                    <a:cxn ang="0">
                      <a:pos x="4" y="16"/>
                    </a:cxn>
                    <a:cxn ang="0">
                      <a:pos x="4" y="16"/>
                    </a:cxn>
                    <a:cxn ang="0">
                      <a:pos x="2" y="16"/>
                    </a:cxn>
                    <a:cxn ang="0">
                      <a:pos x="4" y="12"/>
                    </a:cxn>
                    <a:cxn ang="0">
                      <a:pos x="4" y="10"/>
                    </a:cxn>
                    <a:cxn ang="0">
                      <a:pos x="0" y="10"/>
                    </a:cxn>
                    <a:cxn ang="0">
                      <a:pos x="0" y="10"/>
                    </a:cxn>
                    <a:cxn ang="0">
                      <a:pos x="8" y="6"/>
                    </a:cxn>
                    <a:cxn ang="0">
                      <a:pos x="14" y="4"/>
                    </a:cxn>
                    <a:cxn ang="0">
                      <a:pos x="32" y="0"/>
                    </a:cxn>
                    <a:cxn ang="0">
                      <a:pos x="48" y="0"/>
                    </a:cxn>
                    <a:cxn ang="0">
                      <a:pos x="60" y="4"/>
                    </a:cxn>
                    <a:cxn ang="0">
                      <a:pos x="60" y="4"/>
                    </a:cxn>
                  </a:cxnLst>
                  <a:rect l="0" t="0" r="r" b="b"/>
                  <a:pathLst>
                    <a:path w="60" h="16">
                      <a:moveTo>
                        <a:pt x="60" y="4"/>
                      </a:moveTo>
                      <a:lnTo>
                        <a:pt x="60" y="4"/>
                      </a:lnTo>
                      <a:lnTo>
                        <a:pt x="56" y="8"/>
                      </a:lnTo>
                      <a:lnTo>
                        <a:pt x="50" y="12"/>
                      </a:lnTo>
                      <a:lnTo>
                        <a:pt x="44" y="12"/>
                      </a:lnTo>
                      <a:lnTo>
                        <a:pt x="36" y="14"/>
                      </a:lnTo>
                      <a:lnTo>
                        <a:pt x="18" y="14"/>
                      </a:lnTo>
                      <a:lnTo>
                        <a:pt x="12" y="14"/>
                      </a:lnTo>
                      <a:lnTo>
                        <a:pt x="4" y="16"/>
                      </a:lnTo>
                      <a:lnTo>
                        <a:pt x="4" y="16"/>
                      </a:lnTo>
                      <a:lnTo>
                        <a:pt x="2" y="16"/>
                      </a:lnTo>
                      <a:lnTo>
                        <a:pt x="4" y="12"/>
                      </a:lnTo>
                      <a:lnTo>
                        <a:pt x="4" y="10"/>
                      </a:lnTo>
                      <a:lnTo>
                        <a:pt x="0" y="10"/>
                      </a:lnTo>
                      <a:lnTo>
                        <a:pt x="0" y="10"/>
                      </a:lnTo>
                      <a:lnTo>
                        <a:pt x="8" y="6"/>
                      </a:lnTo>
                      <a:lnTo>
                        <a:pt x="14" y="4"/>
                      </a:lnTo>
                      <a:lnTo>
                        <a:pt x="32" y="0"/>
                      </a:lnTo>
                      <a:lnTo>
                        <a:pt x="48" y="0"/>
                      </a:lnTo>
                      <a:lnTo>
                        <a:pt x="60" y="4"/>
                      </a:lnTo>
                      <a:lnTo>
                        <a:pt x="60" y="4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1165" name="Freeform 141"/>
                <p:cNvSpPr>
                  <a:spLocks/>
                </p:cNvSpPr>
                <p:nvPr userDrawn="1"/>
              </p:nvSpPr>
              <p:spPr bwMode="auto">
                <a:xfrm>
                  <a:off x="3685" y="312"/>
                  <a:ext cx="6" cy="4"/>
                </a:xfrm>
                <a:custGeom>
                  <a:avLst/>
                  <a:gdLst/>
                  <a:ahLst/>
                  <a:cxnLst>
                    <a:cxn ang="0">
                      <a:pos x="24" y="2"/>
                    </a:cxn>
                    <a:cxn ang="0">
                      <a:pos x="24" y="2"/>
                    </a:cxn>
                    <a:cxn ang="0">
                      <a:pos x="20" y="8"/>
                    </a:cxn>
                    <a:cxn ang="0">
                      <a:pos x="14" y="12"/>
                    </a:cxn>
                    <a:cxn ang="0">
                      <a:pos x="6" y="14"/>
                    </a:cxn>
                    <a:cxn ang="0">
                      <a:pos x="0" y="12"/>
                    </a:cxn>
                    <a:cxn ang="0">
                      <a:pos x="0" y="12"/>
                    </a:cxn>
                    <a:cxn ang="0">
                      <a:pos x="10" y="4"/>
                    </a:cxn>
                    <a:cxn ang="0">
                      <a:pos x="16" y="0"/>
                    </a:cxn>
                    <a:cxn ang="0">
                      <a:pos x="20" y="0"/>
                    </a:cxn>
                    <a:cxn ang="0">
                      <a:pos x="24" y="2"/>
                    </a:cxn>
                    <a:cxn ang="0">
                      <a:pos x="24" y="2"/>
                    </a:cxn>
                  </a:cxnLst>
                  <a:rect l="0" t="0" r="r" b="b"/>
                  <a:pathLst>
                    <a:path w="24" h="14">
                      <a:moveTo>
                        <a:pt x="24" y="2"/>
                      </a:moveTo>
                      <a:lnTo>
                        <a:pt x="24" y="2"/>
                      </a:lnTo>
                      <a:lnTo>
                        <a:pt x="20" y="8"/>
                      </a:lnTo>
                      <a:lnTo>
                        <a:pt x="14" y="12"/>
                      </a:lnTo>
                      <a:lnTo>
                        <a:pt x="6" y="14"/>
                      </a:lnTo>
                      <a:lnTo>
                        <a:pt x="0" y="12"/>
                      </a:lnTo>
                      <a:lnTo>
                        <a:pt x="0" y="12"/>
                      </a:lnTo>
                      <a:lnTo>
                        <a:pt x="10" y="4"/>
                      </a:lnTo>
                      <a:lnTo>
                        <a:pt x="16" y="0"/>
                      </a:lnTo>
                      <a:lnTo>
                        <a:pt x="20" y="0"/>
                      </a:lnTo>
                      <a:lnTo>
                        <a:pt x="24" y="2"/>
                      </a:lnTo>
                      <a:lnTo>
                        <a:pt x="24" y="2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1166" name="Freeform 142"/>
                <p:cNvSpPr>
                  <a:spLocks/>
                </p:cNvSpPr>
                <p:nvPr userDrawn="1"/>
              </p:nvSpPr>
              <p:spPr bwMode="auto">
                <a:xfrm>
                  <a:off x="4022" y="312"/>
                  <a:ext cx="2" cy="3"/>
                </a:xfrm>
                <a:custGeom>
                  <a:avLst/>
                  <a:gdLst/>
                  <a:ahLst/>
                  <a:cxnLst>
                    <a:cxn ang="0">
                      <a:pos x="0" y="2"/>
                    </a:cxn>
                    <a:cxn ang="0">
                      <a:pos x="0" y="2"/>
                    </a:cxn>
                    <a:cxn ang="0">
                      <a:pos x="2" y="0"/>
                    </a:cxn>
                    <a:cxn ang="0">
                      <a:pos x="4" y="2"/>
                    </a:cxn>
                    <a:cxn ang="0">
                      <a:pos x="6" y="4"/>
                    </a:cxn>
                    <a:cxn ang="0">
                      <a:pos x="8" y="6"/>
                    </a:cxn>
                    <a:cxn ang="0">
                      <a:pos x="8" y="6"/>
                    </a:cxn>
                    <a:cxn ang="0">
                      <a:pos x="6" y="8"/>
                    </a:cxn>
                    <a:cxn ang="0">
                      <a:pos x="4" y="8"/>
                    </a:cxn>
                    <a:cxn ang="0">
                      <a:pos x="0" y="2"/>
                    </a:cxn>
                    <a:cxn ang="0">
                      <a:pos x="0" y="2"/>
                    </a:cxn>
                  </a:cxnLst>
                  <a:rect l="0" t="0" r="r" b="b"/>
                  <a:pathLst>
                    <a:path w="8" h="8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" y="0"/>
                      </a:lnTo>
                      <a:lnTo>
                        <a:pt x="4" y="2"/>
                      </a:lnTo>
                      <a:lnTo>
                        <a:pt x="6" y="4"/>
                      </a:lnTo>
                      <a:lnTo>
                        <a:pt x="8" y="6"/>
                      </a:lnTo>
                      <a:lnTo>
                        <a:pt x="8" y="6"/>
                      </a:lnTo>
                      <a:lnTo>
                        <a:pt x="6" y="8"/>
                      </a:lnTo>
                      <a:lnTo>
                        <a:pt x="4" y="8"/>
                      </a:lnTo>
                      <a:lnTo>
                        <a:pt x="0" y="2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1167" name="Freeform 143"/>
                <p:cNvSpPr>
                  <a:spLocks/>
                </p:cNvSpPr>
                <p:nvPr userDrawn="1"/>
              </p:nvSpPr>
              <p:spPr bwMode="auto">
                <a:xfrm>
                  <a:off x="3692" y="313"/>
                  <a:ext cx="3" cy="3"/>
                </a:xfrm>
                <a:custGeom>
                  <a:avLst/>
                  <a:gdLst/>
                  <a:ahLst/>
                  <a:cxnLst>
                    <a:cxn ang="0">
                      <a:pos x="14" y="0"/>
                    </a:cxn>
                    <a:cxn ang="0">
                      <a:pos x="14" y="0"/>
                    </a:cxn>
                    <a:cxn ang="0">
                      <a:pos x="14" y="4"/>
                    </a:cxn>
                    <a:cxn ang="0">
                      <a:pos x="12" y="8"/>
                    </a:cxn>
                    <a:cxn ang="0">
                      <a:pos x="6" y="12"/>
                    </a:cxn>
                    <a:cxn ang="0">
                      <a:pos x="0" y="12"/>
                    </a:cxn>
                    <a:cxn ang="0">
                      <a:pos x="0" y="12"/>
                    </a:cxn>
                    <a:cxn ang="0">
                      <a:pos x="6" y="4"/>
                    </a:cxn>
                    <a:cxn ang="0">
                      <a:pos x="8" y="2"/>
                    </a:cxn>
                    <a:cxn ang="0">
                      <a:pos x="14" y="0"/>
                    </a:cxn>
                    <a:cxn ang="0">
                      <a:pos x="14" y="0"/>
                    </a:cxn>
                  </a:cxnLst>
                  <a:rect l="0" t="0" r="r" b="b"/>
                  <a:pathLst>
                    <a:path w="14" h="12">
                      <a:moveTo>
                        <a:pt x="14" y="0"/>
                      </a:moveTo>
                      <a:lnTo>
                        <a:pt x="14" y="0"/>
                      </a:lnTo>
                      <a:lnTo>
                        <a:pt x="14" y="4"/>
                      </a:lnTo>
                      <a:lnTo>
                        <a:pt x="12" y="8"/>
                      </a:lnTo>
                      <a:lnTo>
                        <a:pt x="6" y="12"/>
                      </a:lnTo>
                      <a:lnTo>
                        <a:pt x="0" y="12"/>
                      </a:lnTo>
                      <a:lnTo>
                        <a:pt x="0" y="12"/>
                      </a:lnTo>
                      <a:lnTo>
                        <a:pt x="6" y="4"/>
                      </a:lnTo>
                      <a:lnTo>
                        <a:pt x="8" y="2"/>
                      </a:lnTo>
                      <a:lnTo>
                        <a:pt x="14" y="0"/>
                      </a:lnTo>
                      <a:lnTo>
                        <a:pt x="14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1168" name="Freeform 144"/>
                <p:cNvSpPr>
                  <a:spLocks/>
                </p:cNvSpPr>
                <p:nvPr userDrawn="1"/>
              </p:nvSpPr>
              <p:spPr bwMode="auto">
                <a:xfrm>
                  <a:off x="4016" y="322"/>
                  <a:ext cx="1" cy="4"/>
                </a:xfrm>
                <a:custGeom>
                  <a:avLst/>
                  <a:gdLst/>
                  <a:ahLst/>
                  <a:cxnLst>
                    <a:cxn ang="0">
                      <a:pos x="4" y="14"/>
                    </a:cxn>
                    <a:cxn ang="0">
                      <a:pos x="4" y="14"/>
                    </a:cxn>
                    <a:cxn ang="0">
                      <a:pos x="2" y="8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4" y="4"/>
                    </a:cxn>
                    <a:cxn ang="0">
                      <a:pos x="4" y="8"/>
                    </a:cxn>
                    <a:cxn ang="0">
                      <a:pos x="4" y="14"/>
                    </a:cxn>
                    <a:cxn ang="0">
                      <a:pos x="4" y="14"/>
                    </a:cxn>
                  </a:cxnLst>
                  <a:rect l="0" t="0" r="r" b="b"/>
                  <a:pathLst>
                    <a:path w="4" h="14">
                      <a:moveTo>
                        <a:pt x="4" y="14"/>
                      </a:moveTo>
                      <a:lnTo>
                        <a:pt x="4" y="14"/>
                      </a:lnTo>
                      <a:lnTo>
                        <a:pt x="2" y="8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4" y="4"/>
                      </a:lnTo>
                      <a:lnTo>
                        <a:pt x="4" y="8"/>
                      </a:lnTo>
                      <a:lnTo>
                        <a:pt x="4" y="14"/>
                      </a:lnTo>
                      <a:lnTo>
                        <a:pt x="4" y="14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1169" name="Freeform 145"/>
                <p:cNvSpPr>
                  <a:spLocks/>
                </p:cNvSpPr>
                <p:nvPr userDrawn="1"/>
              </p:nvSpPr>
              <p:spPr bwMode="auto">
                <a:xfrm>
                  <a:off x="3695" y="328"/>
                  <a:ext cx="4" cy="4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12" y="0"/>
                    </a:cxn>
                    <a:cxn ang="0">
                      <a:pos x="14" y="2"/>
                    </a:cxn>
                    <a:cxn ang="0">
                      <a:pos x="16" y="4"/>
                    </a:cxn>
                    <a:cxn ang="0">
                      <a:pos x="14" y="10"/>
                    </a:cxn>
                    <a:cxn ang="0">
                      <a:pos x="8" y="14"/>
                    </a:cxn>
                    <a:cxn ang="0">
                      <a:pos x="4" y="16"/>
                    </a:cxn>
                    <a:cxn ang="0">
                      <a:pos x="0" y="14"/>
                    </a:cxn>
                    <a:cxn ang="0">
                      <a:pos x="0" y="14"/>
                    </a:cxn>
                    <a:cxn ang="0">
                      <a:pos x="4" y="10"/>
                    </a:cxn>
                    <a:cxn ang="0">
                      <a:pos x="8" y="8"/>
                    </a:cxn>
                    <a:cxn ang="0">
                      <a:pos x="10" y="4"/>
                    </a:cxn>
                    <a:cxn ang="0">
                      <a:pos x="12" y="0"/>
                    </a:cxn>
                    <a:cxn ang="0">
                      <a:pos x="12" y="0"/>
                    </a:cxn>
                  </a:cxnLst>
                  <a:rect l="0" t="0" r="r" b="b"/>
                  <a:pathLst>
                    <a:path w="16" h="16">
                      <a:moveTo>
                        <a:pt x="12" y="0"/>
                      </a:moveTo>
                      <a:lnTo>
                        <a:pt x="12" y="0"/>
                      </a:lnTo>
                      <a:lnTo>
                        <a:pt x="14" y="2"/>
                      </a:lnTo>
                      <a:lnTo>
                        <a:pt x="16" y="4"/>
                      </a:lnTo>
                      <a:lnTo>
                        <a:pt x="14" y="10"/>
                      </a:lnTo>
                      <a:lnTo>
                        <a:pt x="8" y="14"/>
                      </a:lnTo>
                      <a:lnTo>
                        <a:pt x="4" y="16"/>
                      </a:lnTo>
                      <a:lnTo>
                        <a:pt x="0" y="14"/>
                      </a:lnTo>
                      <a:lnTo>
                        <a:pt x="0" y="14"/>
                      </a:lnTo>
                      <a:lnTo>
                        <a:pt x="4" y="10"/>
                      </a:lnTo>
                      <a:lnTo>
                        <a:pt x="8" y="8"/>
                      </a:lnTo>
                      <a:lnTo>
                        <a:pt x="10" y="4"/>
                      </a:lnTo>
                      <a:lnTo>
                        <a:pt x="12" y="0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1170" name="Freeform 146"/>
                <p:cNvSpPr>
                  <a:spLocks/>
                </p:cNvSpPr>
                <p:nvPr userDrawn="1"/>
              </p:nvSpPr>
              <p:spPr bwMode="auto">
                <a:xfrm>
                  <a:off x="3710" y="341"/>
                  <a:ext cx="3" cy="2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2" y="0"/>
                    </a:cxn>
                    <a:cxn ang="0">
                      <a:pos x="4" y="2"/>
                    </a:cxn>
                    <a:cxn ang="0">
                      <a:pos x="6" y="0"/>
                    </a:cxn>
                    <a:cxn ang="0">
                      <a:pos x="10" y="0"/>
                    </a:cxn>
                    <a:cxn ang="0">
                      <a:pos x="12" y="2"/>
                    </a:cxn>
                    <a:cxn ang="0">
                      <a:pos x="12" y="2"/>
                    </a:cxn>
                    <a:cxn ang="0">
                      <a:pos x="10" y="4"/>
                    </a:cxn>
                    <a:cxn ang="0">
                      <a:pos x="8" y="6"/>
                    </a:cxn>
                    <a:cxn ang="0">
                      <a:pos x="4" y="6"/>
                    </a:cxn>
                    <a:cxn ang="0">
                      <a:pos x="2" y="8"/>
                    </a:cxn>
                    <a:cxn ang="0">
                      <a:pos x="2" y="8"/>
                    </a:cxn>
                    <a:cxn ang="0">
                      <a:pos x="0" y="6"/>
                    </a:cxn>
                    <a:cxn ang="0">
                      <a:pos x="0" y="4"/>
                    </a:cxn>
                    <a:cxn ang="0">
                      <a:pos x="2" y="0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12" h="8">
                      <a:moveTo>
                        <a:pt x="2" y="0"/>
                      </a:moveTo>
                      <a:lnTo>
                        <a:pt x="2" y="0"/>
                      </a:lnTo>
                      <a:lnTo>
                        <a:pt x="4" y="2"/>
                      </a:lnTo>
                      <a:lnTo>
                        <a:pt x="6" y="0"/>
                      </a:lnTo>
                      <a:lnTo>
                        <a:pt x="10" y="0"/>
                      </a:lnTo>
                      <a:lnTo>
                        <a:pt x="12" y="2"/>
                      </a:lnTo>
                      <a:lnTo>
                        <a:pt x="12" y="2"/>
                      </a:lnTo>
                      <a:lnTo>
                        <a:pt x="10" y="4"/>
                      </a:lnTo>
                      <a:lnTo>
                        <a:pt x="8" y="6"/>
                      </a:lnTo>
                      <a:lnTo>
                        <a:pt x="4" y="6"/>
                      </a:lnTo>
                      <a:lnTo>
                        <a:pt x="2" y="8"/>
                      </a:lnTo>
                      <a:lnTo>
                        <a:pt x="2" y="8"/>
                      </a:lnTo>
                      <a:lnTo>
                        <a:pt x="0" y="6"/>
                      </a:lnTo>
                      <a:lnTo>
                        <a:pt x="0" y="4"/>
                      </a:lnTo>
                      <a:lnTo>
                        <a:pt x="2" y="0"/>
                      </a:lnTo>
                      <a:lnTo>
                        <a:pt x="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1171" name="Freeform 147"/>
                <p:cNvSpPr>
                  <a:spLocks/>
                </p:cNvSpPr>
                <p:nvPr userDrawn="1"/>
              </p:nvSpPr>
              <p:spPr bwMode="auto">
                <a:xfrm>
                  <a:off x="3668" y="350"/>
                  <a:ext cx="6" cy="2"/>
                </a:xfrm>
                <a:custGeom>
                  <a:avLst/>
                  <a:gdLst/>
                  <a:ahLst/>
                  <a:cxnLst>
                    <a:cxn ang="0">
                      <a:pos x="24" y="0"/>
                    </a:cxn>
                    <a:cxn ang="0">
                      <a:pos x="24" y="0"/>
                    </a:cxn>
                    <a:cxn ang="0">
                      <a:pos x="20" y="6"/>
                    </a:cxn>
                    <a:cxn ang="0">
                      <a:pos x="16" y="8"/>
                    </a:cxn>
                    <a:cxn ang="0">
                      <a:pos x="8" y="10"/>
                    </a:cxn>
                    <a:cxn ang="0">
                      <a:pos x="0" y="10"/>
                    </a:cxn>
                    <a:cxn ang="0">
                      <a:pos x="0" y="10"/>
                    </a:cxn>
                    <a:cxn ang="0">
                      <a:pos x="4" y="6"/>
                    </a:cxn>
                    <a:cxn ang="0">
                      <a:pos x="10" y="4"/>
                    </a:cxn>
                    <a:cxn ang="0">
                      <a:pos x="24" y="0"/>
                    </a:cxn>
                    <a:cxn ang="0">
                      <a:pos x="24" y="0"/>
                    </a:cxn>
                  </a:cxnLst>
                  <a:rect l="0" t="0" r="r" b="b"/>
                  <a:pathLst>
                    <a:path w="24" h="10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20" y="6"/>
                      </a:lnTo>
                      <a:lnTo>
                        <a:pt x="16" y="8"/>
                      </a:lnTo>
                      <a:lnTo>
                        <a:pt x="8" y="10"/>
                      </a:lnTo>
                      <a:lnTo>
                        <a:pt x="0" y="10"/>
                      </a:lnTo>
                      <a:lnTo>
                        <a:pt x="0" y="10"/>
                      </a:lnTo>
                      <a:lnTo>
                        <a:pt x="4" y="6"/>
                      </a:lnTo>
                      <a:lnTo>
                        <a:pt x="10" y="4"/>
                      </a:lnTo>
                      <a:lnTo>
                        <a:pt x="24" y="0"/>
                      </a:lnTo>
                      <a:lnTo>
                        <a:pt x="24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1172" name="Freeform 148"/>
                <p:cNvSpPr>
                  <a:spLocks/>
                </p:cNvSpPr>
                <p:nvPr userDrawn="1"/>
              </p:nvSpPr>
              <p:spPr bwMode="auto">
                <a:xfrm>
                  <a:off x="3813" y="355"/>
                  <a:ext cx="2" cy="3"/>
                </a:xfrm>
                <a:custGeom>
                  <a:avLst/>
                  <a:gdLst/>
                  <a:ahLst/>
                  <a:cxnLst>
                    <a:cxn ang="0">
                      <a:pos x="6" y="8"/>
                    </a:cxn>
                    <a:cxn ang="0">
                      <a:pos x="6" y="8"/>
                    </a:cxn>
                    <a:cxn ang="0">
                      <a:pos x="4" y="4"/>
                    </a:cxn>
                    <a:cxn ang="0">
                      <a:pos x="2" y="4"/>
                    </a:cxn>
                    <a:cxn ang="0">
                      <a:pos x="0" y="4"/>
                    </a:cxn>
                    <a:cxn ang="0">
                      <a:pos x="0" y="4"/>
                    </a:cxn>
                    <a:cxn ang="0">
                      <a:pos x="2" y="0"/>
                    </a:cxn>
                    <a:cxn ang="0">
                      <a:pos x="6" y="0"/>
                    </a:cxn>
                    <a:cxn ang="0">
                      <a:pos x="8" y="2"/>
                    </a:cxn>
                    <a:cxn ang="0">
                      <a:pos x="6" y="8"/>
                    </a:cxn>
                    <a:cxn ang="0">
                      <a:pos x="6" y="8"/>
                    </a:cxn>
                  </a:cxnLst>
                  <a:rect l="0" t="0" r="r" b="b"/>
                  <a:pathLst>
                    <a:path w="8" h="8">
                      <a:moveTo>
                        <a:pt x="6" y="8"/>
                      </a:moveTo>
                      <a:lnTo>
                        <a:pt x="6" y="8"/>
                      </a:lnTo>
                      <a:lnTo>
                        <a:pt x="4" y="4"/>
                      </a:lnTo>
                      <a:lnTo>
                        <a:pt x="2" y="4"/>
                      </a:lnTo>
                      <a:lnTo>
                        <a:pt x="0" y="4"/>
                      </a:lnTo>
                      <a:lnTo>
                        <a:pt x="0" y="4"/>
                      </a:lnTo>
                      <a:lnTo>
                        <a:pt x="2" y="0"/>
                      </a:lnTo>
                      <a:lnTo>
                        <a:pt x="6" y="0"/>
                      </a:lnTo>
                      <a:lnTo>
                        <a:pt x="8" y="2"/>
                      </a:lnTo>
                      <a:lnTo>
                        <a:pt x="6" y="8"/>
                      </a:lnTo>
                      <a:lnTo>
                        <a:pt x="6" y="8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1173" name="Freeform 149"/>
                <p:cNvSpPr>
                  <a:spLocks/>
                </p:cNvSpPr>
                <p:nvPr userDrawn="1"/>
              </p:nvSpPr>
              <p:spPr bwMode="auto">
                <a:xfrm>
                  <a:off x="3510" y="370"/>
                  <a:ext cx="7" cy="7"/>
                </a:xfrm>
                <a:custGeom>
                  <a:avLst/>
                  <a:gdLst/>
                  <a:ahLst/>
                  <a:cxnLst>
                    <a:cxn ang="0">
                      <a:pos x="20" y="0"/>
                    </a:cxn>
                    <a:cxn ang="0">
                      <a:pos x="20" y="0"/>
                    </a:cxn>
                    <a:cxn ang="0">
                      <a:pos x="24" y="4"/>
                    </a:cxn>
                    <a:cxn ang="0">
                      <a:pos x="24" y="6"/>
                    </a:cxn>
                    <a:cxn ang="0">
                      <a:pos x="26" y="8"/>
                    </a:cxn>
                    <a:cxn ang="0">
                      <a:pos x="26" y="8"/>
                    </a:cxn>
                    <a:cxn ang="0">
                      <a:pos x="22" y="14"/>
                    </a:cxn>
                    <a:cxn ang="0">
                      <a:pos x="16" y="18"/>
                    </a:cxn>
                    <a:cxn ang="0">
                      <a:pos x="8" y="22"/>
                    </a:cxn>
                    <a:cxn ang="0">
                      <a:pos x="0" y="26"/>
                    </a:cxn>
                    <a:cxn ang="0">
                      <a:pos x="0" y="26"/>
                    </a:cxn>
                    <a:cxn ang="0">
                      <a:pos x="2" y="20"/>
                    </a:cxn>
                    <a:cxn ang="0">
                      <a:pos x="4" y="10"/>
                    </a:cxn>
                    <a:cxn ang="0">
                      <a:pos x="6" y="4"/>
                    </a:cxn>
                    <a:cxn ang="0">
                      <a:pos x="8" y="2"/>
                    </a:cxn>
                    <a:cxn ang="0">
                      <a:pos x="14" y="0"/>
                    </a:cxn>
                    <a:cxn ang="0">
                      <a:pos x="20" y="0"/>
                    </a:cxn>
                    <a:cxn ang="0">
                      <a:pos x="20" y="0"/>
                    </a:cxn>
                  </a:cxnLst>
                  <a:rect l="0" t="0" r="r" b="b"/>
                  <a:pathLst>
                    <a:path w="26" h="26">
                      <a:moveTo>
                        <a:pt x="20" y="0"/>
                      </a:moveTo>
                      <a:lnTo>
                        <a:pt x="20" y="0"/>
                      </a:lnTo>
                      <a:lnTo>
                        <a:pt x="24" y="4"/>
                      </a:lnTo>
                      <a:lnTo>
                        <a:pt x="24" y="6"/>
                      </a:lnTo>
                      <a:lnTo>
                        <a:pt x="26" y="8"/>
                      </a:lnTo>
                      <a:lnTo>
                        <a:pt x="26" y="8"/>
                      </a:lnTo>
                      <a:lnTo>
                        <a:pt x="22" y="14"/>
                      </a:lnTo>
                      <a:lnTo>
                        <a:pt x="16" y="18"/>
                      </a:lnTo>
                      <a:lnTo>
                        <a:pt x="8" y="22"/>
                      </a:lnTo>
                      <a:lnTo>
                        <a:pt x="0" y="26"/>
                      </a:lnTo>
                      <a:lnTo>
                        <a:pt x="0" y="26"/>
                      </a:lnTo>
                      <a:lnTo>
                        <a:pt x="2" y="20"/>
                      </a:lnTo>
                      <a:lnTo>
                        <a:pt x="4" y="10"/>
                      </a:lnTo>
                      <a:lnTo>
                        <a:pt x="6" y="4"/>
                      </a:lnTo>
                      <a:lnTo>
                        <a:pt x="8" y="2"/>
                      </a:lnTo>
                      <a:lnTo>
                        <a:pt x="14" y="0"/>
                      </a:lnTo>
                      <a:lnTo>
                        <a:pt x="20" y="0"/>
                      </a:lnTo>
                      <a:lnTo>
                        <a:pt x="2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1174" name="Freeform 150"/>
                <p:cNvSpPr>
                  <a:spLocks/>
                </p:cNvSpPr>
                <p:nvPr userDrawn="1"/>
              </p:nvSpPr>
              <p:spPr bwMode="auto">
                <a:xfrm>
                  <a:off x="3501" y="386"/>
                  <a:ext cx="3" cy="1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12" y="0"/>
                    </a:cxn>
                    <a:cxn ang="0">
                      <a:pos x="6" y="4"/>
                    </a:cxn>
                    <a:cxn ang="0">
                      <a:pos x="2" y="4"/>
                    </a:cxn>
                    <a:cxn ang="0">
                      <a:pos x="0" y="2"/>
                    </a:cxn>
                    <a:cxn ang="0">
                      <a:pos x="0" y="2"/>
                    </a:cxn>
                    <a:cxn ang="0">
                      <a:pos x="2" y="0"/>
                    </a:cxn>
                    <a:cxn ang="0">
                      <a:pos x="4" y="0"/>
                    </a:cxn>
                    <a:cxn ang="0">
                      <a:pos x="8" y="0"/>
                    </a:cxn>
                    <a:cxn ang="0">
                      <a:pos x="12" y="0"/>
                    </a:cxn>
                    <a:cxn ang="0">
                      <a:pos x="12" y="0"/>
                    </a:cxn>
                  </a:cxnLst>
                  <a:rect l="0" t="0" r="r" b="b"/>
                  <a:pathLst>
                    <a:path w="12" h="4">
                      <a:moveTo>
                        <a:pt x="12" y="0"/>
                      </a:moveTo>
                      <a:lnTo>
                        <a:pt x="12" y="0"/>
                      </a:lnTo>
                      <a:lnTo>
                        <a:pt x="6" y="4"/>
                      </a:lnTo>
                      <a:lnTo>
                        <a:pt x="2" y="4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2" y="0"/>
                      </a:lnTo>
                      <a:lnTo>
                        <a:pt x="4" y="0"/>
                      </a:lnTo>
                      <a:lnTo>
                        <a:pt x="8" y="0"/>
                      </a:lnTo>
                      <a:lnTo>
                        <a:pt x="12" y="0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1175" name="Freeform 151"/>
                <p:cNvSpPr>
                  <a:spLocks/>
                </p:cNvSpPr>
                <p:nvPr userDrawn="1"/>
              </p:nvSpPr>
              <p:spPr bwMode="auto">
                <a:xfrm>
                  <a:off x="3981" y="415"/>
                  <a:ext cx="2" cy="4"/>
                </a:xfrm>
                <a:custGeom>
                  <a:avLst/>
                  <a:gdLst/>
                  <a:ahLst/>
                  <a:cxnLst>
                    <a:cxn ang="0">
                      <a:pos x="8" y="0"/>
                    </a:cxn>
                    <a:cxn ang="0">
                      <a:pos x="8" y="0"/>
                    </a:cxn>
                    <a:cxn ang="0">
                      <a:pos x="4" y="10"/>
                    </a:cxn>
                    <a:cxn ang="0">
                      <a:pos x="2" y="12"/>
                    </a:cxn>
                    <a:cxn ang="0">
                      <a:pos x="0" y="14"/>
                    </a:cxn>
                    <a:cxn ang="0">
                      <a:pos x="0" y="14"/>
                    </a:cxn>
                    <a:cxn ang="0">
                      <a:pos x="0" y="8"/>
                    </a:cxn>
                    <a:cxn ang="0">
                      <a:pos x="2" y="4"/>
                    </a:cxn>
                    <a:cxn ang="0">
                      <a:pos x="4" y="2"/>
                    </a:cxn>
                    <a:cxn ang="0">
                      <a:pos x="8" y="0"/>
                    </a:cxn>
                    <a:cxn ang="0">
                      <a:pos x="8" y="0"/>
                    </a:cxn>
                  </a:cxnLst>
                  <a:rect l="0" t="0" r="r" b="b"/>
                  <a:pathLst>
                    <a:path w="8" h="14">
                      <a:moveTo>
                        <a:pt x="8" y="0"/>
                      </a:moveTo>
                      <a:lnTo>
                        <a:pt x="8" y="0"/>
                      </a:lnTo>
                      <a:lnTo>
                        <a:pt x="4" y="10"/>
                      </a:lnTo>
                      <a:lnTo>
                        <a:pt x="2" y="12"/>
                      </a:lnTo>
                      <a:lnTo>
                        <a:pt x="0" y="14"/>
                      </a:lnTo>
                      <a:lnTo>
                        <a:pt x="0" y="14"/>
                      </a:lnTo>
                      <a:lnTo>
                        <a:pt x="0" y="8"/>
                      </a:lnTo>
                      <a:lnTo>
                        <a:pt x="2" y="4"/>
                      </a:lnTo>
                      <a:lnTo>
                        <a:pt x="4" y="2"/>
                      </a:lnTo>
                      <a:lnTo>
                        <a:pt x="8" y="0"/>
                      </a:lnTo>
                      <a:lnTo>
                        <a:pt x="8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1176" name="Freeform 152"/>
                <p:cNvSpPr>
                  <a:spLocks/>
                </p:cNvSpPr>
                <p:nvPr userDrawn="1"/>
              </p:nvSpPr>
              <p:spPr bwMode="auto">
                <a:xfrm>
                  <a:off x="4113" y="427"/>
                  <a:ext cx="4" cy="5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4" y="0"/>
                    </a:cxn>
                    <a:cxn ang="0">
                      <a:pos x="8" y="2"/>
                    </a:cxn>
                    <a:cxn ang="0">
                      <a:pos x="14" y="6"/>
                    </a:cxn>
                    <a:cxn ang="0">
                      <a:pos x="18" y="8"/>
                    </a:cxn>
                    <a:cxn ang="0">
                      <a:pos x="18" y="8"/>
                    </a:cxn>
                    <a:cxn ang="0">
                      <a:pos x="18" y="12"/>
                    </a:cxn>
                    <a:cxn ang="0">
                      <a:pos x="16" y="12"/>
                    </a:cxn>
                    <a:cxn ang="0">
                      <a:pos x="14" y="14"/>
                    </a:cxn>
                    <a:cxn ang="0">
                      <a:pos x="14" y="18"/>
                    </a:cxn>
                    <a:cxn ang="0">
                      <a:pos x="14" y="18"/>
                    </a:cxn>
                    <a:cxn ang="0">
                      <a:pos x="10" y="16"/>
                    </a:cxn>
                    <a:cxn ang="0">
                      <a:pos x="8" y="12"/>
                    </a:cxn>
                    <a:cxn ang="0">
                      <a:pos x="6" y="10"/>
                    </a:cxn>
                    <a:cxn ang="0">
                      <a:pos x="0" y="8"/>
                    </a:cxn>
                    <a:cxn ang="0">
                      <a:pos x="0" y="8"/>
                    </a:cxn>
                    <a:cxn ang="0">
                      <a:pos x="0" y="6"/>
                    </a:cxn>
                    <a:cxn ang="0">
                      <a:pos x="2" y="4"/>
                    </a:cxn>
                    <a:cxn ang="0">
                      <a:pos x="2" y="2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18" h="18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0"/>
                      </a:lnTo>
                      <a:lnTo>
                        <a:pt x="8" y="2"/>
                      </a:lnTo>
                      <a:lnTo>
                        <a:pt x="14" y="6"/>
                      </a:lnTo>
                      <a:lnTo>
                        <a:pt x="18" y="8"/>
                      </a:lnTo>
                      <a:lnTo>
                        <a:pt x="18" y="8"/>
                      </a:lnTo>
                      <a:lnTo>
                        <a:pt x="18" y="12"/>
                      </a:lnTo>
                      <a:lnTo>
                        <a:pt x="16" y="12"/>
                      </a:lnTo>
                      <a:lnTo>
                        <a:pt x="14" y="14"/>
                      </a:lnTo>
                      <a:lnTo>
                        <a:pt x="14" y="18"/>
                      </a:lnTo>
                      <a:lnTo>
                        <a:pt x="14" y="18"/>
                      </a:lnTo>
                      <a:lnTo>
                        <a:pt x="10" y="16"/>
                      </a:lnTo>
                      <a:lnTo>
                        <a:pt x="8" y="12"/>
                      </a:lnTo>
                      <a:lnTo>
                        <a:pt x="6" y="10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6"/>
                      </a:lnTo>
                      <a:lnTo>
                        <a:pt x="2" y="4"/>
                      </a:lnTo>
                      <a:lnTo>
                        <a:pt x="2" y="2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1177" name="Freeform 153"/>
                <p:cNvSpPr>
                  <a:spLocks/>
                </p:cNvSpPr>
                <p:nvPr userDrawn="1"/>
              </p:nvSpPr>
              <p:spPr bwMode="auto">
                <a:xfrm>
                  <a:off x="3970" y="436"/>
                  <a:ext cx="3" cy="2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8" y="0"/>
                    </a:cxn>
                    <a:cxn ang="0">
                      <a:pos x="8" y="0"/>
                    </a:cxn>
                    <a:cxn ang="0">
                      <a:pos x="8" y="4"/>
                    </a:cxn>
                    <a:cxn ang="0">
                      <a:pos x="10" y="6"/>
                    </a:cxn>
                    <a:cxn ang="0">
                      <a:pos x="12" y="6"/>
                    </a:cxn>
                    <a:cxn ang="0">
                      <a:pos x="12" y="10"/>
                    </a:cxn>
                    <a:cxn ang="0">
                      <a:pos x="12" y="10"/>
                    </a:cxn>
                    <a:cxn ang="0">
                      <a:pos x="4" y="8"/>
                    </a:cxn>
                    <a:cxn ang="0">
                      <a:pos x="0" y="6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12" h="1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8" y="4"/>
                      </a:lnTo>
                      <a:lnTo>
                        <a:pt x="10" y="6"/>
                      </a:lnTo>
                      <a:lnTo>
                        <a:pt x="12" y="6"/>
                      </a:lnTo>
                      <a:lnTo>
                        <a:pt x="12" y="10"/>
                      </a:lnTo>
                      <a:lnTo>
                        <a:pt x="12" y="10"/>
                      </a:lnTo>
                      <a:lnTo>
                        <a:pt x="4" y="8"/>
                      </a:lnTo>
                      <a:lnTo>
                        <a:pt x="0" y="6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1178" name="Freeform 154"/>
                <p:cNvSpPr>
                  <a:spLocks/>
                </p:cNvSpPr>
                <p:nvPr userDrawn="1"/>
              </p:nvSpPr>
              <p:spPr bwMode="auto">
                <a:xfrm>
                  <a:off x="3948" y="443"/>
                  <a:ext cx="5" cy="9"/>
                </a:xfrm>
                <a:custGeom>
                  <a:avLst/>
                  <a:gdLst/>
                  <a:ahLst/>
                  <a:cxnLst>
                    <a:cxn ang="0">
                      <a:pos x="10" y="22"/>
                    </a:cxn>
                    <a:cxn ang="0">
                      <a:pos x="10" y="22"/>
                    </a:cxn>
                    <a:cxn ang="0">
                      <a:pos x="10" y="24"/>
                    </a:cxn>
                    <a:cxn ang="0">
                      <a:pos x="10" y="28"/>
                    </a:cxn>
                    <a:cxn ang="0">
                      <a:pos x="8" y="32"/>
                    </a:cxn>
                    <a:cxn ang="0">
                      <a:pos x="2" y="32"/>
                    </a:cxn>
                    <a:cxn ang="0">
                      <a:pos x="2" y="32"/>
                    </a:cxn>
                    <a:cxn ang="0">
                      <a:pos x="4" y="24"/>
                    </a:cxn>
                    <a:cxn ang="0">
                      <a:pos x="4" y="22"/>
                    </a:cxn>
                    <a:cxn ang="0">
                      <a:pos x="0" y="20"/>
                    </a:cxn>
                    <a:cxn ang="0">
                      <a:pos x="0" y="20"/>
                    </a:cxn>
                    <a:cxn ang="0">
                      <a:pos x="2" y="16"/>
                    </a:cxn>
                    <a:cxn ang="0">
                      <a:pos x="2" y="14"/>
                    </a:cxn>
                    <a:cxn ang="0">
                      <a:pos x="4" y="12"/>
                    </a:cxn>
                    <a:cxn ang="0">
                      <a:pos x="2" y="10"/>
                    </a:cxn>
                    <a:cxn ang="0">
                      <a:pos x="2" y="10"/>
                    </a:cxn>
                    <a:cxn ang="0">
                      <a:pos x="6" y="16"/>
                    </a:cxn>
                    <a:cxn ang="0">
                      <a:pos x="6" y="16"/>
                    </a:cxn>
                    <a:cxn ang="0">
                      <a:pos x="8" y="10"/>
                    </a:cxn>
                    <a:cxn ang="0">
                      <a:pos x="12" y="6"/>
                    </a:cxn>
                    <a:cxn ang="0">
                      <a:pos x="20" y="0"/>
                    </a:cxn>
                    <a:cxn ang="0">
                      <a:pos x="20" y="0"/>
                    </a:cxn>
                    <a:cxn ang="0">
                      <a:pos x="22" y="4"/>
                    </a:cxn>
                    <a:cxn ang="0">
                      <a:pos x="22" y="8"/>
                    </a:cxn>
                    <a:cxn ang="0">
                      <a:pos x="20" y="14"/>
                    </a:cxn>
                    <a:cxn ang="0">
                      <a:pos x="16" y="20"/>
                    </a:cxn>
                    <a:cxn ang="0">
                      <a:pos x="16" y="24"/>
                    </a:cxn>
                    <a:cxn ang="0">
                      <a:pos x="16" y="28"/>
                    </a:cxn>
                    <a:cxn ang="0">
                      <a:pos x="16" y="28"/>
                    </a:cxn>
                    <a:cxn ang="0">
                      <a:pos x="12" y="26"/>
                    </a:cxn>
                    <a:cxn ang="0">
                      <a:pos x="10" y="22"/>
                    </a:cxn>
                    <a:cxn ang="0">
                      <a:pos x="10" y="22"/>
                    </a:cxn>
                  </a:cxnLst>
                  <a:rect l="0" t="0" r="r" b="b"/>
                  <a:pathLst>
                    <a:path w="22" h="32">
                      <a:moveTo>
                        <a:pt x="10" y="22"/>
                      </a:moveTo>
                      <a:lnTo>
                        <a:pt x="10" y="22"/>
                      </a:lnTo>
                      <a:lnTo>
                        <a:pt x="10" y="24"/>
                      </a:lnTo>
                      <a:lnTo>
                        <a:pt x="10" y="28"/>
                      </a:lnTo>
                      <a:lnTo>
                        <a:pt x="8" y="32"/>
                      </a:lnTo>
                      <a:lnTo>
                        <a:pt x="2" y="32"/>
                      </a:lnTo>
                      <a:lnTo>
                        <a:pt x="2" y="32"/>
                      </a:lnTo>
                      <a:lnTo>
                        <a:pt x="4" y="24"/>
                      </a:lnTo>
                      <a:lnTo>
                        <a:pt x="4" y="22"/>
                      </a:lnTo>
                      <a:lnTo>
                        <a:pt x="0" y="20"/>
                      </a:lnTo>
                      <a:lnTo>
                        <a:pt x="0" y="20"/>
                      </a:lnTo>
                      <a:lnTo>
                        <a:pt x="2" y="16"/>
                      </a:lnTo>
                      <a:lnTo>
                        <a:pt x="2" y="14"/>
                      </a:lnTo>
                      <a:lnTo>
                        <a:pt x="4" y="12"/>
                      </a:lnTo>
                      <a:lnTo>
                        <a:pt x="2" y="10"/>
                      </a:lnTo>
                      <a:lnTo>
                        <a:pt x="2" y="10"/>
                      </a:lnTo>
                      <a:lnTo>
                        <a:pt x="6" y="16"/>
                      </a:lnTo>
                      <a:lnTo>
                        <a:pt x="6" y="16"/>
                      </a:lnTo>
                      <a:lnTo>
                        <a:pt x="8" y="10"/>
                      </a:lnTo>
                      <a:lnTo>
                        <a:pt x="12" y="6"/>
                      </a:lnTo>
                      <a:lnTo>
                        <a:pt x="20" y="0"/>
                      </a:lnTo>
                      <a:lnTo>
                        <a:pt x="20" y="0"/>
                      </a:lnTo>
                      <a:lnTo>
                        <a:pt x="22" y="4"/>
                      </a:lnTo>
                      <a:lnTo>
                        <a:pt x="22" y="8"/>
                      </a:lnTo>
                      <a:lnTo>
                        <a:pt x="20" y="14"/>
                      </a:lnTo>
                      <a:lnTo>
                        <a:pt x="16" y="20"/>
                      </a:lnTo>
                      <a:lnTo>
                        <a:pt x="16" y="24"/>
                      </a:lnTo>
                      <a:lnTo>
                        <a:pt x="16" y="28"/>
                      </a:lnTo>
                      <a:lnTo>
                        <a:pt x="16" y="28"/>
                      </a:lnTo>
                      <a:lnTo>
                        <a:pt x="12" y="26"/>
                      </a:lnTo>
                      <a:lnTo>
                        <a:pt x="10" y="22"/>
                      </a:lnTo>
                      <a:lnTo>
                        <a:pt x="10" y="22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1179" name="Freeform 155"/>
                <p:cNvSpPr>
                  <a:spLocks/>
                </p:cNvSpPr>
                <p:nvPr userDrawn="1"/>
              </p:nvSpPr>
              <p:spPr bwMode="auto">
                <a:xfrm>
                  <a:off x="4100" y="444"/>
                  <a:ext cx="6" cy="14"/>
                </a:xfrm>
                <a:custGeom>
                  <a:avLst/>
                  <a:gdLst/>
                  <a:ahLst/>
                  <a:cxnLst>
                    <a:cxn ang="0">
                      <a:pos x="10" y="0"/>
                    </a:cxn>
                    <a:cxn ang="0">
                      <a:pos x="10" y="0"/>
                    </a:cxn>
                    <a:cxn ang="0">
                      <a:pos x="14" y="10"/>
                    </a:cxn>
                    <a:cxn ang="0">
                      <a:pos x="18" y="24"/>
                    </a:cxn>
                    <a:cxn ang="0">
                      <a:pos x="20" y="32"/>
                    </a:cxn>
                    <a:cxn ang="0">
                      <a:pos x="20" y="38"/>
                    </a:cxn>
                    <a:cxn ang="0">
                      <a:pos x="20" y="44"/>
                    </a:cxn>
                    <a:cxn ang="0">
                      <a:pos x="16" y="52"/>
                    </a:cxn>
                    <a:cxn ang="0">
                      <a:pos x="16" y="52"/>
                    </a:cxn>
                    <a:cxn ang="0">
                      <a:pos x="16" y="46"/>
                    </a:cxn>
                    <a:cxn ang="0">
                      <a:pos x="12" y="38"/>
                    </a:cxn>
                    <a:cxn ang="0">
                      <a:pos x="4" y="24"/>
                    </a:cxn>
                    <a:cxn ang="0">
                      <a:pos x="2" y="18"/>
                    </a:cxn>
                    <a:cxn ang="0">
                      <a:pos x="0" y="10"/>
                    </a:cxn>
                    <a:cxn ang="0">
                      <a:pos x="4" y="4"/>
                    </a:cxn>
                    <a:cxn ang="0">
                      <a:pos x="10" y="0"/>
                    </a:cxn>
                    <a:cxn ang="0">
                      <a:pos x="10" y="0"/>
                    </a:cxn>
                  </a:cxnLst>
                  <a:rect l="0" t="0" r="r" b="b"/>
                  <a:pathLst>
                    <a:path w="20" h="52">
                      <a:moveTo>
                        <a:pt x="10" y="0"/>
                      </a:moveTo>
                      <a:lnTo>
                        <a:pt x="10" y="0"/>
                      </a:lnTo>
                      <a:lnTo>
                        <a:pt x="14" y="10"/>
                      </a:lnTo>
                      <a:lnTo>
                        <a:pt x="18" y="24"/>
                      </a:lnTo>
                      <a:lnTo>
                        <a:pt x="20" y="32"/>
                      </a:lnTo>
                      <a:lnTo>
                        <a:pt x="20" y="38"/>
                      </a:lnTo>
                      <a:lnTo>
                        <a:pt x="20" y="44"/>
                      </a:lnTo>
                      <a:lnTo>
                        <a:pt x="16" y="52"/>
                      </a:lnTo>
                      <a:lnTo>
                        <a:pt x="16" y="52"/>
                      </a:lnTo>
                      <a:lnTo>
                        <a:pt x="16" y="46"/>
                      </a:lnTo>
                      <a:lnTo>
                        <a:pt x="12" y="38"/>
                      </a:lnTo>
                      <a:lnTo>
                        <a:pt x="4" y="24"/>
                      </a:lnTo>
                      <a:lnTo>
                        <a:pt x="2" y="18"/>
                      </a:lnTo>
                      <a:lnTo>
                        <a:pt x="0" y="10"/>
                      </a:lnTo>
                      <a:lnTo>
                        <a:pt x="4" y="4"/>
                      </a:lnTo>
                      <a:lnTo>
                        <a:pt x="10" y="0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1180" name="Freeform 156"/>
                <p:cNvSpPr>
                  <a:spLocks/>
                </p:cNvSpPr>
                <p:nvPr userDrawn="1"/>
              </p:nvSpPr>
              <p:spPr bwMode="auto">
                <a:xfrm>
                  <a:off x="3525" y="452"/>
                  <a:ext cx="8" cy="17"/>
                </a:xfrm>
                <a:custGeom>
                  <a:avLst/>
                  <a:gdLst/>
                  <a:ahLst/>
                  <a:cxnLst>
                    <a:cxn ang="0">
                      <a:pos x="20" y="0"/>
                    </a:cxn>
                    <a:cxn ang="0">
                      <a:pos x="20" y="0"/>
                    </a:cxn>
                    <a:cxn ang="0">
                      <a:pos x="28" y="18"/>
                    </a:cxn>
                    <a:cxn ang="0">
                      <a:pos x="30" y="26"/>
                    </a:cxn>
                    <a:cxn ang="0">
                      <a:pos x="32" y="34"/>
                    </a:cxn>
                    <a:cxn ang="0">
                      <a:pos x="32" y="44"/>
                    </a:cxn>
                    <a:cxn ang="0">
                      <a:pos x="28" y="52"/>
                    </a:cxn>
                    <a:cxn ang="0">
                      <a:pos x="24" y="58"/>
                    </a:cxn>
                    <a:cxn ang="0">
                      <a:pos x="18" y="66"/>
                    </a:cxn>
                    <a:cxn ang="0">
                      <a:pos x="18" y="66"/>
                    </a:cxn>
                    <a:cxn ang="0">
                      <a:pos x="14" y="64"/>
                    </a:cxn>
                    <a:cxn ang="0">
                      <a:pos x="10" y="60"/>
                    </a:cxn>
                    <a:cxn ang="0">
                      <a:pos x="4" y="54"/>
                    </a:cxn>
                    <a:cxn ang="0">
                      <a:pos x="2" y="44"/>
                    </a:cxn>
                    <a:cxn ang="0">
                      <a:pos x="0" y="32"/>
                    </a:cxn>
                    <a:cxn ang="0">
                      <a:pos x="0" y="32"/>
                    </a:cxn>
                    <a:cxn ang="0">
                      <a:pos x="4" y="28"/>
                    </a:cxn>
                    <a:cxn ang="0">
                      <a:pos x="6" y="24"/>
                    </a:cxn>
                    <a:cxn ang="0">
                      <a:pos x="8" y="14"/>
                    </a:cxn>
                    <a:cxn ang="0">
                      <a:pos x="8" y="8"/>
                    </a:cxn>
                    <a:cxn ang="0">
                      <a:pos x="10" y="4"/>
                    </a:cxn>
                    <a:cxn ang="0">
                      <a:pos x="14" y="0"/>
                    </a:cxn>
                    <a:cxn ang="0">
                      <a:pos x="20" y="0"/>
                    </a:cxn>
                    <a:cxn ang="0">
                      <a:pos x="20" y="0"/>
                    </a:cxn>
                  </a:cxnLst>
                  <a:rect l="0" t="0" r="r" b="b"/>
                  <a:pathLst>
                    <a:path w="32" h="66">
                      <a:moveTo>
                        <a:pt x="20" y="0"/>
                      </a:moveTo>
                      <a:lnTo>
                        <a:pt x="20" y="0"/>
                      </a:lnTo>
                      <a:lnTo>
                        <a:pt x="28" y="18"/>
                      </a:lnTo>
                      <a:lnTo>
                        <a:pt x="30" y="26"/>
                      </a:lnTo>
                      <a:lnTo>
                        <a:pt x="32" y="34"/>
                      </a:lnTo>
                      <a:lnTo>
                        <a:pt x="32" y="44"/>
                      </a:lnTo>
                      <a:lnTo>
                        <a:pt x="28" y="52"/>
                      </a:lnTo>
                      <a:lnTo>
                        <a:pt x="24" y="58"/>
                      </a:lnTo>
                      <a:lnTo>
                        <a:pt x="18" y="66"/>
                      </a:lnTo>
                      <a:lnTo>
                        <a:pt x="18" y="66"/>
                      </a:lnTo>
                      <a:lnTo>
                        <a:pt x="14" y="64"/>
                      </a:lnTo>
                      <a:lnTo>
                        <a:pt x="10" y="60"/>
                      </a:lnTo>
                      <a:lnTo>
                        <a:pt x="4" y="54"/>
                      </a:lnTo>
                      <a:lnTo>
                        <a:pt x="2" y="44"/>
                      </a:lnTo>
                      <a:lnTo>
                        <a:pt x="0" y="32"/>
                      </a:lnTo>
                      <a:lnTo>
                        <a:pt x="0" y="32"/>
                      </a:lnTo>
                      <a:lnTo>
                        <a:pt x="4" y="28"/>
                      </a:lnTo>
                      <a:lnTo>
                        <a:pt x="6" y="24"/>
                      </a:lnTo>
                      <a:lnTo>
                        <a:pt x="8" y="14"/>
                      </a:lnTo>
                      <a:lnTo>
                        <a:pt x="8" y="8"/>
                      </a:lnTo>
                      <a:lnTo>
                        <a:pt x="10" y="4"/>
                      </a:lnTo>
                      <a:lnTo>
                        <a:pt x="14" y="0"/>
                      </a:lnTo>
                      <a:lnTo>
                        <a:pt x="20" y="0"/>
                      </a:lnTo>
                      <a:lnTo>
                        <a:pt x="2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1181" name="Freeform 157"/>
                <p:cNvSpPr>
                  <a:spLocks/>
                </p:cNvSpPr>
                <p:nvPr userDrawn="1"/>
              </p:nvSpPr>
              <p:spPr bwMode="auto">
                <a:xfrm>
                  <a:off x="4096" y="453"/>
                  <a:ext cx="3" cy="14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4" y="6"/>
                    </a:cxn>
                    <a:cxn ang="0">
                      <a:pos x="6" y="12"/>
                    </a:cxn>
                    <a:cxn ang="0">
                      <a:pos x="8" y="24"/>
                    </a:cxn>
                    <a:cxn ang="0">
                      <a:pos x="10" y="38"/>
                    </a:cxn>
                    <a:cxn ang="0">
                      <a:pos x="14" y="54"/>
                    </a:cxn>
                    <a:cxn ang="0">
                      <a:pos x="14" y="54"/>
                    </a:cxn>
                    <a:cxn ang="0">
                      <a:pos x="10" y="52"/>
                    </a:cxn>
                    <a:cxn ang="0">
                      <a:pos x="8" y="48"/>
                    </a:cxn>
                    <a:cxn ang="0">
                      <a:pos x="4" y="32"/>
                    </a:cxn>
                    <a:cxn ang="0">
                      <a:pos x="2" y="14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14" h="54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6"/>
                      </a:lnTo>
                      <a:lnTo>
                        <a:pt x="6" y="12"/>
                      </a:lnTo>
                      <a:lnTo>
                        <a:pt x="8" y="24"/>
                      </a:lnTo>
                      <a:lnTo>
                        <a:pt x="10" y="38"/>
                      </a:lnTo>
                      <a:lnTo>
                        <a:pt x="14" y="54"/>
                      </a:lnTo>
                      <a:lnTo>
                        <a:pt x="14" y="54"/>
                      </a:lnTo>
                      <a:lnTo>
                        <a:pt x="10" y="52"/>
                      </a:lnTo>
                      <a:lnTo>
                        <a:pt x="8" y="48"/>
                      </a:lnTo>
                      <a:lnTo>
                        <a:pt x="4" y="32"/>
                      </a:lnTo>
                      <a:lnTo>
                        <a:pt x="2" y="14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1182" name="Freeform 158"/>
                <p:cNvSpPr>
                  <a:spLocks/>
                </p:cNvSpPr>
                <p:nvPr userDrawn="1"/>
              </p:nvSpPr>
              <p:spPr bwMode="auto">
                <a:xfrm>
                  <a:off x="3945" y="453"/>
                  <a:ext cx="2" cy="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2" y="2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6" y="8"/>
                    </a:cxn>
                    <a:cxn ang="0">
                      <a:pos x="6" y="8"/>
                    </a:cxn>
                    <a:cxn ang="0">
                      <a:pos x="4" y="8"/>
                    </a:cxn>
                    <a:cxn ang="0">
                      <a:pos x="4" y="8"/>
                    </a:cxn>
                    <a:cxn ang="0">
                      <a:pos x="4" y="14"/>
                    </a:cxn>
                    <a:cxn ang="0">
                      <a:pos x="4" y="30"/>
                    </a:cxn>
                    <a:cxn ang="0">
                      <a:pos x="4" y="30"/>
                    </a:cxn>
                    <a:cxn ang="0">
                      <a:pos x="0" y="26"/>
                    </a:cxn>
                    <a:cxn ang="0">
                      <a:pos x="0" y="24"/>
                    </a:cxn>
                    <a:cxn ang="0">
                      <a:pos x="0" y="16"/>
                    </a:cxn>
                    <a:cxn ang="0">
                      <a:pos x="0" y="8"/>
                    </a:cxn>
                    <a:cxn ang="0">
                      <a:pos x="0" y="4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6" h="3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2" y="2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6" y="8"/>
                      </a:lnTo>
                      <a:lnTo>
                        <a:pt x="6" y="8"/>
                      </a:lnTo>
                      <a:lnTo>
                        <a:pt x="4" y="8"/>
                      </a:lnTo>
                      <a:lnTo>
                        <a:pt x="4" y="8"/>
                      </a:lnTo>
                      <a:lnTo>
                        <a:pt x="4" y="14"/>
                      </a:lnTo>
                      <a:lnTo>
                        <a:pt x="4" y="30"/>
                      </a:lnTo>
                      <a:lnTo>
                        <a:pt x="4" y="30"/>
                      </a:lnTo>
                      <a:lnTo>
                        <a:pt x="0" y="26"/>
                      </a:lnTo>
                      <a:lnTo>
                        <a:pt x="0" y="24"/>
                      </a:lnTo>
                      <a:lnTo>
                        <a:pt x="0" y="16"/>
                      </a:lnTo>
                      <a:lnTo>
                        <a:pt x="0" y="8"/>
                      </a:lnTo>
                      <a:lnTo>
                        <a:pt x="0" y="4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1183" name="Freeform 159"/>
                <p:cNvSpPr>
                  <a:spLocks/>
                </p:cNvSpPr>
                <p:nvPr userDrawn="1"/>
              </p:nvSpPr>
              <p:spPr bwMode="auto">
                <a:xfrm>
                  <a:off x="4059" y="479"/>
                  <a:ext cx="11" cy="12"/>
                </a:xfrm>
                <a:custGeom>
                  <a:avLst/>
                  <a:gdLst/>
                  <a:ahLst/>
                  <a:cxnLst>
                    <a:cxn ang="0">
                      <a:pos x="0" y="10"/>
                    </a:cxn>
                    <a:cxn ang="0">
                      <a:pos x="0" y="10"/>
                    </a:cxn>
                    <a:cxn ang="0">
                      <a:pos x="2" y="8"/>
                    </a:cxn>
                    <a:cxn ang="0">
                      <a:pos x="6" y="6"/>
                    </a:cxn>
                    <a:cxn ang="0">
                      <a:pos x="10" y="4"/>
                    </a:cxn>
                    <a:cxn ang="0">
                      <a:pos x="14" y="0"/>
                    </a:cxn>
                    <a:cxn ang="0">
                      <a:pos x="14" y="0"/>
                    </a:cxn>
                    <a:cxn ang="0">
                      <a:pos x="16" y="2"/>
                    </a:cxn>
                    <a:cxn ang="0">
                      <a:pos x="18" y="4"/>
                    </a:cxn>
                    <a:cxn ang="0">
                      <a:pos x="20" y="8"/>
                    </a:cxn>
                    <a:cxn ang="0">
                      <a:pos x="20" y="8"/>
                    </a:cxn>
                    <a:cxn ang="0">
                      <a:pos x="22" y="6"/>
                    </a:cxn>
                    <a:cxn ang="0">
                      <a:pos x="22" y="2"/>
                    </a:cxn>
                    <a:cxn ang="0">
                      <a:pos x="22" y="2"/>
                    </a:cxn>
                    <a:cxn ang="0">
                      <a:pos x="30" y="12"/>
                    </a:cxn>
                    <a:cxn ang="0">
                      <a:pos x="32" y="18"/>
                    </a:cxn>
                    <a:cxn ang="0">
                      <a:pos x="34" y="28"/>
                    </a:cxn>
                    <a:cxn ang="0">
                      <a:pos x="34" y="28"/>
                    </a:cxn>
                    <a:cxn ang="0">
                      <a:pos x="36" y="24"/>
                    </a:cxn>
                    <a:cxn ang="0">
                      <a:pos x="38" y="24"/>
                    </a:cxn>
                    <a:cxn ang="0">
                      <a:pos x="38" y="28"/>
                    </a:cxn>
                    <a:cxn ang="0">
                      <a:pos x="40" y="46"/>
                    </a:cxn>
                    <a:cxn ang="0">
                      <a:pos x="40" y="46"/>
                    </a:cxn>
                    <a:cxn ang="0">
                      <a:pos x="38" y="44"/>
                    </a:cxn>
                    <a:cxn ang="0">
                      <a:pos x="36" y="40"/>
                    </a:cxn>
                    <a:cxn ang="0">
                      <a:pos x="36" y="30"/>
                    </a:cxn>
                    <a:cxn ang="0">
                      <a:pos x="36" y="30"/>
                    </a:cxn>
                    <a:cxn ang="0">
                      <a:pos x="30" y="32"/>
                    </a:cxn>
                    <a:cxn ang="0">
                      <a:pos x="22" y="28"/>
                    </a:cxn>
                    <a:cxn ang="0">
                      <a:pos x="16" y="26"/>
                    </a:cxn>
                    <a:cxn ang="0">
                      <a:pos x="8" y="24"/>
                    </a:cxn>
                    <a:cxn ang="0">
                      <a:pos x="8" y="24"/>
                    </a:cxn>
                    <a:cxn ang="0">
                      <a:pos x="6" y="14"/>
                    </a:cxn>
                    <a:cxn ang="0">
                      <a:pos x="4" y="12"/>
                    </a:cxn>
                    <a:cxn ang="0">
                      <a:pos x="0" y="10"/>
                    </a:cxn>
                    <a:cxn ang="0">
                      <a:pos x="0" y="10"/>
                    </a:cxn>
                  </a:cxnLst>
                  <a:rect l="0" t="0" r="r" b="b"/>
                  <a:pathLst>
                    <a:path w="40" h="46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2" y="8"/>
                      </a:lnTo>
                      <a:lnTo>
                        <a:pt x="6" y="6"/>
                      </a:lnTo>
                      <a:lnTo>
                        <a:pt x="10" y="4"/>
                      </a:lnTo>
                      <a:lnTo>
                        <a:pt x="14" y="0"/>
                      </a:lnTo>
                      <a:lnTo>
                        <a:pt x="14" y="0"/>
                      </a:lnTo>
                      <a:lnTo>
                        <a:pt x="16" y="2"/>
                      </a:lnTo>
                      <a:lnTo>
                        <a:pt x="18" y="4"/>
                      </a:lnTo>
                      <a:lnTo>
                        <a:pt x="20" y="8"/>
                      </a:lnTo>
                      <a:lnTo>
                        <a:pt x="20" y="8"/>
                      </a:lnTo>
                      <a:lnTo>
                        <a:pt x="22" y="6"/>
                      </a:lnTo>
                      <a:lnTo>
                        <a:pt x="22" y="2"/>
                      </a:lnTo>
                      <a:lnTo>
                        <a:pt x="22" y="2"/>
                      </a:lnTo>
                      <a:lnTo>
                        <a:pt x="30" y="12"/>
                      </a:lnTo>
                      <a:lnTo>
                        <a:pt x="32" y="18"/>
                      </a:lnTo>
                      <a:lnTo>
                        <a:pt x="34" y="28"/>
                      </a:lnTo>
                      <a:lnTo>
                        <a:pt x="34" y="28"/>
                      </a:lnTo>
                      <a:lnTo>
                        <a:pt x="36" y="24"/>
                      </a:lnTo>
                      <a:lnTo>
                        <a:pt x="38" y="24"/>
                      </a:lnTo>
                      <a:lnTo>
                        <a:pt x="38" y="28"/>
                      </a:lnTo>
                      <a:lnTo>
                        <a:pt x="40" y="46"/>
                      </a:lnTo>
                      <a:lnTo>
                        <a:pt x="40" y="46"/>
                      </a:lnTo>
                      <a:lnTo>
                        <a:pt x="38" y="44"/>
                      </a:lnTo>
                      <a:lnTo>
                        <a:pt x="36" y="40"/>
                      </a:lnTo>
                      <a:lnTo>
                        <a:pt x="36" y="30"/>
                      </a:lnTo>
                      <a:lnTo>
                        <a:pt x="36" y="30"/>
                      </a:lnTo>
                      <a:lnTo>
                        <a:pt x="30" y="32"/>
                      </a:lnTo>
                      <a:lnTo>
                        <a:pt x="22" y="28"/>
                      </a:lnTo>
                      <a:lnTo>
                        <a:pt x="16" y="26"/>
                      </a:lnTo>
                      <a:lnTo>
                        <a:pt x="8" y="24"/>
                      </a:lnTo>
                      <a:lnTo>
                        <a:pt x="8" y="24"/>
                      </a:lnTo>
                      <a:lnTo>
                        <a:pt x="6" y="14"/>
                      </a:lnTo>
                      <a:lnTo>
                        <a:pt x="4" y="12"/>
                      </a:lnTo>
                      <a:lnTo>
                        <a:pt x="0" y="1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1184" name="Freeform 160"/>
                <p:cNvSpPr>
                  <a:spLocks/>
                </p:cNvSpPr>
                <p:nvPr userDrawn="1"/>
              </p:nvSpPr>
              <p:spPr bwMode="auto">
                <a:xfrm>
                  <a:off x="3958" y="479"/>
                  <a:ext cx="1" cy="5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2" y="0"/>
                    </a:cxn>
                    <a:cxn ang="0">
                      <a:pos x="4" y="0"/>
                    </a:cxn>
                    <a:cxn ang="0">
                      <a:pos x="4" y="2"/>
                    </a:cxn>
                    <a:cxn ang="0">
                      <a:pos x="6" y="6"/>
                    </a:cxn>
                    <a:cxn ang="0">
                      <a:pos x="4" y="16"/>
                    </a:cxn>
                    <a:cxn ang="0">
                      <a:pos x="4" y="16"/>
                    </a:cxn>
                    <a:cxn ang="0">
                      <a:pos x="0" y="14"/>
                    </a:cxn>
                    <a:cxn ang="0">
                      <a:pos x="0" y="8"/>
                    </a:cxn>
                    <a:cxn ang="0">
                      <a:pos x="0" y="4"/>
                    </a:cxn>
                    <a:cxn ang="0">
                      <a:pos x="2" y="0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6" h="16">
                      <a:moveTo>
                        <a:pt x="2" y="0"/>
                      </a:moveTo>
                      <a:lnTo>
                        <a:pt x="2" y="0"/>
                      </a:lnTo>
                      <a:lnTo>
                        <a:pt x="4" y="0"/>
                      </a:lnTo>
                      <a:lnTo>
                        <a:pt x="4" y="2"/>
                      </a:lnTo>
                      <a:lnTo>
                        <a:pt x="6" y="6"/>
                      </a:lnTo>
                      <a:lnTo>
                        <a:pt x="4" y="16"/>
                      </a:lnTo>
                      <a:lnTo>
                        <a:pt x="4" y="16"/>
                      </a:lnTo>
                      <a:lnTo>
                        <a:pt x="0" y="14"/>
                      </a:lnTo>
                      <a:lnTo>
                        <a:pt x="0" y="8"/>
                      </a:lnTo>
                      <a:lnTo>
                        <a:pt x="0" y="4"/>
                      </a:lnTo>
                      <a:lnTo>
                        <a:pt x="2" y="0"/>
                      </a:lnTo>
                      <a:lnTo>
                        <a:pt x="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1185" name="Freeform 161"/>
                <p:cNvSpPr>
                  <a:spLocks/>
                </p:cNvSpPr>
                <p:nvPr userDrawn="1"/>
              </p:nvSpPr>
              <p:spPr bwMode="auto">
                <a:xfrm>
                  <a:off x="4094" y="481"/>
                  <a:ext cx="4" cy="4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6" y="6"/>
                    </a:cxn>
                    <a:cxn ang="0">
                      <a:pos x="18" y="14"/>
                    </a:cxn>
                    <a:cxn ang="0">
                      <a:pos x="18" y="14"/>
                    </a:cxn>
                    <a:cxn ang="0">
                      <a:pos x="14" y="14"/>
                    </a:cxn>
                    <a:cxn ang="0">
                      <a:pos x="12" y="12"/>
                    </a:cxn>
                    <a:cxn ang="0">
                      <a:pos x="10" y="12"/>
                    </a:cxn>
                    <a:cxn ang="0">
                      <a:pos x="6" y="12"/>
                    </a:cxn>
                    <a:cxn ang="0">
                      <a:pos x="6" y="12"/>
                    </a:cxn>
                    <a:cxn ang="0">
                      <a:pos x="2" y="6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18" h="14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6" y="6"/>
                      </a:lnTo>
                      <a:lnTo>
                        <a:pt x="18" y="14"/>
                      </a:lnTo>
                      <a:lnTo>
                        <a:pt x="18" y="14"/>
                      </a:lnTo>
                      <a:lnTo>
                        <a:pt x="14" y="14"/>
                      </a:lnTo>
                      <a:lnTo>
                        <a:pt x="12" y="12"/>
                      </a:lnTo>
                      <a:lnTo>
                        <a:pt x="10" y="12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2" y="6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1186" name="Freeform 162"/>
                <p:cNvSpPr>
                  <a:spLocks/>
                </p:cNvSpPr>
                <p:nvPr userDrawn="1"/>
              </p:nvSpPr>
              <p:spPr bwMode="auto">
                <a:xfrm>
                  <a:off x="3479" y="483"/>
                  <a:ext cx="12" cy="16"/>
                </a:xfrm>
                <a:custGeom>
                  <a:avLst/>
                  <a:gdLst/>
                  <a:ahLst/>
                  <a:cxnLst>
                    <a:cxn ang="0">
                      <a:pos x="40" y="0"/>
                    </a:cxn>
                    <a:cxn ang="0">
                      <a:pos x="40" y="0"/>
                    </a:cxn>
                    <a:cxn ang="0">
                      <a:pos x="30" y="6"/>
                    </a:cxn>
                    <a:cxn ang="0">
                      <a:pos x="24" y="12"/>
                    </a:cxn>
                    <a:cxn ang="0">
                      <a:pos x="16" y="18"/>
                    </a:cxn>
                    <a:cxn ang="0">
                      <a:pos x="8" y="24"/>
                    </a:cxn>
                    <a:cxn ang="0">
                      <a:pos x="8" y="24"/>
                    </a:cxn>
                    <a:cxn ang="0">
                      <a:pos x="12" y="28"/>
                    </a:cxn>
                    <a:cxn ang="0">
                      <a:pos x="14" y="26"/>
                    </a:cxn>
                    <a:cxn ang="0">
                      <a:pos x="18" y="26"/>
                    </a:cxn>
                    <a:cxn ang="0">
                      <a:pos x="22" y="26"/>
                    </a:cxn>
                    <a:cxn ang="0">
                      <a:pos x="22" y="26"/>
                    </a:cxn>
                    <a:cxn ang="0">
                      <a:pos x="18" y="32"/>
                    </a:cxn>
                    <a:cxn ang="0">
                      <a:pos x="18" y="38"/>
                    </a:cxn>
                    <a:cxn ang="0">
                      <a:pos x="18" y="38"/>
                    </a:cxn>
                    <a:cxn ang="0">
                      <a:pos x="24" y="42"/>
                    </a:cxn>
                    <a:cxn ang="0">
                      <a:pos x="32" y="44"/>
                    </a:cxn>
                    <a:cxn ang="0">
                      <a:pos x="40" y="46"/>
                    </a:cxn>
                    <a:cxn ang="0">
                      <a:pos x="46" y="50"/>
                    </a:cxn>
                    <a:cxn ang="0">
                      <a:pos x="46" y="50"/>
                    </a:cxn>
                    <a:cxn ang="0">
                      <a:pos x="34" y="52"/>
                    </a:cxn>
                    <a:cxn ang="0">
                      <a:pos x="24" y="56"/>
                    </a:cxn>
                    <a:cxn ang="0">
                      <a:pos x="14" y="62"/>
                    </a:cxn>
                    <a:cxn ang="0">
                      <a:pos x="10" y="62"/>
                    </a:cxn>
                    <a:cxn ang="0">
                      <a:pos x="2" y="62"/>
                    </a:cxn>
                    <a:cxn ang="0">
                      <a:pos x="2" y="62"/>
                    </a:cxn>
                    <a:cxn ang="0">
                      <a:pos x="6" y="54"/>
                    </a:cxn>
                    <a:cxn ang="0">
                      <a:pos x="12" y="50"/>
                    </a:cxn>
                    <a:cxn ang="0">
                      <a:pos x="12" y="50"/>
                    </a:cxn>
                    <a:cxn ang="0">
                      <a:pos x="12" y="48"/>
                    </a:cxn>
                    <a:cxn ang="0">
                      <a:pos x="8" y="48"/>
                    </a:cxn>
                    <a:cxn ang="0">
                      <a:pos x="6" y="48"/>
                    </a:cxn>
                    <a:cxn ang="0">
                      <a:pos x="4" y="50"/>
                    </a:cxn>
                    <a:cxn ang="0">
                      <a:pos x="4" y="50"/>
                    </a:cxn>
                    <a:cxn ang="0">
                      <a:pos x="2" y="44"/>
                    </a:cxn>
                    <a:cxn ang="0">
                      <a:pos x="2" y="38"/>
                    </a:cxn>
                    <a:cxn ang="0">
                      <a:pos x="2" y="32"/>
                    </a:cxn>
                    <a:cxn ang="0">
                      <a:pos x="0" y="24"/>
                    </a:cxn>
                    <a:cxn ang="0">
                      <a:pos x="0" y="24"/>
                    </a:cxn>
                    <a:cxn ang="0">
                      <a:pos x="6" y="22"/>
                    </a:cxn>
                    <a:cxn ang="0">
                      <a:pos x="8" y="20"/>
                    </a:cxn>
                    <a:cxn ang="0">
                      <a:pos x="10" y="14"/>
                    </a:cxn>
                    <a:cxn ang="0">
                      <a:pos x="8" y="10"/>
                    </a:cxn>
                    <a:cxn ang="0">
                      <a:pos x="8" y="10"/>
                    </a:cxn>
                    <a:cxn ang="0">
                      <a:pos x="16" y="8"/>
                    </a:cxn>
                    <a:cxn ang="0">
                      <a:pos x="24" y="4"/>
                    </a:cxn>
                    <a:cxn ang="0">
                      <a:pos x="30" y="2"/>
                    </a:cxn>
                    <a:cxn ang="0">
                      <a:pos x="40" y="0"/>
                    </a:cxn>
                    <a:cxn ang="0">
                      <a:pos x="40" y="0"/>
                    </a:cxn>
                  </a:cxnLst>
                  <a:rect l="0" t="0" r="r" b="b"/>
                  <a:pathLst>
                    <a:path w="46" h="62">
                      <a:moveTo>
                        <a:pt x="40" y="0"/>
                      </a:moveTo>
                      <a:lnTo>
                        <a:pt x="40" y="0"/>
                      </a:lnTo>
                      <a:lnTo>
                        <a:pt x="30" y="6"/>
                      </a:lnTo>
                      <a:lnTo>
                        <a:pt x="24" y="12"/>
                      </a:lnTo>
                      <a:lnTo>
                        <a:pt x="16" y="18"/>
                      </a:lnTo>
                      <a:lnTo>
                        <a:pt x="8" y="24"/>
                      </a:lnTo>
                      <a:lnTo>
                        <a:pt x="8" y="24"/>
                      </a:lnTo>
                      <a:lnTo>
                        <a:pt x="12" y="28"/>
                      </a:lnTo>
                      <a:lnTo>
                        <a:pt x="14" y="26"/>
                      </a:lnTo>
                      <a:lnTo>
                        <a:pt x="18" y="26"/>
                      </a:lnTo>
                      <a:lnTo>
                        <a:pt x="22" y="26"/>
                      </a:lnTo>
                      <a:lnTo>
                        <a:pt x="22" y="26"/>
                      </a:lnTo>
                      <a:lnTo>
                        <a:pt x="18" y="32"/>
                      </a:lnTo>
                      <a:lnTo>
                        <a:pt x="18" y="38"/>
                      </a:lnTo>
                      <a:lnTo>
                        <a:pt x="18" y="38"/>
                      </a:lnTo>
                      <a:lnTo>
                        <a:pt x="24" y="42"/>
                      </a:lnTo>
                      <a:lnTo>
                        <a:pt x="32" y="44"/>
                      </a:lnTo>
                      <a:lnTo>
                        <a:pt x="40" y="46"/>
                      </a:lnTo>
                      <a:lnTo>
                        <a:pt x="46" y="50"/>
                      </a:lnTo>
                      <a:lnTo>
                        <a:pt x="46" y="50"/>
                      </a:lnTo>
                      <a:lnTo>
                        <a:pt x="34" y="52"/>
                      </a:lnTo>
                      <a:lnTo>
                        <a:pt x="24" y="56"/>
                      </a:lnTo>
                      <a:lnTo>
                        <a:pt x="14" y="62"/>
                      </a:lnTo>
                      <a:lnTo>
                        <a:pt x="10" y="62"/>
                      </a:lnTo>
                      <a:lnTo>
                        <a:pt x="2" y="62"/>
                      </a:lnTo>
                      <a:lnTo>
                        <a:pt x="2" y="62"/>
                      </a:lnTo>
                      <a:lnTo>
                        <a:pt x="6" y="54"/>
                      </a:lnTo>
                      <a:lnTo>
                        <a:pt x="12" y="50"/>
                      </a:lnTo>
                      <a:lnTo>
                        <a:pt x="12" y="50"/>
                      </a:lnTo>
                      <a:lnTo>
                        <a:pt x="12" y="48"/>
                      </a:lnTo>
                      <a:lnTo>
                        <a:pt x="8" y="48"/>
                      </a:lnTo>
                      <a:lnTo>
                        <a:pt x="6" y="48"/>
                      </a:lnTo>
                      <a:lnTo>
                        <a:pt x="4" y="50"/>
                      </a:lnTo>
                      <a:lnTo>
                        <a:pt x="4" y="50"/>
                      </a:lnTo>
                      <a:lnTo>
                        <a:pt x="2" y="44"/>
                      </a:lnTo>
                      <a:lnTo>
                        <a:pt x="2" y="38"/>
                      </a:lnTo>
                      <a:lnTo>
                        <a:pt x="2" y="32"/>
                      </a:lnTo>
                      <a:lnTo>
                        <a:pt x="0" y="24"/>
                      </a:lnTo>
                      <a:lnTo>
                        <a:pt x="0" y="24"/>
                      </a:lnTo>
                      <a:lnTo>
                        <a:pt x="6" y="22"/>
                      </a:lnTo>
                      <a:lnTo>
                        <a:pt x="8" y="20"/>
                      </a:lnTo>
                      <a:lnTo>
                        <a:pt x="10" y="14"/>
                      </a:lnTo>
                      <a:lnTo>
                        <a:pt x="8" y="10"/>
                      </a:lnTo>
                      <a:lnTo>
                        <a:pt x="8" y="10"/>
                      </a:lnTo>
                      <a:lnTo>
                        <a:pt x="16" y="8"/>
                      </a:lnTo>
                      <a:lnTo>
                        <a:pt x="24" y="4"/>
                      </a:lnTo>
                      <a:lnTo>
                        <a:pt x="30" y="2"/>
                      </a:lnTo>
                      <a:lnTo>
                        <a:pt x="40" y="0"/>
                      </a:lnTo>
                      <a:lnTo>
                        <a:pt x="4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1187" name="Freeform 163"/>
                <p:cNvSpPr>
                  <a:spLocks/>
                </p:cNvSpPr>
                <p:nvPr userDrawn="1"/>
              </p:nvSpPr>
              <p:spPr bwMode="auto">
                <a:xfrm>
                  <a:off x="3579" y="484"/>
                  <a:ext cx="3" cy="1"/>
                </a:xfrm>
                <a:custGeom>
                  <a:avLst/>
                  <a:gdLst/>
                  <a:ahLst/>
                  <a:cxnLst>
                    <a:cxn ang="0">
                      <a:pos x="10" y="0"/>
                    </a:cxn>
                    <a:cxn ang="0">
                      <a:pos x="10" y="0"/>
                    </a:cxn>
                    <a:cxn ang="0">
                      <a:pos x="12" y="2"/>
                    </a:cxn>
                    <a:cxn ang="0">
                      <a:pos x="10" y="4"/>
                    </a:cxn>
                    <a:cxn ang="0">
                      <a:pos x="6" y="6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10" y="0"/>
                    </a:cxn>
                    <a:cxn ang="0">
                      <a:pos x="10" y="0"/>
                    </a:cxn>
                  </a:cxnLst>
                  <a:rect l="0" t="0" r="r" b="b"/>
                  <a:pathLst>
                    <a:path w="12" h="6">
                      <a:moveTo>
                        <a:pt x="10" y="0"/>
                      </a:moveTo>
                      <a:lnTo>
                        <a:pt x="10" y="0"/>
                      </a:lnTo>
                      <a:lnTo>
                        <a:pt x="12" y="2"/>
                      </a:lnTo>
                      <a:lnTo>
                        <a:pt x="10" y="4"/>
                      </a:lnTo>
                      <a:lnTo>
                        <a:pt x="6" y="6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10" y="0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1188" name="Freeform 164"/>
                <p:cNvSpPr>
                  <a:spLocks/>
                </p:cNvSpPr>
                <p:nvPr userDrawn="1"/>
              </p:nvSpPr>
              <p:spPr bwMode="auto">
                <a:xfrm>
                  <a:off x="3944" y="486"/>
                  <a:ext cx="3" cy="2"/>
                </a:xfrm>
                <a:custGeom>
                  <a:avLst/>
                  <a:gdLst/>
                  <a:ahLst/>
                  <a:cxnLst>
                    <a:cxn ang="0">
                      <a:pos x="8" y="0"/>
                    </a:cxn>
                    <a:cxn ang="0">
                      <a:pos x="8" y="0"/>
                    </a:cxn>
                    <a:cxn ang="0">
                      <a:pos x="6" y="6"/>
                    </a:cxn>
                    <a:cxn ang="0">
                      <a:pos x="4" y="8"/>
                    </a:cxn>
                    <a:cxn ang="0">
                      <a:pos x="2" y="8"/>
                    </a:cxn>
                    <a:cxn ang="0">
                      <a:pos x="2" y="8"/>
                    </a:cxn>
                    <a:cxn ang="0">
                      <a:pos x="0" y="6"/>
                    </a:cxn>
                    <a:cxn ang="0">
                      <a:pos x="0" y="2"/>
                    </a:cxn>
                    <a:cxn ang="0">
                      <a:pos x="4" y="0"/>
                    </a:cxn>
                    <a:cxn ang="0">
                      <a:pos x="8" y="0"/>
                    </a:cxn>
                    <a:cxn ang="0">
                      <a:pos x="8" y="0"/>
                    </a:cxn>
                  </a:cxnLst>
                  <a:rect l="0" t="0" r="r" b="b"/>
                  <a:pathLst>
                    <a:path w="8" h="8">
                      <a:moveTo>
                        <a:pt x="8" y="0"/>
                      </a:moveTo>
                      <a:lnTo>
                        <a:pt x="8" y="0"/>
                      </a:lnTo>
                      <a:lnTo>
                        <a:pt x="6" y="6"/>
                      </a:lnTo>
                      <a:lnTo>
                        <a:pt x="4" y="8"/>
                      </a:lnTo>
                      <a:lnTo>
                        <a:pt x="2" y="8"/>
                      </a:lnTo>
                      <a:lnTo>
                        <a:pt x="2" y="8"/>
                      </a:lnTo>
                      <a:lnTo>
                        <a:pt x="0" y="6"/>
                      </a:lnTo>
                      <a:lnTo>
                        <a:pt x="0" y="2"/>
                      </a:lnTo>
                      <a:lnTo>
                        <a:pt x="4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1189" name="Freeform 165"/>
                <p:cNvSpPr>
                  <a:spLocks/>
                </p:cNvSpPr>
                <p:nvPr userDrawn="1"/>
              </p:nvSpPr>
              <p:spPr bwMode="auto">
                <a:xfrm>
                  <a:off x="4078" y="486"/>
                  <a:ext cx="3" cy="2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10" y="0"/>
                    </a:cxn>
                    <a:cxn ang="0">
                      <a:pos x="10" y="0"/>
                    </a:cxn>
                    <a:cxn ang="0">
                      <a:pos x="10" y="2"/>
                    </a:cxn>
                    <a:cxn ang="0">
                      <a:pos x="6" y="4"/>
                    </a:cxn>
                    <a:cxn ang="0">
                      <a:pos x="4" y="4"/>
                    </a:cxn>
                    <a:cxn ang="0">
                      <a:pos x="4" y="8"/>
                    </a:cxn>
                    <a:cxn ang="0">
                      <a:pos x="4" y="8"/>
                    </a:cxn>
                    <a:cxn ang="0">
                      <a:pos x="2" y="8"/>
                    </a:cxn>
                    <a:cxn ang="0">
                      <a:pos x="0" y="6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10" h="8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10" y="0"/>
                      </a:lnTo>
                      <a:lnTo>
                        <a:pt x="10" y="0"/>
                      </a:lnTo>
                      <a:lnTo>
                        <a:pt x="10" y="2"/>
                      </a:lnTo>
                      <a:lnTo>
                        <a:pt x="6" y="4"/>
                      </a:lnTo>
                      <a:lnTo>
                        <a:pt x="4" y="4"/>
                      </a:lnTo>
                      <a:lnTo>
                        <a:pt x="4" y="8"/>
                      </a:lnTo>
                      <a:lnTo>
                        <a:pt x="4" y="8"/>
                      </a:lnTo>
                      <a:lnTo>
                        <a:pt x="2" y="8"/>
                      </a:lnTo>
                      <a:lnTo>
                        <a:pt x="0" y="6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1190" name="Freeform 166"/>
                <p:cNvSpPr>
                  <a:spLocks/>
                </p:cNvSpPr>
                <p:nvPr userDrawn="1"/>
              </p:nvSpPr>
              <p:spPr bwMode="auto">
                <a:xfrm>
                  <a:off x="3373" y="518"/>
                  <a:ext cx="3" cy="1"/>
                </a:xfrm>
                <a:custGeom>
                  <a:avLst/>
                  <a:gdLst/>
                  <a:ahLst/>
                  <a:cxnLst>
                    <a:cxn ang="0">
                      <a:pos x="10" y="2"/>
                    </a:cxn>
                    <a:cxn ang="0">
                      <a:pos x="10" y="2"/>
                    </a:cxn>
                    <a:cxn ang="0">
                      <a:pos x="10" y="6"/>
                    </a:cxn>
                    <a:cxn ang="0">
                      <a:pos x="6" y="6"/>
                    </a:cxn>
                    <a:cxn ang="0">
                      <a:pos x="4" y="4"/>
                    </a:cxn>
                    <a:cxn ang="0">
                      <a:pos x="2" y="6"/>
                    </a:cxn>
                    <a:cxn ang="0">
                      <a:pos x="2" y="6"/>
                    </a:cxn>
                    <a:cxn ang="0">
                      <a:pos x="0" y="4"/>
                    </a:cxn>
                    <a:cxn ang="0">
                      <a:pos x="0" y="4"/>
                    </a:cxn>
                    <a:cxn ang="0">
                      <a:pos x="4" y="2"/>
                    </a:cxn>
                    <a:cxn ang="0">
                      <a:pos x="8" y="0"/>
                    </a:cxn>
                    <a:cxn ang="0">
                      <a:pos x="10" y="2"/>
                    </a:cxn>
                    <a:cxn ang="0">
                      <a:pos x="10" y="2"/>
                    </a:cxn>
                  </a:cxnLst>
                  <a:rect l="0" t="0" r="r" b="b"/>
                  <a:pathLst>
                    <a:path w="10" h="6">
                      <a:moveTo>
                        <a:pt x="10" y="2"/>
                      </a:moveTo>
                      <a:lnTo>
                        <a:pt x="10" y="2"/>
                      </a:lnTo>
                      <a:lnTo>
                        <a:pt x="10" y="6"/>
                      </a:lnTo>
                      <a:lnTo>
                        <a:pt x="6" y="6"/>
                      </a:lnTo>
                      <a:lnTo>
                        <a:pt x="4" y="4"/>
                      </a:lnTo>
                      <a:lnTo>
                        <a:pt x="2" y="6"/>
                      </a:lnTo>
                      <a:lnTo>
                        <a:pt x="2" y="6"/>
                      </a:lnTo>
                      <a:lnTo>
                        <a:pt x="0" y="4"/>
                      </a:lnTo>
                      <a:lnTo>
                        <a:pt x="0" y="4"/>
                      </a:lnTo>
                      <a:lnTo>
                        <a:pt x="4" y="2"/>
                      </a:lnTo>
                      <a:lnTo>
                        <a:pt x="8" y="0"/>
                      </a:lnTo>
                      <a:lnTo>
                        <a:pt x="10" y="2"/>
                      </a:lnTo>
                      <a:lnTo>
                        <a:pt x="10" y="2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1191" name="Freeform 167"/>
                <p:cNvSpPr>
                  <a:spLocks/>
                </p:cNvSpPr>
                <p:nvPr userDrawn="1"/>
              </p:nvSpPr>
              <p:spPr bwMode="auto">
                <a:xfrm>
                  <a:off x="4027" y="535"/>
                  <a:ext cx="3" cy="2"/>
                </a:xfrm>
                <a:custGeom>
                  <a:avLst/>
                  <a:gdLst/>
                  <a:ahLst/>
                  <a:cxnLst>
                    <a:cxn ang="0">
                      <a:pos x="10" y="6"/>
                    </a:cxn>
                    <a:cxn ang="0">
                      <a:pos x="10" y="6"/>
                    </a:cxn>
                    <a:cxn ang="0">
                      <a:pos x="4" y="4"/>
                    </a:cxn>
                    <a:cxn ang="0">
                      <a:pos x="2" y="2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8" y="0"/>
                    </a:cxn>
                    <a:cxn ang="0">
                      <a:pos x="10" y="2"/>
                    </a:cxn>
                    <a:cxn ang="0">
                      <a:pos x="10" y="6"/>
                    </a:cxn>
                    <a:cxn ang="0">
                      <a:pos x="10" y="6"/>
                    </a:cxn>
                  </a:cxnLst>
                  <a:rect l="0" t="0" r="r" b="b"/>
                  <a:pathLst>
                    <a:path w="10" h="6">
                      <a:moveTo>
                        <a:pt x="10" y="6"/>
                      </a:moveTo>
                      <a:lnTo>
                        <a:pt x="10" y="6"/>
                      </a:lnTo>
                      <a:lnTo>
                        <a:pt x="4" y="4"/>
                      </a:lnTo>
                      <a:lnTo>
                        <a:pt x="2" y="2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8" y="0"/>
                      </a:lnTo>
                      <a:lnTo>
                        <a:pt x="10" y="2"/>
                      </a:lnTo>
                      <a:lnTo>
                        <a:pt x="10" y="6"/>
                      </a:lnTo>
                      <a:lnTo>
                        <a:pt x="10" y="6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1192" name="Freeform 168"/>
                <p:cNvSpPr>
                  <a:spLocks/>
                </p:cNvSpPr>
                <p:nvPr userDrawn="1"/>
              </p:nvSpPr>
              <p:spPr bwMode="auto">
                <a:xfrm>
                  <a:off x="4143" y="631"/>
                  <a:ext cx="3" cy="6"/>
                </a:xfrm>
                <a:custGeom>
                  <a:avLst/>
                  <a:gdLst/>
                  <a:ahLst/>
                  <a:cxnLst>
                    <a:cxn ang="0">
                      <a:pos x="8" y="0"/>
                    </a:cxn>
                    <a:cxn ang="0">
                      <a:pos x="8" y="0"/>
                    </a:cxn>
                    <a:cxn ang="0">
                      <a:pos x="12" y="12"/>
                    </a:cxn>
                    <a:cxn ang="0">
                      <a:pos x="14" y="18"/>
                    </a:cxn>
                    <a:cxn ang="0">
                      <a:pos x="14" y="22"/>
                    </a:cxn>
                    <a:cxn ang="0">
                      <a:pos x="14" y="22"/>
                    </a:cxn>
                    <a:cxn ang="0">
                      <a:pos x="10" y="20"/>
                    </a:cxn>
                    <a:cxn ang="0">
                      <a:pos x="8" y="18"/>
                    </a:cxn>
                    <a:cxn ang="0">
                      <a:pos x="8" y="12"/>
                    </a:cxn>
                    <a:cxn ang="0">
                      <a:pos x="6" y="6"/>
                    </a:cxn>
                    <a:cxn ang="0">
                      <a:pos x="4" y="4"/>
                    </a:cxn>
                    <a:cxn ang="0">
                      <a:pos x="0" y="4"/>
                    </a:cxn>
                    <a:cxn ang="0">
                      <a:pos x="0" y="4"/>
                    </a:cxn>
                    <a:cxn ang="0">
                      <a:pos x="2" y="0"/>
                    </a:cxn>
                    <a:cxn ang="0">
                      <a:pos x="8" y="0"/>
                    </a:cxn>
                    <a:cxn ang="0">
                      <a:pos x="8" y="0"/>
                    </a:cxn>
                  </a:cxnLst>
                  <a:rect l="0" t="0" r="r" b="b"/>
                  <a:pathLst>
                    <a:path w="14" h="22">
                      <a:moveTo>
                        <a:pt x="8" y="0"/>
                      </a:moveTo>
                      <a:lnTo>
                        <a:pt x="8" y="0"/>
                      </a:lnTo>
                      <a:lnTo>
                        <a:pt x="12" y="12"/>
                      </a:lnTo>
                      <a:lnTo>
                        <a:pt x="14" y="18"/>
                      </a:lnTo>
                      <a:lnTo>
                        <a:pt x="14" y="22"/>
                      </a:lnTo>
                      <a:lnTo>
                        <a:pt x="14" y="22"/>
                      </a:lnTo>
                      <a:lnTo>
                        <a:pt x="10" y="20"/>
                      </a:lnTo>
                      <a:lnTo>
                        <a:pt x="8" y="18"/>
                      </a:lnTo>
                      <a:lnTo>
                        <a:pt x="8" y="12"/>
                      </a:lnTo>
                      <a:lnTo>
                        <a:pt x="6" y="6"/>
                      </a:lnTo>
                      <a:lnTo>
                        <a:pt x="4" y="4"/>
                      </a:lnTo>
                      <a:lnTo>
                        <a:pt x="0" y="4"/>
                      </a:lnTo>
                      <a:lnTo>
                        <a:pt x="0" y="4"/>
                      </a:lnTo>
                      <a:lnTo>
                        <a:pt x="2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1193" name="Freeform 169"/>
                <p:cNvSpPr>
                  <a:spLocks/>
                </p:cNvSpPr>
                <p:nvPr userDrawn="1"/>
              </p:nvSpPr>
              <p:spPr bwMode="auto">
                <a:xfrm>
                  <a:off x="3170" y="656"/>
                  <a:ext cx="4" cy="6"/>
                </a:xfrm>
                <a:custGeom>
                  <a:avLst/>
                  <a:gdLst/>
                  <a:ahLst/>
                  <a:cxnLst>
                    <a:cxn ang="0">
                      <a:pos x="8" y="0"/>
                    </a:cxn>
                    <a:cxn ang="0">
                      <a:pos x="8" y="0"/>
                    </a:cxn>
                    <a:cxn ang="0">
                      <a:pos x="10" y="4"/>
                    </a:cxn>
                    <a:cxn ang="0">
                      <a:pos x="10" y="10"/>
                    </a:cxn>
                    <a:cxn ang="0">
                      <a:pos x="10" y="14"/>
                    </a:cxn>
                    <a:cxn ang="0">
                      <a:pos x="12" y="16"/>
                    </a:cxn>
                    <a:cxn ang="0">
                      <a:pos x="16" y="16"/>
                    </a:cxn>
                    <a:cxn ang="0">
                      <a:pos x="16" y="16"/>
                    </a:cxn>
                    <a:cxn ang="0">
                      <a:pos x="14" y="20"/>
                    </a:cxn>
                    <a:cxn ang="0">
                      <a:pos x="12" y="22"/>
                    </a:cxn>
                    <a:cxn ang="0">
                      <a:pos x="8" y="24"/>
                    </a:cxn>
                    <a:cxn ang="0">
                      <a:pos x="8" y="24"/>
                    </a:cxn>
                    <a:cxn ang="0">
                      <a:pos x="10" y="18"/>
                    </a:cxn>
                    <a:cxn ang="0">
                      <a:pos x="6" y="14"/>
                    </a:cxn>
                    <a:cxn ang="0">
                      <a:pos x="0" y="12"/>
                    </a:cxn>
                    <a:cxn ang="0">
                      <a:pos x="0" y="12"/>
                    </a:cxn>
                    <a:cxn ang="0">
                      <a:pos x="0" y="4"/>
                    </a:cxn>
                    <a:cxn ang="0">
                      <a:pos x="0" y="4"/>
                    </a:cxn>
                    <a:cxn ang="0">
                      <a:pos x="4" y="6"/>
                    </a:cxn>
                    <a:cxn ang="0">
                      <a:pos x="6" y="6"/>
                    </a:cxn>
                    <a:cxn ang="0">
                      <a:pos x="8" y="0"/>
                    </a:cxn>
                    <a:cxn ang="0">
                      <a:pos x="8" y="0"/>
                    </a:cxn>
                  </a:cxnLst>
                  <a:rect l="0" t="0" r="r" b="b"/>
                  <a:pathLst>
                    <a:path w="16" h="24">
                      <a:moveTo>
                        <a:pt x="8" y="0"/>
                      </a:moveTo>
                      <a:lnTo>
                        <a:pt x="8" y="0"/>
                      </a:lnTo>
                      <a:lnTo>
                        <a:pt x="10" y="4"/>
                      </a:lnTo>
                      <a:lnTo>
                        <a:pt x="10" y="10"/>
                      </a:lnTo>
                      <a:lnTo>
                        <a:pt x="10" y="14"/>
                      </a:lnTo>
                      <a:lnTo>
                        <a:pt x="12" y="16"/>
                      </a:lnTo>
                      <a:lnTo>
                        <a:pt x="16" y="16"/>
                      </a:lnTo>
                      <a:lnTo>
                        <a:pt x="16" y="16"/>
                      </a:lnTo>
                      <a:lnTo>
                        <a:pt x="14" y="20"/>
                      </a:lnTo>
                      <a:lnTo>
                        <a:pt x="12" y="22"/>
                      </a:lnTo>
                      <a:lnTo>
                        <a:pt x="8" y="24"/>
                      </a:lnTo>
                      <a:lnTo>
                        <a:pt x="8" y="24"/>
                      </a:lnTo>
                      <a:lnTo>
                        <a:pt x="10" y="18"/>
                      </a:lnTo>
                      <a:lnTo>
                        <a:pt x="6" y="14"/>
                      </a:lnTo>
                      <a:lnTo>
                        <a:pt x="0" y="12"/>
                      </a:lnTo>
                      <a:lnTo>
                        <a:pt x="0" y="12"/>
                      </a:lnTo>
                      <a:lnTo>
                        <a:pt x="0" y="4"/>
                      </a:lnTo>
                      <a:lnTo>
                        <a:pt x="0" y="4"/>
                      </a:lnTo>
                      <a:lnTo>
                        <a:pt x="4" y="6"/>
                      </a:lnTo>
                      <a:lnTo>
                        <a:pt x="6" y="6"/>
                      </a:lnTo>
                      <a:lnTo>
                        <a:pt x="8" y="0"/>
                      </a:lnTo>
                      <a:lnTo>
                        <a:pt x="8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1194" name="Freeform 170"/>
                <p:cNvSpPr>
                  <a:spLocks/>
                </p:cNvSpPr>
                <p:nvPr userDrawn="1"/>
              </p:nvSpPr>
              <p:spPr bwMode="auto">
                <a:xfrm>
                  <a:off x="3175" y="658"/>
                  <a:ext cx="1" cy="3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4" y="0"/>
                    </a:cxn>
                    <a:cxn ang="0">
                      <a:pos x="4" y="2"/>
                    </a:cxn>
                    <a:cxn ang="0">
                      <a:pos x="4" y="10"/>
                    </a:cxn>
                    <a:cxn ang="0">
                      <a:pos x="4" y="10"/>
                    </a:cxn>
                    <a:cxn ang="0">
                      <a:pos x="0" y="6"/>
                    </a:cxn>
                    <a:cxn ang="0">
                      <a:pos x="0" y="2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4" h="1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0"/>
                      </a:lnTo>
                      <a:lnTo>
                        <a:pt x="4" y="2"/>
                      </a:lnTo>
                      <a:lnTo>
                        <a:pt x="4" y="10"/>
                      </a:lnTo>
                      <a:lnTo>
                        <a:pt x="4" y="10"/>
                      </a:lnTo>
                      <a:lnTo>
                        <a:pt x="0" y="6"/>
                      </a:ln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1195" name="Freeform 171"/>
                <p:cNvSpPr>
                  <a:spLocks/>
                </p:cNvSpPr>
                <p:nvPr userDrawn="1"/>
              </p:nvSpPr>
              <p:spPr bwMode="auto">
                <a:xfrm>
                  <a:off x="4175" y="660"/>
                  <a:ext cx="4" cy="1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14" y="0"/>
                    </a:cxn>
                    <a:cxn ang="0">
                      <a:pos x="14" y="0"/>
                    </a:cxn>
                    <a:cxn ang="0">
                      <a:pos x="14" y="2"/>
                    </a:cxn>
                    <a:cxn ang="0">
                      <a:pos x="14" y="4"/>
                    </a:cxn>
                    <a:cxn ang="0">
                      <a:pos x="8" y="4"/>
                    </a:cxn>
                    <a:cxn ang="0">
                      <a:pos x="4" y="2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14" h="4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14" y="0"/>
                      </a:lnTo>
                      <a:lnTo>
                        <a:pt x="14" y="0"/>
                      </a:lnTo>
                      <a:lnTo>
                        <a:pt x="14" y="2"/>
                      </a:lnTo>
                      <a:lnTo>
                        <a:pt x="14" y="4"/>
                      </a:lnTo>
                      <a:lnTo>
                        <a:pt x="8" y="4"/>
                      </a:lnTo>
                      <a:lnTo>
                        <a:pt x="4" y="2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1196" name="Freeform 172"/>
                <p:cNvSpPr>
                  <a:spLocks/>
                </p:cNvSpPr>
                <p:nvPr userDrawn="1"/>
              </p:nvSpPr>
              <p:spPr bwMode="auto">
                <a:xfrm>
                  <a:off x="4095" y="667"/>
                  <a:ext cx="11" cy="26"/>
                </a:xfrm>
                <a:custGeom>
                  <a:avLst/>
                  <a:gdLst/>
                  <a:ahLst/>
                  <a:cxnLst>
                    <a:cxn ang="0">
                      <a:pos x="20" y="0"/>
                    </a:cxn>
                    <a:cxn ang="0">
                      <a:pos x="20" y="0"/>
                    </a:cxn>
                    <a:cxn ang="0">
                      <a:pos x="24" y="0"/>
                    </a:cxn>
                    <a:cxn ang="0">
                      <a:pos x="24" y="2"/>
                    </a:cxn>
                    <a:cxn ang="0">
                      <a:pos x="28" y="8"/>
                    </a:cxn>
                    <a:cxn ang="0">
                      <a:pos x="30" y="24"/>
                    </a:cxn>
                    <a:cxn ang="0">
                      <a:pos x="30" y="24"/>
                    </a:cxn>
                    <a:cxn ang="0">
                      <a:pos x="34" y="26"/>
                    </a:cxn>
                    <a:cxn ang="0">
                      <a:pos x="36" y="30"/>
                    </a:cxn>
                    <a:cxn ang="0">
                      <a:pos x="38" y="38"/>
                    </a:cxn>
                    <a:cxn ang="0">
                      <a:pos x="40" y="48"/>
                    </a:cxn>
                    <a:cxn ang="0">
                      <a:pos x="42" y="56"/>
                    </a:cxn>
                    <a:cxn ang="0">
                      <a:pos x="42" y="56"/>
                    </a:cxn>
                    <a:cxn ang="0">
                      <a:pos x="40" y="60"/>
                    </a:cxn>
                    <a:cxn ang="0">
                      <a:pos x="38" y="62"/>
                    </a:cxn>
                    <a:cxn ang="0">
                      <a:pos x="34" y="62"/>
                    </a:cxn>
                    <a:cxn ang="0">
                      <a:pos x="34" y="62"/>
                    </a:cxn>
                    <a:cxn ang="0">
                      <a:pos x="36" y="84"/>
                    </a:cxn>
                    <a:cxn ang="0">
                      <a:pos x="34" y="102"/>
                    </a:cxn>
                    <a:cxn ang="0">
                      <a:pos x="34" y="102"/>
                    </a:cxn>
                    <a:cxn ang="0">
                      <a:pos x="30" y="98"/>
                    </a:cxn>
                    <a:cxn ang="0">
                      <a:pos x="24" y="96"/>
                    </a:cxn>
                    <a:cxn ang="0">
                      <a:pos x="14" y="90"/>
                    </a:cxn>
                    <a:cxn ang="0">
                      <a:pos x="14" y="90"/>
                    </a:cxn>
                    <a:cxn ang="0">
                      <a:pos x="14" y="88"/>
                    </a:cxn>
                    <a:cxn ang="0">
                      <a:pos x="16" y="86"/>
                    </a:cxn>
                    <a:cxn ang="0">
                      <a:pos x="18" y="84"/>
                    </a:cxn>
                    <a:cxn ang="0">
                      <a:pos x="18" y="82"/>
                    </a:cxn>
                    <a:cxn ang="0">
                      <a:pos x="18" y="82"/>
                    </a:cxn>
                    <a:cxn ang="0">
                      <a:pos x="18" y="80"/>
                    </a:cxn>
                    <a:cxn ang="0">
                      <a:pos x="16" y="80"/>
                    </a:cxn>
                    <a:cxn ang="0">
                      <a:pos x="10" y="80"/>
                    </a:cxn>
                    <a:cxn ang="0">
                      <a:pos x="10" y="80"/>
                    </a:cxn>
                    <a:cxn ang="0">
                      <a:pos x="10" y="72"/>
                    </a:cxn>
                    <a:cxn ang="0">
                      <a:pos x="8" y="70"/>
                    </a:cxn>
                    <a:cxn ang="0">
                      <a:pos x="4" y="72"/>
                    </a:cxn>
                    <a:cxn ang="0">
                      <a:pos x="4" y="72"/>
                    </a:cxn>
                    <a:cxn ang="0">
                      <a:pos x="6" y="66"/>
                    </a:cxn>
                    <a:cxn ang="0">
                      <a:pos x="6" y="60"/>
                    </a:cxn>
                    <a:cxn ang="0">
                      <a:pos x="4" y="56"/>
                    </a:cxn>
                    <a:cxn ang="0">
                      <a:pos x="0" y="52"/>
                    </a:cxn>
                    <a:cxn ang="0">
                      <a:pos x="0" y="52"/>
                    </a:cxn>
                    <a:cxn ang="0">
                      <a:pos x="2" y="46"/>
                    </a:cxn>
                    <a:cxn ang="0">
                      <a:pos x="2" y="42"/>
                    </a:cxn>
                    <a:cxn ang="0">
                      <a:pos x="2" y="36"/>
                    </a:cxn>
                    <a:cxn ang="0">
                      <a:pos x="2" y="28"/>
                    </a:cxn>
                    <a:cxn ang="0">
                      <a:pos x="2" y="28"/>
                    </a:cxn>
                    <a:cxn ang="0">
                      <a:pos x="6" y="28"/>
                    </a:cxn>
                    <a:cxn ang="0">
                      <a:pos x="10" y="26"/>
                    </a:cxn>
                    <a:cxn ang="0">
                      <a:pos x="12" y="22"/>
                    </a:cxn>
                    <a:cxn ang="0">
                      <a:pos x="14" y="18"/>
                    </a:cxn>
                    <a:cxn ang="0">
                      <a:pos x="14" y="18"/>
                    </a:cxn>
                    <a:cxn ang="0">
                      <a:pos x="18" y="16"/>
                    </a:cxn>
                    <a:cxn ang="0">
                      <a:pos x="22" y="20"/>
                    </a:cxn>
                    <a:cxn ang="0">
                      <a:pos x="22" y="20"/>
                    </a:cxn>
                    <a:cxn ang="0">
                      <a:pos x="24" y="16"/>
                    </a:cxn>
                    <a:cxn ang="0">
                      <a:pos x="24" y="10"/>
                    </a:cxn>
                    <a:cxn ang="0">
                      <a:pos x="20" y="0"/>
                    </a:cxn>
                    <a:cxn ang="0">
                      <a:pos x="20" y="0"/>
                    </a:cxn>
                  </a:cxnLst>
                  <a:rect l="0" t="0" r="r" b="b"/>
                  <a:pathLst>
                    <a:path w="42" h="102">
                      <a:moveTo>
                        <a:pt x="20" y="0"/>
                      </a:moveTo>
                      <a:lnTo>
                        <a:pt x="20" y="0"/>
                      </a:lnTo>
                      <a:lnTo>
                        <a:pt x="24" y="0"/>
                      </a:lnTo>
                      <a:lnTo>
                        <a:pt x="24" y="2"/>
                      </a:lnTo>
                      <a:lnTo>
                        <a:pt x="28" y="8"/>
                      </a:lnTo>
                      <a:lnTo>
                        <a:pt x="30" y="24"/>
                      </a:lnTo>
                      <a:lnTo>
                        <a:pt x="30" y="24"/>
                      </a:lnTo>
                      <a:lnTo>
                        <a:pt x="34" y="26"/>
                      </a:lnTo>
                      <a:lnTo>
                        <a:pt x="36" y="30"/>
                      </a:lnTo>
                      <a:lnTo>
                        <a:pt x="38" y="38"/>
                      </a:lnTo>
                      <a:lnTo>
                        <a:pt x="40" y="48"/>
                      </a:lnTo>
                      <a:lnTo>
                        <a:pt x="42" y="56"/>
                      </a:lnTo>
                      <a:lnTo>
                        <a:pt x="42" y="56"/>
                      </a:lnTo>
                      <a:lnTo>
                        <a:pt x="40" y="60"/>
                      </a:lnTo>
                      <a:lnTo>
                        <a:pt x="38" y="62"/>
                      </a:lnTo>
                      <a:lnTo>
                        <a:pt x="34" y="62"/>
                      </a:lnTo>
                      <a:lnTo>
                        <a:pt x="34" y="62"/>
                      </a:lnTo>
                      <a:lnTo>
                        <a:pt x="36" y="84"/>
                      </a:lnTo>
                      <a:lnTo>
                        <a:pt x="34" y="102"/>
                      </a:lnTo>
                      <a:lnTo>
                        <a:pt x="34" y="102"/>
                      </a:lnTo>
                      <a:lnTo>
                        <a:pt x="30" y="98"/>
                      </a:lnTo>
                      <a:lnTo>
                        <a:pt x="24" y="96"/>
                      </a:lnTo>
                      <a:lnTo>
                        <a:pt x="14" y="90"/>
                      </a:lnTo>
                      <a:lnTo>
                        <a:pt x="14" y="90"/>
                      </a:lnTo>
                      <a:lnTo>
                        <a:pt x="14" y="88"/>
                      </a:lnTo>
                      <a:lnTo>
                        <a:pt x="16" y="86"/>
                      </a:lnTo>
                      <a:lnTo>
                        <a:pt x="18" y="84"/>
                      </a:lnTo>
                      <a:lnTo>
                        <a:pt x="18" y="82"/>
                      </a:lnTo>
                      <a:lnTo>
                        <a:pt x="18" y="82"/>
                      </a:lnTo>
                      <a:lnTo>
                        <a:pt x="18" y="80"/>
                      </a:lnTo>
                      <a:lnTo>
                        <a:pt x="16" y="80"/>
                      </a:lnTo>
                      <a:lnTo>
                        <a:pt x="10" y="80"/>
                      </a:lnTo>
                      <a:lnTo>
                        <a:pt x="10" y="80"/>
                      </a:lnTo>
                      <a:lnTo>
                        <a:pt x="10" y="72"/>
                      </a:lnTo>
                      <a:lnTo>
                        <a:pt x="8" y="70"/>
                      </a:lnTo>
                      <a:lnTo>
                        <a:pt x="4" y="72"/>
                      </a:lnTo>
                      <a:lnTo>
                        <a:pt x="4" y="72"/>
                      </a:lnTo>
                      <a:lnTo>
                        <a:pt x="6" y="66"/>
                      </a:lnTo>
                      <a:lnTo>
                        <a:pt x="6" y="60"/>
                      </a:lnTo>
                      <a:lnTo>
                        <a:pt x="4" y="56"/>
                      </a:lnTo>
                      <a:lnTo>
                        <a:pt x="0" y="52"/>
                      </a:lnTo>
                      <a:lnTo>
                        <a:pt x="0" y="52"/>
                      </a:lnTo>
                      <a:lnTo>
                        <a:pt x="2" y="46"/>
                      </a:lnTo>
                      <a:lnTo>
                        <a:pt x="2" y="42"/>
                      </a:lnTo>
                      <a:lnTo>
                        <a:pt x="2" y="36"/>
                      </a:lnTo>
                      <a:lnTo>
                        <a:pt x="2" y="28"/>
                      </a:lnTo>
                      <a:lnTo>
                        <a:pt x="2" y="28"/>
                      </a:lnTo>
                      <a:lnTo>
                        <a:pt x="6" y="28"/>
                      </a:lnTo>
                      <a:lnTo>
                        <a:pt x="10" y="26"/>
                      </a:lnTo>
                      <a:lnTo>
                        <a:pt x="12" y="22"/>
                      </a:lnTo>
                      <a:lnTo>
                        <a:pt x="14" y="18"/>
                      </a:lnTo>
                      <a:lnTo>
                        <a:pt x="14" y="18"/>
                      </a:lnTo>
                      <a:lnTo>
                        <a:pt x="18" y="16"/>
                      </a:lnTo>
                      <a:lnTo>
                        <a:pt x="22" y="20"/>
                      </a:lnTo>
                      <a:lnTo>
                        <a:pt x="22" y="20"/>
                      </a:lnTo>
                      <a:lnTo>
                        <a:pt x="24" y="16"/>
                      </a:lnTo>
                      <a:lnTo>
                        <a:pt x="24" y="10"/>
                      </a:lnTo>
                      <a:lnTo>
                        <a:pt x="20" y="0"/>
                      </a:lnTo>
                      <a:lnTo>
                        <a:pt x="2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1197" name="Freeform 173"/>
                <p:cNvSpPr>
                  <a:spLocks/>
                </p:cNvSpPr>
                <p:nvPr userDrawn="1"/>
              </p:nvSpPr>
              <p:spPr bwMode="auto">
                <a:xfrm>
                  <a:off x="3153" y="680"/>
                  <a:ext cx="6" cy="14"/>
                </a:xfrm>
                <a:custGeom>
                  <a:avLst/>
                  <a:gdLst/>
                  <a:ahLst/>
                  <a:cxnLst>
                    <a:cxn ang="0">
                      <a:pos x="26" y="0"/>
                    </a:cxn>
                    <a:cxn ang="0">
                      <a:pos x="26" y="0"/>
                    </a:cxn>
                    <a:cxn ang="0">
                      <a:pos x="22" y="14"/>
                    </a:cxn>
                    <a:cxn ang="0">
                      <a:pos x="18" y="30"/>
                    </a:cxn>
                    <a:cxn ang="0">
                      <a:pos x="10" y="44"/>
                    </a:cxn>
                    <a:cxn ang="0">
                      <a:pos x="6" y="50"/>
                    </a:cxn>
                    <a:cxn ang="0">
                      <a:pos x="0" y="54"/>
                    </a:cxn>
                    <a:cxn ang="0">
                      <a:pos x="0" y="54"/>
                    </a:cxn>
                    <a:cxn ang="0">
                      <a:pos x="0" y="46"/>
                    </a:cxn>
                    <a:cxn ang="0">
                      <a:pos x="0" y="38"/>
                    </a:cxn>
                    <a:cxn ang="0">
                      <a:pos x="4" y="32"/>
                    </a:cxn>
                    <a:cxn ang="0">
                      <a:pos x="8" y="24"/>
                    </a:cxn>
                    <a:cxn ang="0">
                      <a:pos x="18" y="12"/>
                    </a:cxn>
                    <a:cxn ang="0">
                      <a:pos x="22" y="6"/>
                    </a:cxn>
                    <a:cxn ang="0">
                      <a:pos x="26" y="0"/>
                    </a:cxn>
                    <a:cxn ang="0">
                      <a:pos x="26" y="0"/>
                    </a:cxn>
                  </a:cxnLst>
                  <a:rect l="0" t="0" r="r" b="b"/>
                  <a:pathLst>
                    <a:path w="26" h="54">
                      <a:moveTo>
                        <a:pt x="26" y="0"/>
                      </a:moveTo>
                      <a:lnTo>
                        <a:pt x="26" y="0"/>
                      </a:lnTo>
                      <a:lnTo>
                        <a:pt x="22" y="14"/>
                      </a:lnTo>
                      <a:lnTo>
                        <a:pt x="18" y="30"/>
                      </a:lnTo>
                      <a:lnTo>
                        <a:pt x="10" y="44"/>
                      </a:lnTo>
                      <a:lnTo>
                        <a:pt x="6" y="50"/>
                      </a:lnTo>
                      <a:lnTo>
                        <a:pt x="0" y="54"/>
                      </a:lnTo>
                      <a:lnTo>
                        <a:pt x="0" y="54"/>
                      </a:lnTo>
                      <a:lnTo>
                        <a:pt x="0" y="46"/>
                      </a:lnTo>
                      <a:lnTo>
                        <a:pt x="0" y="38"/>
                      </a:lnTo>
                      <a:lnTo>
                        <a:pt x="4" y="32"/>
                      </a:lnTo>
                      <a:lnTo>
                        <a:pt x="8" y="24"/>
                      </a:lnTo>
                      <a:lnTo>
                        <a:pt x="18" y="12"/>
                      </a:lnTo>
                      <a:lnTo>
                        <a:pt x="22" y="6"/>
                      </a:lnTo>
                      <a:lnTo>
                        <a:pt x="26" y="0"/>
                      </a:lnTo>
                      <a:lnTo>
                        <a:pt x="26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1198" name="Freeform 174"/>
                <p:cNvSpPr>
                  <a:spLocks/>
                </p:cNvSpPr>
                <p:nvPr userDrawn="1"/>
              </p:nvSpPr>
              <p:spPr bwMode="auto">
                <a:xfrm>
                  <a:off x="4264" y="683"/>
                  <a:ext cx="3" cy="3"/>
                </a:xfrm>
                <a:custGeom>
                  <a:avLst/>
                  <a:gdLst/>
                  <a:ahLst/>
                  <a:cxnLst>
                    <a:cxn ang="0">
                      <a:pos x="4" y="0"/>
                    </a:cxn>
                    <a:cxn ang="0">
                      <a:pos x="4" y="0"/>
                    </a:cxn>
                    <a:cxn ang="0">
                      <a:pos x="10" y="4"/>
                    </a:cxn>
                    <a:cxn ang="0">
                      <a:pos x="10" y="12"/>
                    </a:cxn>
                    <a:cxn ang="0">
                      <a:pos x="10" y="12"/>
                    </a:cxn>
                    <a:cxn ang="0">
                      <a:pos x="6" y="10"/>
                    </a:cxn>
                    <a:cxn ang="0">
                      <a:pos x="4" y="10"/>
                    </a:cxn>
                    <a:cxn ang="0">
                      <a:pos x="2" y="6"/>
                    </a:cxn>
                    <a:cxn ang="0">
                      <a:pos x="0" y="2"/>
                    </a:cxn>
                    <a:cxn ang="0">
                      <a:pos x="0" y="2"/>
                    </a:cxn>
                    <a:cxn ang="0">
                      <a:pos x="4" y="2"/>
                    </a:cxn>
                    <a:cxn ang="0">
                      <a:pos x="4" y="0"/>
                    </a:cxn>
                    <a:cxn ang="0">
                      <a:pos x="4" y="0"/>
                    </a:cxn>
                  </a:cxnLst>
                  <a:rect l="0" t="0" r="r" b="b"/>
                  <a:pathLst>
                    <a:path w="10" h="12">
                      <a:moveTo>
                        <a:pt x="4" y="0"/>
                      </a:moveTo>
                      <a:lnTo>
                        <a:pt x="4" y="0"/>
                      </a:lnTo>
                      <a:lnTo>
                        <a:pt x="10" y="4"/>
                      </a:lnTo>
                      <a:lnTo>
                        <a:pt x="10" y="12"/>
                      </a:lnTo>
                      <a:lnTo>
                        <a:pt x="10" y="12"/>
                      </a:lnTo>
                      <a:lnTo>
                        <a:pt x="6" y="10"/>
                      </a:lnTo>
                      <a:lnTo>
                        <a:pt x="4" y="10"/>
                      </a:lnTo>
                      <a:lnTo>
                        <a:pt x="2" y="6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4" y="2"/>
                      </a:lnTo>
                      <a:lnTo>
                        <a:pt x="4" y="0"/>
                      </a:lnTo>
                      <a:lnTo>
                        <a:pt x="4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1199" name="Freeform 175"/>
                <p:cNvSpPr>
                  <a:spLocks/>
                </p:cNvSpPr>
                <p:nvPr userDrawn="1"/>
              </p:nvSpPr>
              <p:spPr bwMode="auto">
                <a:xfrm>
                  <a:off x="4275" y="686"/>
                  <a:ext cx="2" cy="2"/>
                </a:xfrm>
                <a:custGeom>
                  <a:avLst/>
                  <a:gdLst/>
                  <a:ahLst/>
                  <a:cxnLst>
                    <a:cxn ang="0">
                      <a:pos x="8" y="8"/>
                    </a:cxn>
                    <a:cxn ang="0">
                      <a:pos x="8" y="8"/>
                    </a:cxn>
                    <a:cxn ang="0">
                      <a:pos x="6" y="6"/>
                    </a:cxn>
                    <a:cxn ang="0">
                      <a:pos x="4" y="6"/>
                    </a:cxn>
                    <a:cxn ang="0">
                      <a:pos x="0" y="4"/>
                    </a:cxn>
                    <a:cxn ang="0">
                      <a:pos x="0" y="4"/>
                    </a:cxn>
                    <a:cxn ang="0">
                      <a:pos x="2" y="0"/>
                    </a:cxn>
                    <a:cxn ang="0">
                      <a:pos x="6" y="0"/>
                    </a:cxn>
                    <a:cxn ang="0">
                      <a:pos x="8" y="2"/>
                    </a:cxn>
                    <a:cxn ang="0">
                      <a:pos x="8" y="8"/>
                    </a:cxn>
                    <a:cxn ang="0">
                      <a:pos x="8" y="8"/>
                    </a:cxn>
                  </a:cxnLst>
                  <a:rect l="0" t="0" r="r" b="b"/>
                  <a:pathLst>
                    <a:path w="8" h="8">
                      <a:moveTo>
                        <a:pt x="8" y="8"/>
                      </a:moveTo>
                      <a:lnTo>
                        <a:pt x="8" y="8"/>
                      </a:lnTo>
                      <a:lnTo>
                        <a:pt x="6" y="6"/>
                      </a:lnTo>
                      <a:lnTo>
                        <a:pt x="4" y="6"/>
                      </a:lnTo>
                      <a:lnTo>
                        <a:pt x="0" y="4"/>
                      </a:lnTo>
                      <a:lnTo>
                        <a:pt x="0" y="4"/>
                      </a:lnTo>
                      <a:lnTo>
                        <a:pt x="2" y="0"/>
                      </a:lnTo>
                      <a:lnTo>
                        <a:pt x="6" y="0"/>
                      </a:lnTo>
                      <a:lnTo>
                        <a:pt x="8" y="2"/>
                      </a:lnTo>
                      <a:lnTo>
                        <a:pt x="8" y="8"/>
                      </a:lnTo>
                      <a:lnTo>
                        <a:pt x="8" y="8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1200" name="Freeform 176"/>
                <p:cNvSpPr>
                  <a:spLocks/>
                </p:cNvSpPr>
                <p:nvPr userDrawn="1"/>
              </p:nvSpPr>
              <p:spPr bwMode="auto">
                <a:xfrm>
                  <a:off x="4278" y="689"/>
                  <a:ext cx="3" cy="3"/>
                </a:xfrm>
                <a:custGeom>
                  <a:avLst/>
                  <a:gdLst/>
                  <a:ahLst/>
                  <a:cxnLst>
                    <a:cxn ang="0">
                      <a:pos x="10" y="0"/>
                    </a:cxn>
                    <a:cxn ang="0">
                      <a:pos x="10" y="0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10" y="12"/>
                    </a:cxn>
                    <a:cxn ang="0">
                      <a:pos x="4" y="12"/>
                    </a:cxn>
                    <a:cxn ang="0">
                      <a:pos x="0" y="10"/>
                    </a:cxn>
                    <a:cxn ang="0">
                      <a:pos x="0" y="10"/>
                    </a:cxn>
                    <a:cxn ang="0">
                      <a:pos x="2" y="6"/>
                    </a:cxn>
                    <a:cxn ang="0">
                      <a:pos x="4" y="4"/>
                    </a:cxn>
                    <a:cxn ang="0">
                      <a:pos x="10" y="0"/>
                    </a:cxn>
                    <a:cxn ang="0">
                      <a:pos x="10" y="0"/>
                    </a:cxn>
                  </a:cxnLst>
                  <a:rect l="0" t="0" r="r" b="b"/>
                  <a:pathLst>
                    <a:path w="12" h="12">
                      <a:moveTo>
                        <a:pt x="10" y="0"/>
                      </a:moveTo>
                      <a:lnTo>
                        <a:pt x="10" y="0"/>
                      </a:ln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10" y="12"/>
                      </a:lnTo>
                      <a:lnTo>
                        <a:pt x="4" y="12"/>
                      </a:lnTo>
                      <a:lnTo>
                        <a:pt x="0" y="10"/>
                      </a:lnTo>
                      <a:lnTo>
                        <a:pt x="0" y="10"/>
                      </a:lnTo>
                      <a:lnTo>
                        <a:pt x="2" y="6"/>
                      </a:lnTo>
                      <a:lnTo>
                        <a:pt x="4" y="4"/>
                      </a:lnTo>
                      <a:lnTo>
                        <a:pt x="10" y="0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1201" name="Freeform 177"/>
                <p:cNvSpPr>
                  <a:spLocks/>
                </p:cNvSpPr>
                <p:nvPr userDrawn="1"/>
              </p:nvSpPr>
              <p:spPr bwMode="auto">
                <a:xfrm>
                  <a:off x="4274" y="693"/>
                  <a:ext cx="4" cy="5"/>
                </a:xfrm>
                <a:custGeom>
                  <a:avLst/>
                  <a:gdLst/>
                  <a:ahLst/>
                  <a:cxnLst>
                    <a:cxn ang="0">
                      <a:pos x="10" y="0"/>
                    </a:cxn>
                    <a:cxn ang="0">
                      <a:pos x="10" y="0"/>
                    </a:cxn>
                    <a:cxn ang="0">
                      <a:pos x="12" y="4"/>
                    </a:cxn>
                    <a:cxn ang="0">
                      <a:pos x="12" y="10"/>
                    </a:cxn>
                    <a:cxn ang="0">
                      <a:pos x="12" y="14"/>
                    </a:cxn>
                    <a:cxn ang="0">
                      <a:pos x="14" y="18"/>
                    </a:cxn>
                    <a:cxn ang="0">
                      <a:pos x="14" y="18"/>
                    </a:cxn>
                    <a:cxn ang="0">
                      <a:pos x="12" y="16"/>
                    </a:cxn>
                    <a:cxn ang="0">
                      <a:pos x="8" y="16"/>
                    </a:cxn>
                    <a:cxn ang="0">
                      <a:pos x="4" y="20"/>
                    </a:cxn>
                    <a:cxn ang="0">
                      <a:pos x="4" y="20"/>
                    </a:cxn>
                    <a:cxn ang="0">
                      <a:pos x="2" y="16"/>
                    </a:cxn>
                    <a:cxn ang="0">
                      <a:pos x="2" y="14"/>
                    </a:cxn>
                    <a:cxn ang="0">
                      <a:pos x="2" y="12"/>
                    </a:cxn>
                    <a:cxn ang="0">
                      <a:pos x="0" y="10"/>
                    </a:cxn>
                    <a:cxn ang="0">
                      <a:pos x="0" y="10"/>
                    </a:cxn>
                    <a:cxn ang="0">
                      <a:pos x="2" y="8"/>
                    </a:cxn>
                    <a:cxn ang="0">
                      <a:pos x="6" y="6"/>
                    </a:cxn>
                    <a:cxn ang="0">
                      <a:pos x="10" y="4"/>
                    </a:cxn>
                    <a:cxn ang="0">
                      <a:pos x="10" y="0"/>
                    </a:cxn>
                    <a:cxn ang="0">
                      <a:pos x="10" y="0"/>
                    </a:cxn>
                  </a:cxnLst>
                  <a:rect l="0" t="0" r="r" b="b"/>
                  <a:pathLst>
                    <a:path w="14" h="20">
                      <a:moveTo>
                        <a:pt x="10" y="0"/>
                      </a:moveTo>
                      <a:lnTo>
                        <a:pt x="10" y="0"/>
                      </a:lnTo>
                      <a:lnTo>
                        <a:pt x="12" y="4"/>
                      </a:lnTo>
                      <a:lnTo>
                        <a:pt x="12" y="10"/>
                      </a:lnTo>
                      <a:lnTo>
                        <a:pt x="12" y="14"/>
                      </a:lnTo>
                      <a:lnTo>
                        <a:pt x="14" y="18"/>
                      </a:lnTo>
                      <a:lnTo>
                        <a:pt x="14" y="18"/>
                      </a:lnTo>
                      <a:lnTo>
                        <a:pt x="12" y="16"/>
                      </a:lnTo>
                      <a:lnTo>
                        <a:pt x="8" y="16"/>
                      </a:lnTo>
                      <a:lnTo>
                        <a:pt x="4" y="20"/>
                      </a:lnTo>
                      <a:lnTo>
                        <a:pt x="4" y="20"/>
                      </a:lnTo>
                      <a:lnTo>
                        <a:pt x="2" y="16"/>
                      </a:lnTo>
                      <a:lnTo>
                        <a:pt x="2" y="14"/>
                      </a:lnTo>
                      <a:lnTo>
                        <a:pt x="2" y="12"/>
                      </a:lnTo>
                      <a:lnTo>
                        <a:pt x="0" y="10"/>
                      </a:lnTo>
                      <a:lnTo>
                        <a:pt x="0" y="10"/>
                      </a:lnTo>
                      <a:lnTo>
                        <a:pt x="2" y="8"/>
                      </a:lnTo>
                      <a:lnTo>
                        <a:pt x="6" y="6"/>
                      </a:lnTo>
                      <a:lnTo>
                        <a:pt x="10" y="4"/>
                      </a:lnTo>
                      <a:lnTo>
                        <a:pt x="10" y="0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1202" name="Freeform 178"/>
                <p:cNvSpPr>
                  <a:spLocks/>
                </p:cNvSpPr>
                <p:nvPr userDrawn="1"/>
              </p:nvSpPr>
              <p:spPr bwMode="auto">
                <a:xfrm>
                  <a:off x="4094" y="695"/>
                  <a:ext cx="20" cy="40"/>
                </a:xfrm>
                <a:custGeom>
                  <a:avLst/>
                  <a:gdLst/>
                  <a:ahLst/>
                  <a:cxnLst>
                    <a:cxn ang="0">
                      <a:pos x="38" y="0"/>
                    </a:cxn>
                    <a:cxn ang="0">
                      <a:pos x="52" y="10"/>
                    </a:cxn>
                    <a:cxn ang="0">
                      <a:pos x="64" y="28"/>
                    </a:cxn>
                    <a:cxn ang="0">
                      <a:pos x="70" y="46"/>
                    </a:cxn>
                    <a:cxn ang="0">
                      <a:pos x="66" y="66"/>
                    </a:cxn>
                    <a:cxn ang="0">
                      <a:pos x="70" y="74"/>
                    </a:cxn>
                    <a:cxn ang="0">
                      <a:pos x="76" y="100"/>
                    </a:cxn>
                    <a:cxn ang="0">
                      <a:pos x="76" y="136"/>
                    </a:cxn>
                    <a:cxn ang="0">
                      <a:pos x="54" y="130"/>
                    </a:cxn>
                    <a:cxn ang="0">
                      <a:pos x="54" y="136"/>
                    </a:cxn>
                    <a:cxn ang="0">
                      <a:pos x="54" y="146"/>
                    </a:cxn>
                    <a:cxn ang="0">
                      <a:pos x="50" y="152"/>
                    </a:cxn>
                    <a:cxn ang="0">
                      <a:pos x="42" y="150"/>
                    </a:cxn>
                    <a:cxn ang="0">
                      <a:pos x="36" y="152"/>
                    </a:cxn>
                    <a:cxn ang="0">
                      <a:pos x="34" y="146"/>
                    </a:cxn>
                    <a:cxn ang="0">
                      <a:pos x="30" y="142"/>
                    </a:cxn>
                    <a:cxn ang="0">
                      <a:pos x="26" y="148"/>
                    </a:cxn>
                    <a:cxn ang="0">
                      <a:pos x="22" y="144"/>
                    </a:cxn>
                    <a:cxn ang="0">
                      <a:pos x="20" y="138"/>
                    </a:cxn>
                    <a:cxn ang="0">
                      <a:pos x="24" y="132"/>
                    </a:cxn>
                    <a:cxn ang="0">
                      <a:pos x="20" y="102"/>
                    </a:cxn>
                    <a:cxn ang="0">
                      <a:pos x="22" y="98"/>
                    </a:cxn>
                    <a:cxn ang="0">
                      <a:pos x="26" y="98"/>
                    </a:cxn>
                    <a:cxn ang="0">
                      <a:pos x="26" y="94"/>
                    </a:cxn>
                    <a:cxn ang="0">
                      <a:pos x="22" y="88"/>
                    </a:cxn>
                    <a:cxn ang="0">
                      <a:pos x="18" y="82"/>
                    </a:cxn>
                    <a:cxn ang="0">
                      <a:pos x="20" y="78"/>
                    </a:cxn>
                    <a:cxn ang="0">
                      <a:pos x="20" y="66"/>
                    </a:cxn>
                    <a:cxn ang="0">
                      <a:pos x="12" y="50"/>
                    </a:cxn>
                    <a:cxn ang="0">
                      <a:pos x="2" y="46"/>
                    </a:cxn>
                    <a:cxn ang="0">
                      <a:pos x="2" y="34"/>
                    </a:cxn>
                    <a:cxn ang="0">
                      <a:pos x="0" y="24"/>
                    </a:cxn>
                    <a:cxn ang="0">
                      <a:pos x="12" y="28"/>
                    </a:cxn>
                    <a:cxn ang="0">
                      <a:pos x="24" y="22"/>
                    </a:cxn>
                    <a:cxn ang="0">
                      <a:pos x="34" y="12"/>
                    </a:cxn>
                    <a:cxn ang="0">
                      <a:pos x="38" y="0"/>
                    </a:cxn>
                  </a:cxnLst>
                  <a:rect l="0" t="0" r="r" b="b"/>
                  <a:pathLst>
                    <a:path w="76" h="152">
                      <a:moveTo>
                        <a:pt x="38" y="0"/>
                      </a:moveTo>
                      <a:lnTo>
                        <a:pt x="38" y="0"/>
                      </a:lnTo>
                      <a:lnTo>
                        <a:pt x="46" y="4"/>
                      </a:lnTo>
                      <a:lnTo>
                        <a:pt x="52" y="10"/>
                      </a:lnTo>
                      <a:lnTo>
                        <a:pt x="60" y="18"/>
                      </a:lnTo>
                      <a:lnTo>
                        <a:pt x="64" y="28"/>
                      </a:lnTo>
                      <a:lnTo>
                        <a:pt x="68" y="36"/>
                      </a:lnTo>
                      <a:lnTo>
                        <a:pt x="70" y="46"/>
                      </a:lnTo>
                      <a:lnTo>
                        <a:pt x="70" y="56"/>
                      </a:lnTo>
                      <a:lnTo>
                        <a:pt x="66" y="66"/>
                      </a:lnTo>
                      <a:lnTo>
                        <a:pt x="66" y="66"/>
                      </a:lnTo>
                      <a:lnTo>
                        <a:pt x="70" y="74"/>
                      </a:lnTo>
                      <a:lnTo>
                        <a:pt x="74" y="82"/>
                      </a:lnTo>
                      <a:lnTo>
                        <a:pt x="76" y="100"/>
                      </a:lnTo>
                      <a:lnTo>
                        <a:pt x="76" y="136"/>
                      </a:lnTo>
                      <a:lnTo>
                        <a:pt x="76" y="136"/>
                      </a:lnTo>
                      <a:lnTo>
                        <a:pt x="64" y="134"/>
                      </a:lnTo>
                      <a:lnTo>
                        <a:pt x="54" y="130"/>
                      </a:lnTo>
                      <a:lnTo>
                        <a:pt x="54" y="130"/>
                      </a:lnTo>
                      <a:lnTo>
                        <a:pt x="54" y="136"/>
                      </a:lnTo>
                      <a:lnTo>
                        <a:pt x="54" y="142"/>
                      </a:lnTo>
                      <a:lnTo>
                        <a:pt x="54" y="146"/>
                      </a:lnTo>
                      <a:lnTo>
                        <a:pt x="52" y="150"/>
                      </a:lnTo>
                      <a:lnTo>
                        <a:pt x="50" y="152"/>
                      </a:lnTo>
                      <a:lnTo>
                        <a:pt x="50" y="152"/>
                      </a:lnTo>
                      <a:lnTo>
                        <a:pt x="42" y="150"/>
                      </a:lnTo>
                      <a:lnTo>
                        <a:pt x="36" y="152"/>
                      </a:lnTo>
                      <a:lnTo>
                        <a:pt x="36" y="152"/>
                      </a:lnTo>
                      <a:lnTo>
                        <a:pt x="36" y="148"/>
                      </a:lnTo>
                      <a:lnTo>
                        <a:pt x="34" y="146"/>
                      </a:lnTo>
                      <a:lnTo>
                        <a:pt x="32" y="144"/>
                      </a:lnTo>
                      <a:lnTo>
                        <a:pt x="30" y="142"/>
                      </a:lnTo>
                      <a:lnTo>
                        <a:pt x="30" y="142"/>
                      </a:lnTo>
                      <a:lnTo>
                        <a:pt x="26" y="148"/>
                      </a:lnTo>
                      <a:lnTo>
                        <a:pt x="26" y="148"/>
                      </a:lnTo>
                      <a:lnTo>
                        <a:pt x="22" y="144"/>
                      </a:lnTo>
                      <a:lnTo>
                        <a:pt x="20" y="138"/>
                      </a:lnTo>
                      <a:lnTo>
                        <a:pt x="20" y="138"/>
                      </a:lnTo>
                      <a:lnTo>
                        <a:pt x="24" y="136"/>
                      </a:lnTo>
                      <a:lnTo>
                        <a:pt x="24" y="132"/>
                      </a:lnTo>
                      <a:lnTo>
                        <a:pt x="24" y="122"/>
                      </a:lnTo>
                      <a:lnTo>
                        <a:pt x="20" y="102"/>
                      </a:lnTo>
                      <a:lnTo>
                        <a:pt x="20" y="102"/>
                      </a:lnTo>
                      <a:lnTo>
                        <a:pt x="22" y="98"/>
                      </a:lnTo>
                      <a:lnTo>
                        <a:pt x="24" y="98"/>
                      </a:lnTo>
                      <a:lnTo>
                        <a:pt x="26" y="98"/>
                      </a:lnTo>
                      <a:lnTo>
                        <a:pt x="26" y="94"/>
                      </a:lnTo>
                      <a:lnTo>
                        <a:pt x="26" y="94"/>
                      </a:lnTo>
                      <a:lnTo>
                        <a:pt x="24" y="90"/>
                      </a:lnTo>
                      <a:lnTo>
                        <a:pt x="22" y="88"/>
                      </a:lnTo>
                      <a:lnTo>
                        <a:pt x="18" y="86"/>
                      </a:lnTo>
                      <a:lnTo>
                        <a:pt x="18" y="82"/>
                      </a:lnTo>
                      <a:lnTo>
                        <a:pt x="18" y="82"/>
                      </a:lnTo>
                      <a:lnTo>
                        <a:pt x="20" y="78"/>
                      </a:lnTo>
                      <a:lnTo>
                        <a:pt x="20" y="72"/>
                      </a:lnTo>
                      <a:lnTo>
                        <a:pt x="20" y="66"/>
                      </a:lnTo>
                      <a:lnTo>
                        <a:pt x="18" y="60"/>
                      </a:lnTo>
                      <a:lnTo>
                        <a:pt x="12" y="50"/>
                      </a:lnTo>
                      <a:lnTo>
                        <a:pt x="6" y="48"/>
                      </a:lnTo>
                      <a:lnTo>
                        <a:pt x="2" y="46"/>
                      </a:lnTo>
                      <a:lnTo>
                        <a:pt x="2" y="46"/>
                      </a:lnTo>
                      <a:lnTo>
                        <a:pt x="2" y="34"/>
                      </a:lnTo>
                      <a:lnTo>
                        <a:pt x="0" y="24"/>
                      </a:lnTo>
                      <a:lnTo>
                        <a:pt x="0" y="24"/>
                      </a:lnTo>
                      <a:lnTo>
                        <a:pt x="6" y="28"/>
                      </a:lnTo>
                      <a:lnTo>
                        <a:pt x="12" y="28"/>
                      </a:lnTo>
                      <a:lnTo>
                        <a:pt x="18" y="26"/>
                      </a:lnTo>
                      <a:lnTo>
                        <a:pt x="24" y="22"/>
                      </a:lnTo>
                      <a:lnTo>
                        <a:pt x="30" y="18"/>
                      </a:lnTo>
                      <a:lnTo>
                        <a:pt x="34" y="12"/>
                      </a:lnTo>
                      <a:lnTo>
                        <a:pt x="38" y="0"/>
                      </a:lnTo>
                      <a:lnTo>
                        <a:pt x="38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1203" name="Freeform 179"/>
                <p:cNvSpPr>
                  <a:spLocks/>
                </p:cNvSpPr>
                <p:nvPr userDrawn="1"/>
              </p:nvSpPr>
              <p:spPr bwMode="auto">
                <a:xfrm>
                  <a:off x="3149" y="697"/>
                  <a:ext cx="4" cy="8"/>
                </a:xfrm>
                <a:custGeom>
                  <a:avLst/>
                  <a:gdLst/>
                  <a:ahLst/>
                  <a:cxnLst>
                    <a:cxn ang="0">
                      <a:pos x="0" y="32"/>
                    </a:cxn>
                    <a:cxn ang="0">
                      <a:pos x="0" y="32"/>
                    </a:cxn>
                    <a:cxn ang="0">
                      <a:pos x="0" y="24"/>
                    </a:cxn>
                    <a:cxn ang="0">
                      <a:pos x="2" y="14"/>
                    </a:cxn>
                    <a:cxn ang="0">
                      <a:pos x="6" y="6"/>
                    </a:cxn>
                    <a:cxn ang="0">
                      <a:pos x="10" y="0"/>
                    </a:cxn>
                    <a:cxn ang="0">
                      <a:pos x="10" y="0"/>
                    </a:cxn>
                    <a:cxn ang="0">
                      <a:pos x="14" y="0"/>
                    </a:cxn>
                    <a:cxn ang="0">
                      <a:pos x="14" y="2"/>
                    </a:cxn>
                    <a:cxn ang="0">
                      <a:pos x="14" y="8"/>
                    </a:cxn>
                    <a:cxn ang="0">
                      <a:pos x="14" y="8"/>
                    </a:cxn>
                    <a:cxn ang="0">
                      <a:pos x="12" y="6"/>
                    </a:cxn>
                    <a:cxn ang="0">
                      <a:pos x="12" y="8"/>
                    </a:cxn>
                    <a:cxn ang="0">
                      <a:pos x="8" y="14"/>
                    </a:cxn>
                    <a:cxn ang="0">
                      <a:pos x="0" y="32"/>
                    </a:cxn>
                    <a:cxn ang="0">
                      <a:pos x="0" y="32"/>
                    </a:cxn>
                  </a:cxnLst>
                  <a:rect l="0" t="0" r="r" b="b"/>
                  <a:pathLst>
                    <a:path w="14" h="32">
                      <a:moveTo>
                        <a:pt x="0" y="32"/>
                      </a:moveTo>
                      <a:lnTo>
                        <a:pt x="0" y="32"/>
                      </a:lnTo>
                      <a:lnTo>
                        <a:pt x="0" y="24"/>
                      </a:lnTo>
                      <a:lnTo>
                        <a:pt x="2" y="14"/>
                      </a:lnTo>
                      <a:lnTo>
                        <a:pt x="6" y="6"/>
                      </a:lnTo>
                      <a:lnTo>
                        <a:pt x="10" y="0"/>
                      </a:lnTo>
                      <a:lnTo>
                        <a:pt x="10" y="0"/>
                      </a:lnTo>
                      <a:lnTo>
                        <a:pt x="14" y="0"/>
                      </a:lnTo>
                      <a:lnTo>
                        <a:pt x="14" y="2"/>
                      </a:lnTo>
                      <a:lnTo>
                        <a:pt x="14" y="8"/>
                      </a:lnTo>
                      <a:lnTo>
                        <a:pt x="14" y="8"/>
                      </a:lnTo>
                      <a:lnTo>
                        <a:pt x="12" y="6"/>
                      </a:lnTo>
                      <a:lnTo>
                        <a:pt x="12" y="8"/>
                      </a:lnTo>
                      <a:lnTo>
                        <a:pt x="8" y="14"/>
                      </a:lnTo>
                      <a:lnTo>
                        <a:pt x="0" y="32"/>
                      </a:lnTo>
                      <a:lnTo>
                        <a:pt x="0" y="32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1204" name="Freeform 180"/>
                <p:cNvSpPr>
                  <a:spLocks/>
                </p:cNvSpPr>
                <p:nvPr userDrawn="1"/>
              </p:nvSpPr>
              <p:spPr bwMode="auto">
                <a:xfrm>
                  <a:off x="3122" y="699"/>
                  <a:ext cx="4" cy="7"/>
                </a:xfrm>
                <a:custGeom>
                  <a:avLst/>
                  <a:gdLst/>
                  <a:ahLst/>
                  <a:cxnLst>
                    <a:cxn ang="0">
                      <a:pos x="10" y="0"/>
                    </a:cxn>
                    <a:cxn ang="0">
                      <a:pos x="10" y="0"/>
                    </a:cxn>
                    <a:cxn ang="0">
                      <a:pos x="12" y="2"/>
                    </a:cxn>
                    <a:cxn ang="0">
                      <a:pos x="14" y="6"/>
                    </a:cxn>
                    <a:cxn ang="0">
                      <a:pos x="10" y="16"/>
                    </a:cxn>
                    <a:cxn ang="0">
                      <a:pos x="6" y="24"/>
                    </a:cxn>
                    <a:cxn ang="0">
                      <a:pos x="2" y="28"/>
                    </a:cxn>
                    <a:cxn ang="0">
                      <a:pos x="2" y="28"/>
                    </a:cxn>
                    <a:cxn ang="0">
                      <a:pos x="0" y="26"/>
                    </a:cxn>
                    <a:cxn ang="0">
                      <a:pos x="0" y="22"/>
                    </a:cxn>
                    <a:cxn ang="0">
                      <a:pos x="4" y="14"/>
                    </a:cxn>
                    <a:cxn ang="0">
                      <a:pos x="8" y="6"/>
                    </a:cxn>
                    <a:cxn ang="0">
                      <a:pos x="10" y="0"/>
                    </a:cxn>
                    <a:cxn ang="0">
                      <a:pos x="10" y="0"/>
                    </a:cxn>
                  </a:cxnLst>
                  <a:rect l="0" t="0" r="r" b="b"/>
                  <a:pathLst>
                    <a:path w="14" h="28">
                      <a:moveTo>
                        <a:pt x="10" y="0"/>
                      </a:moveTo>
                      <a:lnTo>
                        <a:pt x="10" y="0"/>
                      </a:lnTo>
                      <a:lnTo>
                        <a:pt x="12" y="2"/>
                      </a:lnTo>
                      <a:lnTo>
                        <a:pt x="14" y="6"/>
                      </a:lnTo>
                      <a:lnTo>
                        <a:pt x="10" y="16"/>
                      </a:lnTo>
                      <a:lnTo>
                        <a:pt x="6" y="24"/>
                      </a:lnTo>
                      <a:lnTo>
                        <a:pt x="2" y="28"/>
                      </a:lnTo>
                      <a:lnTo>
                        <a:pt x="2" y="28"/>
                      </a:lnTo>
                      <a:lnTo>
                        <a:pt x="0" y="26"/>
                      </a:lnTo>
                      <a:lnTo>
                        <a:pt x="0" y="22"/>
                      </a:lnTo>
                      <a:lnTo>
                        <a:pt x="4" y="14"/>
                      </a:lnTo>
                      <a:lnTo>
                        <a:pt x="8" y="6"/>
                      </a:lnTo>
                      <a:lnTo>
                        <a:pt x="10" y="0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1205" name="Freeform 181"/>
                <p:cNvSpPr>
                  <a:spLocks/>
                </p:cNvSpPr>
                <p:nvPr userDrawn="1"/>
              </p:nvSpPr>
              <p:spPr bwMode="auto">
                <a:xfrm>
                  <a:off x="4287" y="702"/>
                  <a:ext cx="8" cy="7"/>
                </a:xfrm>
                <a:custGeom>
                  <a:avLst/>
                  <a:gdLst/>
                  <a:ahLst/>
                  <a:cxnLst>
                    <a:cxn ang="0">
                      <a:pos x="14" y="16"/>
                    </a:cxn>
                    <a:cxn ang="0">
                      <a:pos x="14" y="16"/>
                    </a:cxn>
                    <a:cxn ang="0">
                      <a:pos x="14" y="14"/>
                    </a:cxn>
                    <a:cxn ang="0">
                      <a:pos x="10" y="14"/>
                    </a:cxn>
                    <a:cxn ang="0">
                      <a:pos x="10" y="14"/>
                    </a:cxn>
                    <a:cxn ang="0">
                      <a:pos x="10" y="14"/>
                    </a:cxn>
                    <a:cxn ang="0">
                      <a:pos x="10" y="16"/>
                    </a:cxn>
                    <a:cxn ang="0">
                      <a:pos x="10" y="20"/>
                    </a:cxn>
                    <a:cxn ang="0">
                      <a:pos x="10" y="20"/>
                    </a:cxn>
                    <a:cxn ang="0">
                      <a:pos x="6" y="20"/>
                    </a:cxn>
                    <a:cxn ang="0">
                      <a:pos x="2" y="18"/>
                    </a:cxn>
                    <a:cxn ang="0">
                      <a:pos x="0" y="16"/>
                    </a:cxn>
                    <a:cxn ang="0">
                      <a:pos x="0" y="10"/>
                    </a:cxn>
                    <a:cxn ang="0">
                      <a:pos x="0" y="10"/>
                    </a:cxn>
                    <a:cxn ang="0">
                      <a:pos x="6" y="8"/>
                    </a:cxn>
                    <a:cxn ang="0">
                      <a:pos x="6" y="6"/>
                    </a:cxn>
                    <a:cxn ang="0">
                      <a:pos x="6" y="2"/>
                    </a:cxn>
                    <a:cxn ang="0">
                      <a:pos x="6" y="2"/>
                    </a:cxn>
                    <a:cxn ang="0">
                      <a:pos x="8" y="2"/>
                    </a:cxn>
                    <a:cxn ang="0">
                      <a:pos x="10" y="2"/>
                    </a:cxn>
                    <a:cxn ang="0">
                      <a:pos x="14" y="0"/>
                    </a:cxn>
                    <a:cxn ang="0">
                      <a:pos x="16" y="0"/>
                    </a:cxn>
                    <a:cxn ang="0">
                      <a:pos x="16" y="0"/>
                    </a:cxn>
                    <a:cxn ang="0">
                      <a:pos x="18" y="8"/>
                    </a:cxn>
                    <a:cxn ang="0">
                      <a:pos x="22" y="12"/>
                    </a:cxn>
                    <a:cxn ang="0">
                      <a:pos x="32" y="18"/>
                    </a:cxn>
                    <a:cxn ang="0">
                      <a:pos x="32" y="18"/>
                    </a:cxn>
                    <a:cxn ang="0">
                      <a:pos x="28" y="22"/>
                    </a:cxn>
                    <a:cxn ang="0">
                      <a:pos x="26" y="28"/>
                    </a:cxn>
                    <a:cxn ang="0">
                      <a:pos x="26" y="28"/>
                    </a:cxn>
                    <a:cxn ang="0">
                      <a:pos x="24" y="26"/>
                    </a:cxn>
                    <a:cxn ang="0">
                      <a:pos x="18" y="24"/>
                    </a:cxn>
                    <a:cxn ang="0">
                      <a:pos x="12" y="24"/>
                    </a:cxn>
                    <a:cxn ang="0">
                      <a:pos x="12" y="24"/>
                    </a:cxn>
                    <a:cxn ang="0">
                      <a:pos x="12" y="22"/>
                    </a:cxn>
                    <a:cxn ang="0">
                      <a:pos x="12" y="20"/>
                    </a:cxn>
                    <a:cxn ang="0">
                      <a:pos x="14" y="16"/>
                    </a:cxn>
                    <a:cxn ang="0">
                      <a:pos x="14" y="16"/>
                    </a:cxn>
                  </a:cxnLst>
                  <a:rect l="0" t="0" r="r" b="b"/>
                  <a:pathLst>
                    <a:path w="32" h="28">
                      <a:moveTo>
                        <a:pt x="14" y="16"/>
                      </a:moveTo>
                      <a:lnTo>
                        <a:pt x="14" y="16"/>
                      </a:lnTo>
                      <a:lnTo>
                        <a:pt x="14" y="14"/>
                      </a:lnTo>
                      <a:lnTo>
                        <a:pt x="10" y="14"/>
                      </a:lnTo>
                      <a:lnTo>
                        <a:pt x="10" y="14"/>
                      </a:lnTo>
                      <a:lnTo>
                        <a:pt x="10" y="14"/>
                      </a:lnTo>
                      <a:lnTo>
                        <a:pt x="10" y="16"/>
                      </a:lnTo>
                      <a:lnTo>
                        <a:pt x="10" y="20"/>
                      </a:lnTo>
                      <a:lnTo>
                        <a:pt x="10" y="20"/>
                      </a:lnTo>
                      <a:lnTo>
                        <a:pt x="6" y="20"/>
                      </a:lnTo>
                      <a:lnTo>
                        <a:pt x="2" y="18"/>
                      </a:lnTo>
                      <a:lnTo>
                        <a:pt x="0" y="16"/>
                      </a:lnTo>
                      <a:lnTo>
                        <a:pt x="0" y="10"/>
                      </a:lnTo>
                      <a:lnTo>
                        <a:pt x="0" y="10"/>
                      </a:lnTo>
                      <a:lnTo>
                        <a:pt x="6" y="8"/>
                      </a:lnTo>
                      <a:lnTo>
                        <a:pt x="6" y="6"/>
                      </a:lnTo>
                      <a:lnTo>
                        <a:pt x="6" y="2"/>
                      </a:lnTo>
                      <a:lnTo>
                        <a:pt x="6" y="2"/>
                      </a:lnTo>
                      <a:lnTo>
                        <a:pt x="8" y="2"/>
                      </a:lnTo>
                      <a:lnTo>
                        <a:pt x="10" y="2"/>
                      </a:lnTo>
                      <a:lnTo>
                        <a:pt x="14" y="0"/>
                      </a:lnTo>
                      <a:lnTo>
                        <a:pt x="16" y="0"/>
                      </a:lnTo>
                      <a:lnTo>
                        <a:pt x="16" y="0"/>
                      </a:lnTo>
                      <a:lnTo>
                        <a:pt x="18" y="8"/>
                      </a:lnTo>
                      <a:lnTo>
                        <a:pt x="22" y="12"/>
                      </a:lnTo>
                      <a:lnTo>
                        <a:pt x="32" y="18"/>
                      </a:lnTo>
                      <a:lnTo>
                        <a:pt x="32" y="18"/>
                      </a:lnTo>
                      <a:lnTo>
                        <a:pt x="28" y="22"/>
                      </a:lnTo>
                      <a:lnTo>
                        <a:pt x="26" y="28"/>
                      </a:lnTo>
                      <a:lnTo>
                        <a:pt x="26" y="28"/>
                      </a:lnTo>
                      <a:lnTo>
                        <a:pt x="24" y="26"/>
                      </a:lnTo>
                      <a:lnTo>
                        <a:pt x="18" y="24"/>
                      </a:lnTo>
                      <a:lnTo>
                        <a:pt x="12" y="24"/>
                      </a:lnTo>
                      <a:lnTo>
                        <a:pt x="12" y="24"/>
                      </a:lnTo>
                      <a:lnTo>
                        <a:pt x="12" y="22"/>
                      </a:lnTo>
                      <a:lnTo>
                        <a:pt x="12" y="20"/>
                      </a:lnTo>
                      <a:lnTo>
                        <a:pt x="14" y="16"/>
                      </a:lnTo>
                      <a:lnTo>
                        <a:pt x="14" y="16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1206" name="Freeform 182"/>
                <p:cNvSpPr>
                  <a:spLocks/>
                </p:cNvSpPr>
                <p:nvPr userDrawn="1"/>
              </p:nvSpPr>
              <p:spPr bwMode="auto">
                <a:xfrm>
                  <a:off x="4275" y="713"/>
                  <a:ext cx="3" cy="2"/>
                </a:xfrm>
                <a:custGeom>
                  <a:avLst/>
                  <a:gdLst/>
                  <a:ahLst/>
                  <a:cxnLst>
                    <a:cxn ang="0">
                      <a:pos x="0" y="2"/>
                    </a:cxn>
                    <a:cxn ang="0">
                      <a:pos x="0" y="2"/>
                    </a:cxn>
                    <a:cxn ang="0">
                      <a:pos x="2" y="2"/>
                    </a:cxn>
                    <a:cxn ang="0">
                      <a:pos x="4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8"/>
                    </a:cxn>
                    <a:cxn ang="0">
                      <a:pos x="10" y="10"/>
                    </a:cxn>
                    <a:cxn ang="0">
                      <a:pos x="10" y="10"/>
                    </a:cxn>
                    <a:cxn ang="0">
                      <a:pos x="6" y="6"/>
                    </a:cxn>
                    <a:cxn ang="0">
                      <a:pos x="0" y="2"/>
                    </a:cxn>
                    <a:cxn ang="0">
                      <a:pos x="0" y="2"/>
                    </a:cxn>
                  </a:cxnLst>
                  <a:rect l="0" t="0" r="r" b="b"/>
                  <a:pathLst>
                    <a:path w="12" h="10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" y="2"/>
                      </a:lnTo>
                      <a:lnTo>
                        <a:pt x="4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8"/>
                      </a:lnTo>
                      <a:lnTo>
                        <a:pt x="10" y="10"/>
                      </a:lnTo>
                      <a:lnTo>
                        <a:pt x="10" y="10"/>
                      </a:lnTo>
                      <a:lnTo>
                        <a:pt x="6" y="6"/>
                      </a:lnTo>
                      <a:lnTo>
                        <a:pt x="0" y="2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1207" name="Freeform 183"/>
                <p:cNvSpPr>
                  <a:spLocks/>
                </p:cNvSpPr>
                <p:nvPr userDrawn="1"/>
              </p:nvSpPr>
              <p:spPr bwMode="auto">
                <a:xfrm>
                  <a:off x="4290" y="715"/>
                  <a:ext cx="6" cy="8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12" y="0"/>
                    </a:cxn>
                    <a:cxn ang="0">
                      <a:pos x="18" y="14"/>
                    </a:cxn>
                    <a:cxn ang="0">
                      <a:pos x="20" y="20"/>
                    </a:cxn>
                    <a:cxn ang="0">
                      <a:pos x="18" y="28"/>
                    </a:cxn>
                    <a:cxn ang="0">
                      <a:pos x="18" y="28"/>
                    </a:cxn>
                    <a:cxn ang="0">
                      <a:pos x="14" y="26"/>
                    </a:cxn>
                    <a:cxn ang="0">
                      <a:pos x="12" y="22"/>
                    </a:cxn>
                    <a:cxn ang="0">
                      <a:pos x="8" y="14"/>
                    </a:cxn>
                    <a:cxn ang="0">
                      <a:pos x="6" y="8"/>
                    </a:cxn>
                    <a:cxn ang="0">
                      <a:pos x="4" y="6"/>
                    </a:cxn>
                    <a:cxn ang="0">
                      <a:pos x="0" y="4"/>
                    </a:cxn>
                    <a:cxn ang="0">
                      <a:pos x="0" y="4"/>
                    </a:cxn>
                    <a:cxn ang="0">
                      <a:pos x="2" y="2"/>
                    </a:cxn>
                    <a:cxn ang="0">
                      <a:pos x="4" y="0"/>
                    </a:cxn>
                    <a:cxn ang="0">
                      <a:pos x="12" y="0"/>
                    </a:cxn>
                    <a:cxn ang="0">
                      <a:pos x="12" y="0"/>
                    </a:cxn>
                  </a:cxnLst>
                  <a:rect l="0" t="0" r="r" b="b"/>
                  <a:pathLst>
                    <a:path w="20" h="28">
                      <a:moveTo>
                        <a:pt x="12" y="0"/>
                      </a:moveTo>
                      <a:lnTo>
                        <a:pt x="12" y="0"/>
                      </a:lnTo>
                      <a:lnTo>
                        <a:pt x="18" y="14"/>
                      </a:lnTo>
                      <a:lnTo>
                        <a:pt x="20" y="20"/>
                      </a:lnTo>
                      <a:lnTo>
                        <a:pt x="18" y="28"/>
                      </a:lnTo>
                      <a:lnTo>
                        <a:pt x="18" y="28"/>
                      </a:lnTo>
                      <a:lnTo>
                        <a:pt x="14" y="26"/>
                      </a:lnTo>
                      <a:lnTo>
                        <a:pt x="12" y="22"/>
                      </a:lnTo>
                      <a:lnTo>
                        <a:pt x="8" y="14"/>
                      </a:lnTo>
                      <a:lnTo>
                        <a:pt x="6" y="8"/>
                      </a:lnTo>
                      <a:lnTo>
                        <a:pt x="4" y="6"/>
                      </a:lnTo>
                      <a:lnTo>
                        <a:pt x="0" y="4"/>
                      </a:lnTo>
                      <a:lnTo>
                        <a:pt x="0" y="4"/>
                      </a:lnTo>
                      <a:lnTo>
                        <a:pt x="2" y="2"/>
                      </a:lnTo>
                      <a:lnTo>
                        <a:pt x="4" y="0"/>
                      </a:lnTo>
                      <a:lnTo>
                        <a:pt x="12" y="0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1208" name="Freeform 184"/>
                <p:cNvSpPr>
                  <a:spLocks/>
                </p:cNvSpPr>
                <p:nvPr userDrawn="1"/>
              </p:nvSpPr>
              <p:spPr bwMode="auto">
                <a:xfrm>
                  <a:off x="3136" y="716"/>
                  <a:ext cx="1" cy="7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4" y="6"/>
                    </a:cxn>
                    <a:cxn ang="0">
                      <a:pos x="4" y="14"/>
                    </a:cxn>
                    <a:cxn ang="0">
                      <a:pos x="0" y="28"/>
                    </a:cxn>
                    <a:cxn ang="0">
                      <a:pos x="0" y="28"/>
                    </a:cxn>
                    <a:cxn ang="0">
                      <a:pos x="0" y="22"/>
                    </a:cxn>
                    <a:cxn ang="0">
                      <a:pos x="0" y="14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4" h="28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6"/>
                      </a:lnTo>
                      <a:lnTo>
                        <a:pt x="4" y="14"/>
                      </a:lnTo>
                      <a:lnTo>
                        <a:pt x="0" y="28"/>
                      </a:lnTo>
                      <a:lnTo>
                        <a:pt x="0" y="28"/>
                      </a:lnTo>
                      <a:lnTo>
                        <a:pt x="0" y="22"/>
                      </a:lnTo>
                      <a:lnTo>
                        <a:pt x="0" y="14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1209" name="Freeform 185"/>
                <p:cNvSpPr>
                  <a:spLocks/>
                </p:cNvSpPr>
                <p:nvPr userDrawn="1"/>
              </p:nvSpPr>
              <p:spPr bwMode="auto">
                <a:xfrm>
                  <a:off x="4047" y="718"/>
                  <a:ext cx="6" cy="4"/>
                </a:xfrm>
                <a:custGeom>
                  <a:avLst/>
                  <a:gdLst/>
                  <a:ahLst/>
                  <a:cxnLst>
                    <a:cxn ang="0">
                      <a:pos x="16" y="0"/>
                    </a:cxn>
                    <a:cxn ang="0">
                      <a:pos x="16" y="0"/>
                    </a:cxn>
                    <a:cxn ang="0">
                      <a:pos x="18" y="4"/>
                    </a:cxn>
                    <a:cxn ang="0">
                      <a:pos x="20" y="8"/>
                    </a:cxn>
                    <a:cxn ang="0">
                      <a:pos x="22" y="10"/>
                    </a:cxn>
                    <a:cxn ang="0">
                      <a:pos x="22" y="16"/>
                    </a:cxn>
                    <a:cxn ang="0">
                      <a:pos x="22" y="16"/>
                    </a:cxn>
                    <a:cxn ang="0">
                      <a:pos x="14" y="14"/>
                    </a:cxn>
                    <a:cxn ang="0">
                      <a:pos x="10" y="12"/>
                    </a:cxn>
                    <a:cxn ang="0">
                      <a:pos x="6" y="8"/>
                    </a:cxn>
                    <a:cxn ang="0">
                      <a:pos x="0" y="10"/>
                    </a:cxn>
                    <a:cxn ang="0">
                      <a:pos x="0" y="10"/>
                    </a:cxn>
                    <a:cxn ang="0">
                      <a:pos x="0" y="2"/>
                    </a:cxn>
                    <a:cxn ang="0">
                      <a:pos x="0" y="2"/>
                    </a:cxn>
                    <a:cxn ang="0">
                      <a:pos x="2" y="0"/>
                    </a:cxn>
                    <a:cxn ang="0">
                      <a:pos x="6" y="0"/>
                    </a:cxn>
                    <a:cxn ang="0">
                      <a:pos x="16" y="0"/>
                    </a:cxn>
                    <a:cxn ang="0">
                      <a:pos x="16" y="0"/>
                    </a:cxn>
                  </a:cxnLst>
                  <a:rect l="0" t="0" r="r" b="b"/>
                  <a:pathLst>
                    <a:path w="22" h="16">
                      <a:moveTo>
                        <a:pt x="16" y="0"/>
                      </a:moveTo>
                      <a:lnTo>
                        <a:pt x="16" y="0"/>
                      </a:lnTo>
                      <a:lnTo>
                        <a:pt x="18" y="4"/>
                      </a:lnTo>
                      <a:lnTo>
                        <a:pt x="20" y="8"/>
                      </a:lnTo>
                      <a:lnTo>
                        <a:pt x="22" y="10"/>
                      </a:lnTo>
                      <a:lnTo>
                        <a:pt x="22" y="16"/>
                      </a:lnTo>
                      <a:lnTo>
                        <a:pt x="22" y="16"/>
                      </a:lnTo>
                      <a:lnTo>
                        <a:pt x="14" y="14"/>
                      </a:lnTo>
                      <a:lnTo>
                        <a:pt x="10" y="12"/>
                      </a:lnTo>
                      <a:lnTo>
                        <a:pt x="6" y="8"/>
                      </a:lnTo>
                      <a:lnTo>
                        <a:pt x="0" y="10"/>
                      </a:lnTo>
                      <a:lnTo>
                        <a:pt x="0" y="10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2" y="0"/>
                      </a:lnTo>
                      <a:lnTo>
                        <a:pt x="6" y="0"/>
                      </a:lnTo>
                      <a:lnTo>
                        <a:pt x="16" y="0"/>
                      </a:lnTo>
                      <a:lnTo>
                        <a:pt x="16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1210" name="Freeform 186"/>
                <p:cNvSpPr>
                  <a:spLocks/>
                </p:cNvSpPr>
                <p:nvPr userDrawn="1"/>
              </p:nvSpPr>
              <p:spPr bwMode="auto">
                <a:xfrm>
                  <a:off x="4031" y="719"/>
                  <a:ext cx="13" cy="12"/>
                </a:xfrm>
                <a:custGeom>
                  <a:avLst/>
                  <a:gdLst/>
                  <a:ahLst/>
                  <a:cxnLst>
                    <a:cxn ang="0">
                      <a:pos x="32" y="0"/>
                    </a:cxn>
                    <a:cxn ang="0">
                      <a:pos x="32" y="0"/>
                    </a:cxn>
                    <a:cxn ang="0">
                      <a:pos x="34" y="4"/>
                    </a:cxn>
                    <a:cxn ang="0">
                      <a:pos x="34" y="8"/>
                    </a:cxn>
                    <a:cxn ang="0">
                      <a:pos x="36" y="12"/>
                    </a:cxn>
                    <a:cxn ang="0">
                      <a:pos x="36" y="16"/>
                    </a:cxn>
                    <a:cxn ang="0">
                      <a:pos x="36" y="16"/>
                    </a:cxn>
                    <a:cxn ang="0">
                      <a:pos x="38" y="14"/>
                    </a:cxn>
                    <a:cxn ang="0">
                      <a:pos x="40" y="12"/>
                    </a:cxn>
                    <a:cxn ang="0">
                      <a:pos x="42" y="12"/>
                    </a:cxn>
                    <a:cxn ang="0">
                      <a:pos x="44" y="12"/>
                    </a:cxn>
                    <a:cxn ang="0">
                      <a:pos x="44" y="12"/>
                    </a:cxn>
                    <a:cxn ang="0">
                      <a:pos x="44" y="14"/>
                    </a:cxn>
                    <a:cxn ang="0">
                      <a:pos x="46" y="14"/>
                    </a:cxn>
                    <a:cxn ang="0">
                      <a:pos x="50" y="16"/>
                    </a:cxn>
                    <a:cxn ang="0">
                      <a:pos x="50" y="16"/>
                    </a:cxn>
                    <a:cxn ang="0">
                      <a:pos x="42" y="28"/>
                    </a:cxn>
                    <a:cxn ang="0">
                      <a:pos x="38" y="44"/>
                    </a:cxn>
                    <a:cxn ang="0">
                      <a:pos x="38" y="44"/>
                    </a:cxn>
                    <a:cxn ang="0">
                      <a:pos x="32" y="44"/>
                    </a:cxn>
                    <a:cxn ang="0">
                      <a:pos x="30" y="40"/>
                    </a:cxn>
                    <a:cxn ang="0">
                      <a:pos x="26" y="38"/>
                    </a:cxn>
                    <a:cxn ang="0">
                      <a:pos x="18" y="38"/>
                    </a:cxn>
                    <a:cxn ang="0">
                      <a:pos x="18" y="38"/>
                    </a:cxn>
                    <a:cxn ang="0">
                      <a:pos x="18" y="32"/>
                    </a:cxn>
                    <a:cxn ang="0">
                      <a:pos x="16" y="26"/>
                    </a:cxn>
                    <a:cxn ang="0">
                      <a:pos x="16" y="26"/>
                    </a:cxn>
                    <a:cxn ang="0">
                      <a:pos x="12" y="26"/>
                    </a:cxn>
                    <a:cxn ang="0">
                      <a:pos x="10" y="28"/>
                    </a:cxn>
                    <a:cxn ang="0">
                      <a:pos x="10" y="32"/>
                    </a:cxn>
                    <a:cxn ang="0">
                      <a:pos x="8" y="32"/>
                    </a:cxn>
                    <a:cxn ang="0">
                      <a:pos x="8" y="32"/>
                    </a:cxn>
                    <a:cxn ang="0">
                      <a:pos x="4" y="32"/>
                    </a:cxn>
                    <a:cxn ang="0">
                      <a:pos x="2" y="30"/>
                    </a:cxn>
                    <a:cxn ang="0">
                      <a:pos x="0" y="26"/>
                    </a:cxn>
                    <a:cxn ang="0">
                      <a:pos x="0" y="26"/>
                    </a:cxn>
                    <a:cxn ang="0">
                      <a:pos x="6" y="20"/>
                    </a:cxn>
                    <a:cxn ang="0">
                      <a:pos x="10" y="12"/>
                    </a:cxn>
                    <a:cxn ang="0">
                      <a:pos x="14" y="10"/>
                    </a:cxn>
                    <a:cxn ang="0">
                      <a:pos x="18" y="8"/>
                    </a:cxn>
                    <a:cxn ang="0">
                      <a:pos x="22" y="6"/>
                    </a:cxn>
                    <a:cxn ang="0">
                      <a:pos x="28" y="6"/>
                    </a:cxn>
                    <a:cxn ang="0">
                      <a:pos x="28" y="6"/>
                    </a:cxn>
                    <a:cxn ang="0">
                      <a:pos x="32" y="4"/>
                    </a:cxn>
                    <a:cxn ang="0">
                      <a:pos x="32" y="0"/>
                    </a:cxn>
                    <a:cxn ang="0">
                      <a:pos x="32" y="0"/>
                    </a:cxn>
                  </a:cxnLst>
                  <a:rect l="0" t="0" r="r" b="b"/>
                  <a:pathLst>
                    <a:path w="50" h="44">
                      <a:moveTo>
                        <a:pt x="32" y="0"/>
                      </a:moveTo>
                      <a:lnTo>
                        <a:pt x="32" y="0"/>
                      </a:lnTo>
                      <a:lnTo>
                        <a:pt x="34" y="4"/>
                      </a:lnTo>
                      <a:lnTo>
                        <a:pt x="34" y="8"/>
                      </a:lnTo>
                      <a:lnTo>
                        <a:pt x="36" y="12"/>
                      </a:lnTo>
                      <a:lnTo>
                        <a:pt x="36" y="16"/>
                      </a:lnTo>
                      <a:lnTo>
                        <a:pt x="36" y="16"/>
                      </a:lnTo>
                      <a:lnTo>
                        <a:pt x="38" y="14"/>
                      </a:lnTo>
                      <a:lnTo>
                        <a:pt x="40" y="12"/>
                      </a:lnTo>
                      <a:lnTo>
                        <a:pt x="42" y="12"/>
                      </a:lnTo>
                      <a:lnTo>
                        <a:pt x="44" y="12"/>
                      </a:lnTo>
                      <a:lnTo>
                        <a:pt x="44" y="12"/>
                      </a:lnTo>
                      <a:lnTo>
                        <a:pt x="44" y="14"/>
                      </a:lnTo>
                      <a:lnTo>
                        <a:pt x="46" y="14"/>
                      </a:lnTo>
                      <a:lnTo>
                        <a:pt x="50" y="16"/>
                      </a:lnTo>
                      <a:lnTo>
                        <a:pt x="50" y="16"/>
                      </a:lnTo>
                      <a:lnTo>
                        <a:pt x="42" y="28"/>
                      </a:lnTo>
                      <a:lnTo>
                        <a:pt x="38" y="44"/>
                      </a:lnTo>
                      <a:lnTo>
                        <a:pt x="38" y="44"/>
                      </a:lnTo>
                      <a:lnTo>
                        <a:pt x="32" y="44"/>
                      </a:lnTo>
                      <a:lnTo>
                        <a:pt x="30" y="40"/>
                      </a:lnTo>
                      <a:lnTo>
                        <a:pt x="26" y="38"/>
                      </a:lnTo>
                      <a:lnTo>
                        <a:pt x="18" y="38"/>
                      </a:lnTo>
                      <a:lnTo>
                        <a:pt x="18" y="38"/>
                      </a:lnTo>
                      <a:lnTo>
                        <a:pt x="18" y="32"/>
                      </a:lnTo>
                      <a:lnTo>
                        <a:pt x="16" y="26"/>
                      </a:lnTo>
                      <a:lnTo>
                        <a:pt x="16" y="26"/>
                      </a:lnTo>
                      <a:lnTo>
                        <a:pt x="12" y="26"/>
                      </a:lnTo>
                      <a:lnTo>
                        <a:pt x="10" y="28"/>
                      </a:lnTo>
                      <a:lnTo>
                        <a:pt x="10" y="32"/>
                      </a:lnTo>
                      <a:lnTo>
                        <a:pt x="8" y="32"/>
                      </a:lnTo>
                      <a:lnTo>
                        <a:pt x="8" y="32"/>
                      </a:lnTo>
                      <a:lnTo>
                        <a:pt x="4" y="32"/>
                      </a:lnTo>
                      <a:lnTo>
                        <a:pt x="2" y="30"/>
                      </a:lnTo>
                      <a:lnTo>
                        <a:pt x="0" y="26"/>
                      </a:lnTo>
                      <a:lnTo>
                        <a:pt x="0" y="26"/>
                      </a:lnTo>
                      <a:lnTo>
                        <a:pt x="6" y="20"/>
                      </a:lnTo>
                      <a:lnTo>
                        <a:pt x="10" y="12"/>
                      </a:lnTo>
                      <a:lnTo>
                        <a:pt x="14" y="10"/>
                      </a:lnTo>
                      <a:lnTo>
                        <a:pt x="18" y="8"/>
                      </a:lnTo>
                      <a:lnTo>
                        <a:pt x="22" y="6"/>
                      </a:lnTo>
                      <a:lnTo>
                        <a:pt x="28" y="6"/>
                      </a:lnTo>
                      <a:lnTo>
                        <a:pt x="28" y="6"/>
                      </a:lnTo>
                      <a:lnTo>
                        <a:pt x="32" y="4"/>
                      </a:lnTo>
                      <a:lnTo>
                        <a:pt x="32" y="0"/>
                      </a:lnTo>
                      <a:lnTo>
                        <a:pt x="3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1211" name="Freeform 187"/>
                <p:cNvSpPr>
                  <a:spLocks/>
                </p:cNvSpPr>
                <p:nvPr userDrawn="1"/>
              </p:nvSpPr>
              <p:spPr bwMode="auto">
                <a:xfrm>
                  <a:off x="4303" y="726"/>
                  <a:ext cx="4" cy="4"/>
                </a:xfrm>
                <a:custGeom>
                  <a:avLst/>
                  <a:gdLst/>
                  <a:ahLst/>
                  <a:cxnLst>
                    <a:cxn ang="0">
                      <a:pos x="18" y="0"/>
                    </a:cxn>
                    <a:cxn ang="0">
                      <a:pos x="18" y="0"/>
                    </a:cxn>
                    <a:cxn ang="0">
                      <a:pos x="18" y="6"/>
                    </a:cxn>
                    <a:cxn ang="0">
                      <a:pos x="16" y="8"/>
                    </a:cxn>
                    <a:cxn ang="0">
                      <a:pos x="14" y="10"/>
                    </a:cxn>
                    <a:cxn ang="0">
                      <a:pos x="14" y="14"/>
                    </a:cxn>
                    <a:cxn ang="0">
                      <a:pos x="14" y="14"/>
                    </a:cxn>
                    <a:cxn ang="0">
                      <a:pos x="8" y="10"/>
                    </a:cxn>
                    <a:cxn ang="0">
                      <a:pos x="6" y="10"/>
                    </a:cxn>
                    <a:cxn ang="0">
                      <a:pos x="0" y="10"/>
                    </a:cxn>
                    <a:cxn ang="0">
                      <a:pos x="0" y="10"/>
                    </a:cxn>
                    <a:cxn ang="0">
                      <a:pos x="2" y="8"/>
                    </a:cxn>
                    <a:cxn ang="0">
                      <a:pos x="2" y="6"/>
                    </a:cxn>
                    <a:cxn ang="0">
                      <a:pos x="8" y="4"/>
                    </a:cxn>
                    <a:cxn ang="0">
                      <a:pos x="18" y="0"/>
                    </a:cxn>
                    <a:cxn ang="0">
                      <a:pos x="18" y="0"/>
                    </a:cxn>
                  </a:cxnLst>
                  <a:rect l="0" t="0" r="r" b="b"/>
                  <a:pathLst>
                    <a:path w="18" h="14">
                      <a:moveTo>
                        <a:pt x="18" y="0"/>
                      </a:moveTo>
                      <a:lnTo>
                        <a:pt x="18" y="0"/>
                      </a:lnTo>
                      <a:lnTo>
                        <a:pt x="18" y="6"/>
                      </a:lnTo>
                      <a:lnTo>
                        <a:pt x="16" y="8"/>
                      </a:lnTo>
                      <a:lnTo>
                        <a:pt x="14" y="10"/>
                      </a:lnTo>
                      <a:lnTo>
                        <a:pt x="14" y="14"/>
                      </a:lnTo>
                      <a:lnTo>
                        <a:pt x="14" y="14"/>
                      </a:lnTo>
                      <a:lnTo>
                        <a:pt x="8" y="10"/>
                      </a:lnTo>
                      <a:lnTo>
                        <a:pt x="6" y="10"/>
                      </a:lnTo>
                      <a:lnTo>
                        <a:pt x="0" y="10"/>
                      </a:lnTo>
                      <a:lnTo>
                        <a:pt x="0" y="10"/>
                      </a:lnTo>
                      <a:lnTo>
                        <a:pt x="2" y="8"/>
                      </a:lnTo>
                      <a:lnTo>
                        <a:pt x="2" y="6"/>
                      </a:lnTo>
                      <a:lnTo>
                        <a:pt x="8" y="4"/>
                      </a:lnTo>
                      <a:lnTo>
                        <a:pt x="18" y="0"/>
                      </a:lnTo>
                      <a:lnTo>
                        <a:pt x="18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1212" name="Freeform 188"/>
                <p:cNvSpPr>
                  <a:spLocks/>
                </p:cNvSpPr>
                <p:nvPr userDrawn="1"/>
              </p:nvSpPr>
              <p:spPr bwMode="auto">
                <a:xfrm>
                  <a:off x="4237" y="727"/>
                  <a:ext cx="6" cy="7"/>
                </a:xfrm>
                <a:custGeom>
                  <a:avLst/>
                  <a:gdLst/>
                  <a:ahLst/>
                  <a:cxnLst>
                    <a:cxn ang="0">
                      <a:pos x="4" y="0"/>
                    </a:cxn>
                    <a:cxn ang="0">
                      <a:pos x="4" y="0"/>
                    </a:cxn>
                    <a:cxn ang="0">
                      <a:pos x="14" y="12"/>
                    </a:cxn>
                    <a:cxn ang="0">
                      <a:pos x="22" y="26"/>
                    </a:cxn>
                    <a:cxn ang="0">
                      <a:pos x="22" y="26"/>
                    </a:cxn>
                    <a:cxn ang="0">
                      <a:pos x="20" y="26"/>
                    </a:cxn>
                    <a:cxn ang="0">
                      <a:pos x="18" y="26"/>
                    </a:cxn>
                    <a:cxn ang="0">
                      <a:pos x="14" y="24"/>
                    </a:cxn>
                    <a:cxn ang="0">
                      <a:pos x="10" y="22"/>
                    </a:cxn>
                    <a:cxn ang="0">
                      <a:pos x="8" y="22"/>
                    </a:cxn>
                    <a:cxn ang="0">
                      <a:pos x="4" y="22"/>
                    </a:cxn>
                    <a:cxn ang="0">
                      <a:pos x="4" y="22"/>
                    </a:cxn>
                    <a:cxn ang="0">
                      <a:pos x="0" y="18"/>
                    </a:cxn>
                    <a:cxn ang="0">
                      <a:pos x="0" y="16"/>
                    </a:cxn>
                    <a:cxn ang="0">
                      <a:pos x="0" y="12"/>
                    </a:cxn>
                    <a:cxn ang="0">
                      <a:pos x="0" y="12"/>
                    </a:cxn>
                    <a:cxn ang="0">
                      <a:pos x="4" y="12"/>
                    </a:cxn>
                    <a:cxn ang="0">
                      <a:pos x="4" y="8"/>
                    </a:cxn>
                    <a:cxn ang="0">
                      <a:pos x="4" y="0"/>
                    </a:cxn>
                    <a:cxn ang="0">
                      <a:pos x="4" y="0"/>
                    </a:cxn>
                  </a:cxnLst>
                  <a:rect l="0" t="0" r="r" b="b"/>
                  <a:pathLst>
                    <a:path w="22" h="26">
                      <a:moveTo>
                        <a:pt x="4" y="0"/>
                      </a:moveTo>
                      <a:lnTo>
                        <a:pt x="4" y="0"/>
                      </a:lnTo>
                      <a:lnTo>
                        <a:pt x="14" y="12"/>
                      </a:lnTo>
                      <a:lnTo>
                        <a:pt x="22" y="26"/>
                      </a:lnTo>
                      <a:lnTo>
                        <a:pt x="22" y="26"/>
                      </a:lnTo>
                      <a:lnTo>
                        <a:pt x="20" y="26"/>
                      </a:lnTo>
                      <a:lnTo>
                        <a:pt x="18" y="26"/>
                      </a:lnTo>
                      <a:lnTo>
                        <a:pt x="14" y="24"/>
                      </a:lnTo>
                      <a:lnTo>
                        <a:pt x="10" y="22"/>
                      </a:lnTo>
                      <a:lnTo>
                        <a:pt x="8" y="22"/>
                      </a:lnTo>
                      <a:lnTo>
                        <a:pt x="4" y="22"/>
                      </a:lnTo>
                      <a:lnTo>
                        <a:pt x="4" y="22"/>
                      </a:lnTo>
                      <a:lnTo>
                        <a:pt x="0" y="18"/>
                      </a:lnTo>
                      <a:lnTo>
                        <a:pt x="0" y="16"/>
                      </a:lnTo>
                      <a:lnTo>
                        <a:pt x="0" y="12"/>
                      </a:lnTo>
                      <a:lnTo>
                        <a:pt x="0" y="12"/>
                      </a:lnTo>
                      <a:lnTo>
                        <a:pt x="4" y="12"/>
                      </a:lnTo>
                      <a:lnTo>
                        <a:pt x="4" y="8"/>
                      </a:lnTo>
                      <a:lnTo>
                        <a:pt x="4" y="0"/>
                      </a:lnTo>
                      <a:lnTo>
                        <a:pt x="4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1213" name="Freeform 189"/>
                <p:cNvSpPr>
                  <a:spLocks/>
                </p:cNvSpPr>
                <p:nvPr userDrawn="1"/>
              </p:nvSpPr>
              <p:spPr bwMode="auto">
                <a:xfrm>
                  <a:off x="4283" y="728"/>
                  <a:ext cx="5" cy="4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8" y="2"/>
                    </a:cxn>
                    <a:cxn ang="0">
                      <a:pos x="12" y="4"/>
                    </a:cxn>
                    <a:cxn ang="0">
                      <a:pos x="18" y="14"/>
                    </a:cxn>
                    <a:cxn ang="0">
                      <a:pos x="18" y="14"/>
                    </a:cxn>
                    <a:cxn ang="0">
                      <a:pos x="12" y="14"/>
                    </a:cxn>
                    <a:cxn ang="0">
                      <a:pos x="8" y="1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18" h="14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8" y="2"/>
                      </a:lnTo>
                      <a:lnTo>
                        <a:pt x="12" y="4"/>
                      </a:lnTo>
                      <a:lnTo>
                        <a:pt x="18" y="14"/>
                      </a:lnTo>
                      <a:lnTo>
                        <a:pt x="18" y="14"/>
                      </a:lnTo>
                      <a:lnTo>
                        <a:pt x="12" y="14"/>
                      </a:lnTo>
                      <a:lnTo>
                        <a:pt x="8" y="1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1214" name="Freeform 190"/>
                <p:cNvSpPr>
                  <a:spLocks/>
                </p:cNvSpPr>
                <p:nvPr userDrawn="1"/>
              </p:nvSpPr>
              <p:spPr bwMode="auto">
                <a:xfrm>
                  <a:off x="4299" y="730"/>
                  <a:ext cx="2" cy="3"/>
                </a:xfrm>
                <a:custGeom>
                  <a:avLst/>
                  <a:gdLst/>
                  <a:ahLst/>
                  <a:cxnLst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8" y="2"/>
                    </a:cxn>
                    <a:cxn ang="0">
                      <a:pos x="10" y="4"/>
                    </a:cxn>
                    <a:cxn ang="0">
                      <a:pos x="8" y="8"/>
                    </a:cxn>
                    <a:cxn ang="0">
                      <a:pos x="4" y="12"/>
                    </a:cxn>
                    <a:cxn ang="0">
                      <a:pos x="0" y="12"/>
                    </a:cxn>
                    <a:cxn ang="0">
                      <a:pos x="0" y="12"/>
                    </a:cxn>
                    <a:cxn ang="0">
                      <a:pos x="0" y="8"/>
                    </a:cxn>
                    <a:cxn ang="0">
                      <a:pos x="2" y="6"/>
                    </a:cxn>
                    <a:cxn ang="0">
                      <a:pos x="4" y="4"/>
                    </a:cxn>
                    <a:cxn ang="0">
                      <a:pos x="6" y="0"/>
                    </a:cxn>
                    <a:cxn ang="0">
                      <a:pos x="6" y="0"/>
                    </a:cxn>
                  </a:cxnLst>
                  <a:rect l="0" t="0" r="r" b="b"/>
                  <a:pathLst>
                    <a:path w="10" h="12">
                      <a:moveTo>
                        <a:pt x="6" y="0"/>
                      </a:moveTo>
                      <a:lnTo>
                        <a:pt x="6" y="0"/>
                      </a:lnTo>
                      <a:lnTo>
                        <a:pt x="8" y="2"/>
                      </a:lnTo>
                      <a:lnTo>
                        <a:pt x="10" y="4"/>
                      </a:lnTo>
                      <a:lnTo>
                        <a:pt x="8" y="8"/>
                      </a:lnTo>
                      <a:lnTo>
                        <a:pt x="4" y="12"/>
                      </a:lnTo>
                      <a:lnTo>
                        <a:pt x="0" y="12"/>
                      </a:lnTo>
                      <a:lnTo>
                        <a:pt x="0" y="12"/>
                      </a:lnTo>
                      <a:lnTo>
                        <a:pt x="0" y="8"/>
                      </a:lnTo>
                      <a:lnTo>
                        <a:pt x="2" y="6"/>
                      </a:lnTo>
                      <a:lnTo>
                        <a:pt x="4" y="4"/>
                      </a:lnTo>
                      <a:lnTo>
                        <a:pt x="6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1215" name="Freeform 191"/>
                <p:cNvSpPr>
                  <a:spLocks/>
                </p:cNvSpPr>
                <p:nvPr userDrawn="1"/>
              </p:nvSpPr>
              <p:spPr bwMode="auto">
                <a:xfrm>
                  <a:off x="4288" y="733"/>
                  <a:ext cx="3" cy="1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2" y="2"/>
                    </a:cxn>
                    <a:cxn ang="0">
                      <a:pos x="6" y="2"/>
                    </a:cxn>
                    <a:cxn ang="0">
                      <a:pos x="10" y="0"/>
                    </a:cxn>
                    <a:cxn ang="0">
                      <a:pos x="10" y="2"/>
                    </a:cxn>
                    <a:cxn ang="0">
                      <a:pos x="10" y="2"/>
                    </a:cxn>
                    <a:cxn ang="0">
                      <a:pos x="10" y="4"/>
                    </a:cxn>
                    <a:cxn ang="0">
                      <a:pos x="10" y="6"/>
                    </a:cxn>
                    <a:cxn ang="0">
                      <a:pos x="4" y="6"/>
                    </a:cxn>
                    <a:cxn ang="0">
                      <a:pos x="0" y="4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10" h="6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2" y="2"/>
                      </a:lnTo>
                      <a:lnTo>
                        <a:pt x="6" y="2"/>
                      </a:lnTo>
                      <a:lnTo>
                        <a:pt x="10" y="0"/>
                      </a:lnTo>
                      <a:lnTo>
                        <a:pt x="10" y="2"/>
                      </a:lnTo>
                      <a:lnTo>
                        <a:pt x="10" y="2"/>
                      </a:lnTo>
                      <a:lnTo>
                        <a:pt x="10" y="4"/>
                      </a:lnTo>
                      <a:lnTo>
                        <a:pt x="10" y="6"/>
                      </a:lnTo>
                      <a:lnTo>
                        <a:pt x="4" y="6"/>
                      </a:lnTo>
                      <a:lnTo>
                        <a:pt x="0" y="4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1216" name="Freeform 192"/>
                <p:cNvSpPr>
                  <a:spLocks/>
                </p:cNvSpPr>
                <p:nvPr userDrawn="1"/>
              </p:nvSpPr>
              <p:spPr bwMode="auto">
                <a:xfrm>
                  <a:off x="4281" y="733"/>
                  <a:ext cx="1" cy="3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2" y="0"/>
                    </a:cxn>
                    <a:cxn ang="0">
                      <a:pos x="4" y="2"/>
                    </a:cxn>
                    <a:cxn ang="0">
                      <a:pos x="4" y="6"/>
                    </a:cxn>
                    <a:cxn ang="0">
                      <a:pos x="4" y="10"/>
                    </a:cxn>
                    <a:cxn ang="0">
                      <a:pos x="2" y="12"/>
                    </a:cxn>
                    <a:cxn ang="0">
                      <a:pos x="0" y="12"/>
                    </a:cxn>
                    <a:cxn ang="0">
                      <a:pos x="0" y="12"/>
                    </a:cxn>
                    <a:cxn ang="0">
                      <a:pos x="0" y="4"/>
                    </a:cxn>
                    <a:cxn ang="0">
                      <a:pos x="2" y="0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4" h="12">
                      <a:moveTo>
                        <a:pt x="2" y="0"/>
                      </a:moveTo>
                      <a:lnTo>
                        <a:pt x="2" y="0"/>
                      </a:lnTo>
                      <a:lnTo>
                        <a:pt x="4" y="2"/>
                      </a:lnTo>
                      <a:lnTo>
                        <a:pt x="4" y="6"/>
                      </a:lnTo>
                      <a:lnTo>
                        <a:pt x="4" y="10"/>
                      </a:lnTo>
                      <a:lnTo>
                        <a:pt x="2" y="12"/>
                      </a:lnTo>
                      <a:lnTo>
                        <a:pt x="0" y="12"/>
                      </a:lnTo>
                      <a:lnTo>
                        <a:pt x="0" y="12"/>
                      </a:lnTo>
                      <a:lnTo>
                        <a:pt x="0" y="4"/>
                      </a:lnTo>
                      <a:lnTo>
                        <a:pt x="2" y="0"/>
                      </a:lnTo>
                      <a:lnTo>
                        <a:pt x="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1217" name="Freeform 193"/>
                <p:cNvSpPr>
                  <a:spLocks/>
                </p:cNvSpPr>
                <p:nvPr userDrawn="1"/>
              </p:nvSpPr>
              <p:spPr bwMode="auto">
                <a:xfrm>
                  <a:off x="4017" y="734"/>
                  <a:ext cx="6" cy="4"/>
                </a:xfrm>
                <a:custGeom>
                  <a:avLst/>
                  <a:gdLst/>
                  <a:ahLst/>
                  <a:cxnLst>
                    <a:cxn ang="0">
                      <a:pos x="8" y="0"/>
                    </a:cxn>
                    <a:cxn ang="0">
                      <a:pos x="8" y="0"/>
                    </a:cxn>
                    <a:cxn ang="0">
                      <a:pos x="14" y="0"/>
                    </a:cxn>
                    <a:cxn ang="0">
                      <a:pos x="20" y="2"/>
                    </a:cxn>
                    <a:cxn ang="0">
                      <a:pos x="20" y="2"/>
                    </a:cxn>
                    <a:cxn ang="0">
                      <a:pos x="18" y="6"/>
                    </a:cxn>
                    <a:cxn ang="0">
                      <a:pos x="14" y="10"/>
                    </a:cxn>
                    <a:cxn ang="0">
                      <a:pos x="10" y="12"/>
                    </a:cxn>
                    <a:cxn ang="0">
                      <a:pos x="10" y="16"/>
                    </a:cxn>
                    <a:cxn ang="0">
                      <a:pos x="10" y="16"/>
                    </a:cxn>
                    <a:cxn ang="0">
                      <a:pos x="6" y="16"/>
                    </a:cxn>
                    <a:cxn ang="0">
                      <a:pos x="4" y="16"/>
                    </a:cxn>
                    <a:cxn ang="0">
                      <a:pos x="4" y="14"/>
                    </a:cxn>
                    <a:cxn ang="0">
                      <a:pos x="2" y="16"/>
                    </a:cxn>
                    <a:cxn ang="0">
                      <a:pos x="2" y="16"/>
                    </a:cxn>
                    <a:cxn ang="0">
                      <a:pos x="0" y="12"/>
                    </a:cxn>
                    <a:cxn ang="0">
                      <a:pos x="2" y="8"/>
                    </a:cxn>
                    <a:cxn ang="0">
                      <a:pos x="6" y="4"/>
                    </a:cxn>
                    <a:cxn ang="0">
                      <a:pos x="8" y="0"/>
                    </a:cxn>
                    <a:cxn ang="0">
                      <a:pos x="8" y="0"/>
                    </a:cxn>
                  </a:cxnLst>
                  <a:rect l="0" t="0" r="r" b="b"/>
                  <a:pathLst>
                    <a:path w="20" h="16">
                      <a:moveTo>
                        <a:pt x="8" y="0"/>
                      </a:moveTo>
                      <a:lnTo>
                        <a:pt x="8" y="0"/>
                      </a:lnTo>
                      <a:lnTo>
                        <a:pt x="14" y="0"/>
                      </a:lnTo>
                      <a:lnTo>
                        <a:pt x="20" y="2"/>
                      </a:lnTo>
                      <a:lnTo>
                        <a:pt x="20" y="2"/>
                      </a:lnTo>
                      <a:lnTo>
                        <a:pt x="18" y="6"/>
                      </a:lnTo>
                      <a:lnTo>
                        <a:pt x="14" y="10"/>
                      </a:lnTo>
                      <a:lnTo>
                        <a:pt x="10" y="12"/>
                      </a:lnTo>
                      <a:lnTo>
                        <a:pt x="10" y="16"/>
                      </a:lnTo>
                      <a:lnTo>
                        <a:pt x="10" y="16"/>
                      </a:lnTo>
                      <a:lnTo>
                        <a:pt x="6" y="16"/>
                      </a:lnTo>
                      <a:lnTo>
                        <a:pt x="4" y="16"/>
                      </a:lnTo>
                      <a:lnTo>
                        <a:pt x="4" y="14"/>
                      </a:lnTo>
                      <a:lnTo>
                        <a:pt x="2" y="16"/>
                      </a:lnTo>
                      <a:lnTo>
                        <a:pt x="2" y="16"/>
                      </a:lnTo>
                      <a:lnTo>
                        <a:pt x="0" y="12"/>
                      </a:lnTo>
                      <a:lnTo>
                        <a:pt x="2" y="8"/>
                      </a:lnTo>
                      <a:lnTo>
                        <a:pt x="6" y="4"/>
                      </a:lnTo>
                      <a:lnTo>
                        <a:pt x="8" y="0"/>
                      </a:lnTo>
                      <a:lnTo>
                        <a:pt x="8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1218" name="Freeform 194"/>
                <p:cNvSpPr>
                  <a:spLocks/>
                </p:cNvSpPr>
                <p:nvPr userDrawn="1"/>
              </p:nvSpPr>
              <p:spPr bwMode="auto">
                <a:xfrm>
                  <a:off x="4243" y="737"/>
                  <a:ext cx="3" cy="4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4" y="0"/>
                    </a:cxn>
                    <a:cxn ang="0">
                      <a:pos x="6" y="2"/>
                    </a:cxn>
                    <a:cxn ang="0">
                      <a:pos x="10" y="2"/>
                    </a:cxn>
                    <a:cxn ang="0">
                      <a:pos x="14" y="2"/>
                    </a:cxn>
                    <a:cxn ang="0">
                      <a:pos x="14" y="2"/>
                    </a:cxn>
                    <a:cxn ang="0">
                      <a:pos x="14" y="6"/>
                    </a:cxn>
                    <a:cxn ang="0">
                      <a:pos x="14" y="8"/>
                    </a:cxn>
                    <a:cxn ang="0">
                      <a:pos x="12" y="10"/>
                    </a:cxn>
                    <a:cxn ang="0">
                      <a:pos x="12" y="14"/>
                    </a:cxn>
                    <a:cxn ang="0">
                      <a:pos x="12" y="14"/>
                    </a:cxn>
                    <a:cxn ang="0">
                      <a:pos x="8" y="12"/>
                    </a:cxn>
                    <a:cxn ang="0">
                      <a:pos x="4" y="10"/>
                    </a:cxn>
                    <a:cxn ang="0">
                      <a:pos x="2" y="4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14" h="14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0"/>
                      </a:lnTo>
                      <a:lnTo>
                        <a:pt x="6" y="2"/>
                      </a:lnTo>
                      <a:lnTo>
                        <a:pt x="10" y="2"/>
                      </a:lnTo>
                      <a:lnTo>
                        <a:pt x="14" y="2"/>
                      </a:lnTo>
                      <a:lnTo>
                        <a:pt x="14" y="2"/>
                      </a:lnTo>
                      <a:lnTo>
                        <a:pt x="14" y="6"/>
                      </a:lnTo>
                      <a:lnTo>
                        <a:pt x="14" y="8"/>
                      </a:lnTo>
                      <a:lnTo>
                        <a:pt x="12" y="10"/>
                      </a:lnTo>
                      <a:lnTo>
                        <a:pt x="12" y="14"/>
                      </a:lnTo>
                      <a:lnTo>
                        <a:pt x="12" y="14"/>
                      </a:lnTo>
                      <a:lnTo>
                        <a:pt x="8" y="12"/>
                      </a:lnTo>
                      <a:lnTo>
                        <a:pt x="4" y="10"/>
                      </a:lnTo>
                      <a:lnTo>
                        <a:pt x="2" y="4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1219" name="Freeform 195"/>
                <p:cNvSpPr>
                  <a:spLocks/>
                </p:cNvSpPr>
                <p:nvPr userDrawn="1"/>
              </p:nvSpPr>
              <p:spPr bwMode="auto">
                <a:xfrm>
                  <a:off x="4284" y="737"/>
                  <a:ext cx="1" cy="3"/>
                </a:xfrm>
                <a:custGeom>
                  <a:avLst/>
                  <a:gdLst/>
                  <a:ahLst/>
                  <a:cxnLst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6" y="2"/>
                    </a:cxn>
                    <a:cxn ang="0">
                      <a:pos x="4" y="4"/>
                    </a:cxn>
                    <a:cxn ang="0">
                      <a:pos x="4" y="8"/>
                    </a:cxn>
                    <a:cxn ang="0">
                      <a:pos x="4" y="10"/>
                    </a:cxn>
                    <a:cxn ang="0">
                      <a:pos x="4" y="10"/>
                    </a:cxn>
                    <a:cxn ang="0">
                      <a:pos x="2" y="8"/>
                    </a:cxn>
                    <a:cxn ang="0">
                      <a:pos x="0" y="4"/>
                    </a:cxn>
                    <a:cxn ang="0">
                      <a:pos x="2" y="0"/>
                    </a:cxn>
                    <a:cxn ang="0">
                      <a:pos x="6" y="0"/>
                    </a:cxn>
                    <a:cxn ang="0">
                      <a:pos x="6" y="0"/>
                    </a:cxn>
                  </a:cxnLst>
                  <a:rect l="0" t="0" r="r" b="b"/>
                  <a:pathLst>
                    <a:path w="6" h="10">
                      <a:moveTo>
                        <a:pt x="6" y="0"/>
                      </a:moveTo>
                      <a:lnTo>
                        <a:pt x="6" y="0"/>
                      </a:lnTo>
                      <a:lnTo>
                        <a:pt x="6" y="2"/>
                      </a:lnTo>
                      <a:lnTo>
                        <a:pt x="4" y="4"/>
                      </a:lnTo>
                      <a:lnTo>
                        <a:pt x="4" y="8"/>
                      </a:lnTo>
                      <a:lnTo>
                        <a:pt x="4" y="10"/>
                      </a:lnTo>
                      <a:lnTo>
                        <a:pt x="4" y="10"/>
                      </a:lnTo>
                      <a:lnTo>
                        <a:pt x="2" y="8"/>
                      </a:lnTo>
                      <a:lnTo>
                        <a:pt x="0" y="4"/>
                      </a:lnTo>
                      <a:lnTo>
                        <a:pt x="2" y="0"/>
                      </a:lnTo>
                      <a:lnTo>
                        <a:pt x="6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1220" name="Freeform 196"/>
                <p:cNvSpPr>
                  <a:spLocks/>
                </p:cNvSpPr>
                <p:nvPr userDrawn="1"/>
              </p:nvSpPr>
              <p:spPr bwMode="auto">
                <a:xfrm>
                  <a:off x="4310" y="738"/>
                  <a:ext cx="3" cy="3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2" y="0"/>
                    </a:cxn>
                    <a:cxn ang="0">
                      <a:pos x="6" y="0"/>
                    </a:cxn>
                    <a:cxn ang="0">
                      <a:pos x="8" y="4"/>
                    </a:cxn>
                    <a:cxn ang="0">
                      <a:pos x="8" y="8"/>
                    </a:cxn>
                    <a:cxn ang="0">
                      <a:pos x="8" y="8"/>
                    </a:cxn>
                    <a:cxn ang="0">
                      <a:pos x="4" y="8"/>
                    </a:cxn>
                    <a:cxn ang="0">
                      <a:pos x="2" y="6"/>
                    </a:cxn>
                    <a:cxn ang="0">
                      <a:pos x="2" y="2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8" h="8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2" y="0"/>
                      </a:lnTo>
                      <a:lnTo>
                        <a:pt x="6" y="0"/>
                      </a:lnTo>
                      <a:lnTo>
                        <a:pt x="8" y="4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4" y="8"/>
                      </a:lnTo>
                      <a:lnTo>
                        <a:pt x="2" y="6"/>
                      </a:lnTo>
                      <a:lnTo>
                        <a:pt x="2" y="2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1221" name="Freeform 197"/>
                <p:cNvSpPr>
                  <a:spLocks/>
                </p:cNvSpPr>
                <p:nvPr userDrawn="1"/>
              </p:nvSpPr>
              <p:spPr bwMode="auto">
                <a:xfrm>
                  <a:off x="4295" y="739"/>
                  <a:ext cx="3" cy="5"/>
                </a:xfrm>
                <a:custGeom>
                  <a:avLst/>
                  <a:gdLst/>
                  <a:ahLst/>
                  <a:cxnLst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0" y="8"/>
                    </a:cxn>
                    <a:cxn ang="0">
                      <a:pos x="10" y="18"/>
                    </a:cxn>
                    <a:cxn ang="0">
                      <a:pos x="10" y="18"/>
                    </a:cxn>
                    <a:cxn ang="0">
                      <a:pos x="6" y="18"/>
                    </a:cxn>
                    <a:cxn ang="0">
                      <a:pos x="4" y="16"/>
                    </a:cxn>
                    <a:cxn ang="0">
                      <a:pos x="4" y="14"/>
                    </a:cxn>
                    <a:cxn ang="0">
                      <a:pos x="0" y="14"/>
                    </a:cxn>
                    <a:cxn ang="0">
                      <a:pos x="0" y="14"/>
                    </a:cxn>
                    <a:cxn ang="0">
                      <a:pos x="0" y="10"/>
                    </a:cxn>
                    <a:cxn ang="0">
                      <a:pos x="2" y="6"/>
                    </a:cxn>
                    <a:cxn ang="0">
                      <a:pos x="4" y="4"/>
                    </a:cxn>
                    <a:cxn ang="0">
                      <a:pos x="6" y="0"/>
                    </a:cxn>
                    <a:cxn ang="0">
                      <a:pos x="6" y="0"/>
                    </a:cxn>
                  </a:cxnLst>
                  <a:rect l="0" t="0" r="r" b="b"/>
                  <a:pathLst>
                    <a:path w="10" h="18">
                      <a:moveTo>
                        <a:pt x="6" y="0"/>
                      </a:move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0" y="8"/>
                      </a:lnTo>
                      <a:lnTo>
                        <a:pt x="10" y="18"/>
                      </a:lnTo>
                      <a:lnTo>
                        <a:pt x="10" y="18"/>
                      </a:lnTo>
                      <a:lnTo>
                        <a:pt x="6" y="18"/>
                      </a:lnTo>
                      <a:lnTo>
                        <a:pt x="4" y="16"/>
                      </a:lnTo>
                      <a:lnTo>
                        <a:pt x="4" y="14"/>
                      </a:lnTo>
                      <a:lnTo>
                        <a:pt x="0" y="14"/>
                      </a:lnTo>
                      <a:lnTo>
                        <a:pt x="0" y="14"/>
                      </a:lnTo>
                      <a:lnTo>
                        <a:pt x="0" y="10"/>
                      </a:lnTo>
                      <a:lnTo>
                        <a:pt x="2" y="6"/>
                      </a:lnTo>
                      <a:lnTo>
                        <a:pt x="4" y="4"/>
                      </a:lnTo>
                      <a:lnTo>
                        <a:pt x="6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1222" name="Freeform 198"/>
                <p:cNvSpPr>
                  <a:spLocks/>
                </p:cNvSpPr>
                <p:nvPr userDrawn="1"/>
              </p:nvSpPr>
              <p:spPr bwMode="auto">
                <a:xfrm>
                  <a:off x="4317" y="740"/>
                  <a:ext cx="5" cy="4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12" y="0"/>
                    </a:cxn>
                    <a:cxn ang="0">
                      <a:pos x="14" y="2"/>
                    </a:cxn>
                    <a:cxn ang="0">
                      <a:pos x="18" y="4"/>
                    </a:cxn>
                    <a:cxn ang="0">
                      <a:pos x="18" y="4"/>
                    </a:cxn>
                    <a:cxn ang="0">
                      <a:pos x="14" y="8"/>
                    </a:cxn>
                    <a:cxn ang="0">
                      <a:pos x="12" y="10"/>
                    </a:cxn>
                    <a:cxn ang="0">
                      <a:pos x="14" y="12"/>
                    </a:cxn>
                    <a:cxn ang="0">
                      <a:pos x="14" y="12"/>
                    </a:cxn>
                    <a:cxn ang="0">
                      <a:pos x="8" y="16"/>
                    </a:cxn>
                    <a:cxn ang="0">
                      <a:pos x="0" y="16"/>
                    </a:cxn>
                    <a:cxn ang="0">
                      <a:pos x="0" y="16"/>
                    </a:cxn>
                    <a:cxn ang="0">
                      <a:pos x="2" y="12"/>
                    </a:cxn>
                    <a:cxn ang="0">
                      <a:pos x="2" y="10"/>
                    </a:cxn>
                    <a:cxn ang="0">
                      <a:pos x="6" y="8"/>
                    </a:cxn>
                    <a:cxn ang="0">
                      <a:pos x="10" y="6"/>
                    </a:cxn>
                    <a:cxn ang="0">
                      <a:pos x="12" y="4"/>
                    </a:cxn>
                    <a:cxn ang="0">
                      <a:pos x="12" y="0"/>
                    </a:cxn>
                    <a:cxn ang="0">
                      <a:pos x="12" y="0"/>
                    </a:cxn>
                  </a:cxnLst>
                  <a:rect l="0" t="0" r="r" b="b"/>
                  <a:pathLst>
                    <a:path w="18" h="16">
                      <a:moveTo>
                        <a:pt x="12" y="0"/>
                      </a:moveTo>
                      <a:lnTo>
                        <a:pt x="12" y="0"/>
                      </a:lnTo>
                      <a:lnTo>
                        <a:pt x="14" y="2"/>
                      </a:lnTo>
                      <a:lnTo>
                        <a:pt x="18" y="4"/>
                      </a:lnTo>
                      <a:lnTo>
                        <a:pt x="18" y="4"/>
                      </a:lnTo>
                      <a:lnTo>
                        <a:pt x="14" y="8"/>
                      </a:lnTo>
                      <a:lnTo>
                        <a:pt x="12" y="10"/>
                      </a:lnTo>
                      <a:lnTo>
                        <a:pt x="14" y="12"/>
                      </a:lnTo>
                      <a:lnTo>
                        <a:pt x="14" y="12"/>
                      </a:lnTo>
                      <a:lnTo>
                        <a:pt x="8" y="16"/>
                      </a:lnTo>
                      <a:lnTo>
                        <a:pt x="0" y="16"/>
                      </a:lnTo>
                      <a:lnTo>
                        <a:pt x="0" y="16"/>
                      </a:lnTo>
                      <a:lnTo>
                        <a:pt x="2" y="12"/>
                      </a:lnTo>
                      <a:lnTo>
                        <a:pt x="2" y="10"/>
                      </a:lnTo>
                      <a:lnTo>
                        <a:pt x="6" y="8"/>
                      </a:lnTo>
                      <a:lnTo>
                        <a:pt x="10" y="6"/>
                      </a:lnTo>
                      <a:lnTo>
                        <a:pt x="12" y="4"/>
                      </a:lnTo>
                      <a:lnTo>
                        <a:pt x="12" y="0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1223" name="Freeform 199"/>
                <p:cNvSpPr>
                  <a:spLocks/>
                </p:cNvSpPr>
                <p:nvPr userDrawn="1"/>
              </p:nvSpPr>
              <p:spPr bwMode="auto">
                <a:xfrm>
                  <a:off x="4325" y="746"/>
                  <a:ext cx="3" cy="10"/>
                </a:xfrm>
                <a:custGeom>
                  <a:avLst/>
                  <a:gdLst/>
                  <a:ahLst/>
                  <a:cxnLst>
                    <a:cxn ang="0">
                      <a:pos x="4" y="0"/>
                    </a:cxn>
                    <a:cxn ang="0">
                      <a:pos x="4" y="0"/>
                    </a:cxn>
                    <a:cxn ang="0">
                      <a:pos x="10" y="0"/>
                    </a:cxn>
                    <a:cxn ang="0">
                      <a:pos x="10" y="0"/>
                    </a:cxn>
                    <a:cxn ang="0">
                      <a:pos x="12" y="6"/>
                    </a:cxn>
                    <a:cxn ang="0">
                      <a:pos x="12" y="12"/>
                    </a:cxn>
                    <a:cxn ang="0">
                      <a:pos x="12" y="16"/>
                    </a:cxn>
                    <a:cxn ang="0">
                      <a:pos x="14" y="20"/>
                    </a:cxn>
                    <a:cxn ang="0">
                      <a:pos x="14" y="20"/>
                    </a:cxn>
                    <a:cxn ang="0">
                      <a:pos x="12" y="24"/>
                    </a:cxn>
                    <a:cxn ang="0">
                      <a:pos x="10" y="26"/>
                    </a:cxn>
                    <a:cxn ang="0">
                      <a:pos x="8" y="30"/>
                    </a:cxn>
                    <a:cxn ang="0">
                      <a:pos x="10" y="36"/>
                    </a:cxn>
                    <a:cxn ang="0">
                      <a:pos x="10" y="36"/>
                    </a:cxn>
                    <a:cxn ang="0">
                      <a:pos x="2" y="30"/>
                    </a:cxn>
                    <a:cxn ang="0">
                      <a:pos x="0" y="20"/>
                    </a:cxn>
                    <a:cxn ang="0">
                      <a:pos x="0" y="10"/>
                    </a:cxn>
                    <a:cxn ang="0">
                      <a:pos x="4" y="0"/>
                    </a:cxn>
                    <a:cxn ang="0">
                      <a:pos x="4" y="0"/>
                    </a:cxn>
                  </a:cxnLst>
                  <a:rect l="0" t="0" r="r" b="b"/>
                  <a:pathLst>
                    <a:path w="14" h="36">
                      <a:moveTo>
                        <a:pt x="4" y="0"/>
                      </a:moveTo>
                      <a:lnTo>
                        <a:pt x="4" y="0"/>
                      </a:lnTo>
                      <a:lnTo>
                        <a:pt x="10" y="0"/>
                      </a:lnTo>
                      <a:lnTo>
                        <a:pt x="10" y="0"/>
                      </a:lnTo>
                      <a:lnTo>
                        <a:pt x="12" y="6"/>
                      </a:lnTo>
                      <a:lnTo>
                        <a:pt x="12" y="12"/>
                      </a:lnTo>
                      <a:lnTo>
                        <a:pt x="12" y="16"/>
                      </a:lnTo>
                      <a:lnTo>
                        <a:pt x="14" y="20"/>
                      </a:lnTo>
                      <a:lnTo>
                        <a:pt x="14" y="20"/>
                      </a:lnTo>
                      <a:lnTo>
                        <a:pt x="12" y="24"/>
                      </a:lnTo>
                      <a:lnTo>
                        <a:pt x="10" y="26"/>
                      </a:lnTo>
                      <a:lnTo>
                        <a:pt x="8" y="30"/>
                      </a:lnTo>
                      <a:lnTo>
                        <a:pt x="10" y="36"/>
                      </a:lnTo>
                      <a:lnTo>
                        <a:pt x="10" y="36"/>
                      </a:lnTo>
                      <a:lnTo>
                        <a:pt x="2" y="30"/>
                      </a:lnTo>
                      <a:lnTo>
                        <a:pt x="0" y="20"/>
                      </a:lnTo>
                      <a:lnTo>
                        <a:pt x="0" y="10"/>
                      </a:lnTo>
                      <a:lnTo>
                        <a:pt x="4" y="0"/>
                      </a:lnTo>
                      <a:lnTo>
                        <a:pt x="4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1224" name="Freeform 200"/>
                <p:cNvSpPr>
                  <a:spLocks/>
                </p:cNvSpPr>
                <p:nvPr userDrawn="1"/>
              </p:nvSpPr>
              <p:spPr bwMode="auto">
                <a:xfrm>
                  <a:off x="4275" y="758"/>
                  <a:ext cx="2" cy="4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2" y="0"/>
                    </a:cxn>
                    <a:cxn ang="0">
                      <a:pos x="2" y="2"/>
                    </a:cxn>
                    <a:cxn ang="0">
                      <a:pos x="4" y="2"/>
                    </a:cxn>
                    <a:cxn ang="0">
                      <a:pos x="6" y="4"/>
                    </a:cxn>
                    <a:cxn ang="0">
                      <a:pos x="8" y="4"/>
                    </a:cxn>
                    <a:cxn ang="0">
                      <a:pos x="8" y="4"/>
                    </a:cxn>
                    <a:cxn ang="0">
                      <a:pos x="8" y="8"/>
                    </a:cxn>
                    <a:cxn ang="0">
                      <a:pos x="10" y="10"/>
                    </a:cxn>
                    <a:cxn ang="0">
                      <a:pos x="10" y="16"/>
                    </a:cxn>
                    <a:cxn ang="0">
                      <a:pos x="10" y="16"/>
                    </a:cxn>
                    <a:cxn ang="0">
                      <a:pos x="6" y="14"/>
                    </a:cxn>
                    <a:cxn ang="0">
                      <a:pos x="2" y="10"/>
                    </a:cxn>
                    <a:cxn ang="0">
                      <a:pos x="0" y="4"/>
                    </a:cxn>
                    <a:cxn ang="0">
                      <a:pos x="2" y="0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10" h="16">
                      <a:moveTo>
                        <a:pt x="2" y="0"/>
                      </a:moveTo>
                      <a:lnTo>
                        <a:pt x="2" y="0"/>
                      </a:lnTo>
                      <a:lnTo>
                        <a:pt x="2" y="2"/>
                      </a:lnTo>
                      <a:lnTo>
                        <a:pt x="4" y="2"/>
                      </a:lnTo>
                      <a:lnTo>
                        <a:pt x="6" y="4"/>
                      </a:lnTo>
                      <a:lnTo>
                        <a:pt x="8" y="4"/>
                      </a:lnTo>
                      <a:lnTo>
                        <a:pt x="8" y="4"/>
                      </a:lnTo>
                      <a:lnTo>
                        <a:pt x="8" y="8"/>
                      </a:lnTo>
                      <a:lnTo>
                        <a:pt x="10" y="10"/>
                      </a:lnTo>
                      <a:lnTo>
                        <a:pt x="10" y="16"/>
                      </a:lnTo>
                      <a:lnTo>
                        <a:pt x="10" y="16"/>
                      </a:lnTo>
                      <a:lnTo>
                        <a:pt x="6" y="14"/>
                      </a:lnTo>
                      <a:lnTo>
                        <a:pt x="2" y="10"/>
                      </a:lnTo>
                      <a:lnTo>
                        <a:pt x="0" y="4"/>
                      </a:lnTo>
                      <a:lnTo>
                        <a:pt x="2" y="0"/>
                      </a:lnTo>
                      <a:lnTo>
                        <a:pt x="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1225" name="Freeform 201"/>
                <p:cNvSpPr>
                  <a:spLocks/>
                </p:cNvSpPr>
                <p:nvPr userDrawn="1"/>
              </p:nvSpPr>
              <p:spPr bwMode="auto">
                <a:xfrm>
                  <a:off x="4321" y="759"/>
                  <a:ext cx="3" cy="7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4" y="4"/>
                    </a:cxn>
                    <a:cxn ang="0">
                      <a:pos x="8" y="10"/>
                    </a:cxn>
                    <a:cxn ang="0">
                      <a:pos x="10" y="26"/>
                    </a:cxn>
                    <a:cxn ang="0">
                      <a:pos x="10" y="26"/>
                    </a:cxn>
                    <a:cxn ang="0">
                      <a:pos x="6" y="22"/>
                    </a:cxn>
                    <a:cxn ang="0">
                      <a:pos x="4" y="14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10" h="26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4"/>
                      </a:lnTo>
                      <a:lnTo>
                        <a:pt x="8" y="10"/>
                      </a:lnTo>
                      <a:lnTo>
                        <a:pt x="10" y="26"/>
                      </a:lnTo>
                      <a:lnTo>
                        <a:pt x="10" y="26"/>
                      </a:lnTo>
                      <a:lnTo>
                        <a:pt x="6" y="22"/>
                      </a:lnTo>
                      <a:lnTo>
                        <a:pt x="4" y="14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1226" name="Freeform 202"/>
                <p:cNvSpPr>
                  <a:spLocks/>
                </p:cNvSpPr>
                <p:nvPr userDrawn="1"/>
              </p:nvSpPr>
              <p:spPr bwMode="auto">
                <a:xfrm>
                  <a:off x="4149" y="767"/>
                  <a:ext cx="1" cy="1"/>
                </a:xfrm>
                <a:custGeom>
                  <a:avLst/>
                  <a:gdLst/>
                  <a:ahLst/>
                  <a:cxnLst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6" y="6"/>
                    </a:cxn>
                    <a:cxn ang="0">
                      <a:pos x="6" y="6"/>
                    </a:cxn>
                    <a:cxn ang="0">
                      <a:pos x="2" y="6"/>
                    </a:cxn>
                    <a:cxn ang="0">
                      <a:pos x="0" y="4"/>
                    </a:cxn>
                    <a:cxn ang="0">
                      <a:pos x="0" y="4"/>
                    </a:cxn>
                    <a:cxn ang="0">
                      <a:pos x="2" y="0"/>
                    </a:cxn>
                    <a:cxn ang="0">
                      <a:pos x="6" y="0"/>
                    </a:cxn>
                    <a:cxn ang="0">
                      <a:pos x="6" y="0"/>
                    </a:cxn>
                  </a:cxnLst>
                  <a:rect l="0" t="0" r="r" b="b"/>
                  <a:pathLst>
                    <a:path w="6" h="6">
                      <a:moveTo>
                        <a:pt x="6" y="0"/>
                      </a:moveTo>
                      <a:lnTo>
                        <a:pt x="6" y="0"/>
                      </a:lnTo>
                      <a:lnTo>
                        <a:pt x="6" y="6"/>
                      </a:lnTo>
                      <a:lnTo>
                        <a:pt x="6" y="6"/>
                      </a:lnTo>
                      <a:lnTo>
                        <a:pt x="2" y="6"/>
                      </a:lnTo>
                      <a:lnTo>
                        <a:pt x="0" y="4"/>
                      </a:lnTo>
                      <a:lnTo>
                        <a:pt x="0" y="4"/>
                      </a:lnTo>
                      <a:lnTo>
                        <a:pt x="2" y="0"/>
                      </a:lnTo>
                      <a:lnTo>
                        <a:pt x="6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1227" name="Freeform 203"/>
                <p:cNvSpPr>
                  <a:spLocks/>
                </p:cNvSpPr>
                <p:nvPr userDrawn="1"/>
              </p:nvSpPr>
              <p:spPr bwMode="auto">
                <a:xfrm>
                  <a:off x="4180" y="779"/>
                  <a:ext cx="4" cy="3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6" y="0"/>
                    </a:cxn>
                    <a:cxn ang="0">
                      <a:pos x="10" y="4"/>
                    </a:cxn>
                    <a:cxn ang="0">
                      <a:pos x="14" y="10"/>
                    </a:cxn>
                    <a:cxn ang="0">
                      <a:pos x="14" y="10"/>
                    </a:cxn>
                    <a:cxn ang="0">
                      <a:pos x="8" y="12"/>
                    </a:cxn>
                    <a:cxn ang="0">
                      <a:pos x="4" y="10"/>
                    </a:cxn>
                    <a:cxn ang="0">
                      <a:pos x="2" y="6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14" h="12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6" y="0"/>
                      </a:lnTo>
                      <a:lnTo>
                        <a:pt x="10" y="4"/>
                      </a:lnTo>
                      <a:lnTo>
                        <a:pt x="14" y="10"/>
                      </a:lnTo>
                      <a:lnTo>
                        <a:pt x="14" y="10"/>
                      </a:lnTo>
                      <a:lnTo>
                        <a:pt x="8" y="12"/>
                      </a:lnTo>
                      <a:lnTo>
                        <a:pt x="4" y="10"/>
                      </a:lnTo>
                      <a:lnTo>
                        <a:pt x="2" y="6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1228" name="Freeform 204"/>
                <p:cNvSpPr>
                  <a:spLocks/>
                </p:cNvSpPr>
                <p:nvPr userDrawn="1"/>
              </p:nvSpPr>
              <p:spPr bwMode="auto">
                <a:xfrm>
                  <a:off x="3119" y="788"/>
                  <a:ext cx="29" cy="58"/>
                </a:xfrm>
                <a:custGeom>
                  <a:avLst/>
                  <a:gdLst/>
                  <a:ahLst/>
                  <a:cxnLst>
                    <a:cxn ang="0">
                      <a:pos x="58" y="4"/>
                    </a:cxn>
                    <a:cxn ang="0">
                      <a:pos x="68" y="38"/>
                    </a:cxn>
                    <a:cxn ang="0">
                      <a:pos x="76" y="42"/>
                    </a:cxn>
                    <a:cxn ang="0">
                      <a:pos x="82" y="44"/>
                    </a:cxn>
                    <a:cxn ang="0">
                      <a:pos x="94" y="52"/>
                    </a:cxn>
                    <a:cxn ang="0">
                      <a:pos x="96" y="74"/>
                    </a:cxn>
                    <a:cxn ang="0">
                      <a:pos x="100" y="94"/>
                    </a:cxn>
                    <a:cxn ang="0">
                      <a:pos x="102" y="90"/>
                    </a:cxn>
                    <a:cxn ang="0">
                      <a:pos x="104" y="100"/>
                    </a:cxn>
                    <a:cxn ang="0">
                      <a:pos x="100" y="114"/>
                    </a:cxn>
                    <a:cxn ang="0">
                      <a:pos x="108" y="130"/>
                    </a:cxn>
                    <a:cxn ang="0">
                      <a:pos x="108" y="138"/>
                    </a:cxn>
                    <a:cxn ang="0">
                      <a:pos x="104" y="140"/>
                    </a:cxn>
                    <a:cxn ang="0">
                      <a:pos x="102" y="128"/>
                    </a:cxn>
                    <a:cxn ang="0">
                      <a:pos x="98" y="134"/>
                    </a:cxn>
                    <a:cxn ang="0">
                      <a:pos x="100" y="140"/>
                    </a:cxn>
                    <a:cxn ang="0">
                      <a:pos x="106" y="152"/>
                    </a:cxn>
                    <a:cxn ang="0">
                      <a:pos x="108" y="168"/>
                    </a:cxn>
                    <a:cxn ang="0">
                      <a:pos x="106" y="202"/>
                    </a:cxn>
                    <a:cxn ang="0">
                      <a:pos x="100" y="204"/>
                    </a:cxn>
                    <a:cxn ang="0">
                      <a:pos x="98" y="208"/>
                    </a:cxn>
                    <a:cxn ang="0">
                      <a:pos x="94" y="218"/>
                    </a:cxn>
                    <a:cxn ang="0">
                      <a:pos x="90" y="198"/>
                    </a:cxn>
                    <a:cxn ang="0">
                      <a:pos x="86" y="178"/>
                    </a:cxn>
                    <a:cxn ang="0">
                      <a:pos x="82" y="182"/>
                    </a:cxn>
                    <a:cxn ang="0">
                      <a:pos x="76" y="168"/>
                    </a:cxn>
                    <a:cxn ang="0">
                      <a:pos x="72" y="166"/>
                    </a:cxn>
                    <a:cxn ang="0">
                      <a:pos x="64" y="174"/>
                    </a:cxn>
                    <a:cxn ang="0">
                      <a:pos x="60" y="170"/>
                    </a:cxn>
                    <a:cxn ang="0">
                      <a:pos x="56" y="162"/>
                    </a:cxn>
                    <a:cxn ang="0">
                      <a:pos x="60" y="146"/>
                    </a:cxn>
                    <a:cxn ang="0">
                      <a:pos x="54" y="150"/>
                    </a:cxn>
                    <a:cxn ang="0">
                      <a:pos x="42" y="162"/>
                    </a:cxn>
                    <a:cxn ang="0">
                      <a:pos x="30" y="160"/>
                    </a:cxn>
                    <a:cxn ang="0">
                      <a:pos x="28" y="122"/>
                    </a:cxn>
                    <a:cxn ang="0">
                      <a:pos x="16" y="116"/>
                    </a:cxn>
                    <a:cxn ang="0">
                      <a:pos x="10" y="94"/>
                    </a:cxn>
                    <a:cxn ang="0">
                      <a:pos x="4" y="90"/>
                    </a:cxn>
                    <a:cxn ang="0">
                      <a:pos x="6" y="102"/>
                    </a:cxn>
                    <a:cxn ang="0">
                      <a:pos x="0" y="74"/>
                    </a:cxn>
                    <a:cxn ang="0">
                      <a:pos x="4" y="52"/>
                    </a:cxn>
                    <a:cxn ang="0">
                      <a:pos x="16" y="70"/>
                    </a:cxn>
                    <a:cxn ang="0">
                      <a:pos x="30" y="96"/>
                    </a:cxn>
                    <a:cxn ang="0">
                      <a:pos x="34" y="100"/>
                    </a:cxn>
                    <a:cxn ang="0">
                      <a:pos x="44" y="50"/>
                    </a:cxn>
                    <a:cxn ang="0">
                      <a:pos x="52" y="38"/>
                    </a:cxn>
                    <a:cxn ang="0">
                      <a:pos x="46" y="14"/>
                    </a:cxn>
                    <a:cxn ang="0">
                      <a:pos x="52" y="2"/>
                    </a:cxn>
                  </a:cxnLst>
                  <a:rect l="0" t="0" r="r" b="b"/>
                  <a:pathLst>
                    <a:path w="110" h="218">
                      <a:moveTo>
                        <a:pt x="56" y="0"/>
                      </a:moveTo>
                      <a:lnTo>
                        <a:pt x="56" y="0"/>
                      </a:lnTo>
                      <a:lnTo>
                        <a:pt x="58" y="4"/>
                      </a:lnTo>
                      <a:lnTo>
                        <a:pt x="62" y="10"/>
                      </a:lnTo>
                      <a:lnTo>
                        <a:pt x="66" y="24"/>
                      </a:lnTo>
                      <a:lnTo>
                        <a:pt x="68" y="38"/>
                      </a:lnTo>
                      <a:lnTo>
                        <a:pt x="72" y="48"/>
                      </a:lnTo>
                      <a:lnTo>
                        <a:pt x="72" y="48"/>
                      </a:lnTo>
                      <a:lnTo>
                        <a:pt x="76" y="42"/>
                      </a:lnTo>
                      <a:lnTo>
                        <a:pt x="80" y="38"/>
                      </a:lnTo>
                      <a:lnTo>
                        <a:pt x="80" y="38"/>
                      </a:lnTo>
                      <a:lnTo>
                        <a:pt x="82" y="44"/>
                      </a:lnTo>
                      <a:lnTo>
                        <a:pt x="84" y="50"/>
                      </a:lnTo>
                      <a:lnTo>
                        <a:pt x="88" y="52"/>
                      </a:lnTo>
                      <a:lnTo>
                        <a:pt x="94" y="52"/>
                      </a:lnTo>
                      <a:lnTo>
                        <a:pt x="94" y="52"/>
                      </a:lnTo>
                      <a:lnTo>
                        <a:pt x="94" y="64"/>
                      </a:lnTo>
                      <a:lnTo>
                        <a:pt x="96" y="74"/>
                      </a:lnTo>
                      <a:lnTo>
                        <a:pt x="98" y="82"/>
                      </a:lnTo>
                      <a:lnTo>
                        <a:pt x="100" y="94"/>
                      </a:lnTo>
                      <a:lnTo>
                        <a:pt x="100" y="94"/>
                      </a:lnTo>
                      <a:lnTo>
                        <a:pt x="100" y="92"/>
                      </a:lnTo>
                      <a:lnTo>
                        <a:pt x="102" y="90"/>
                      </a:lnTo>
                      <a:lnTo>
                        <a:pt x="102" y="90"/>
                      </a:lnTo>
                      <a:lnTo>
                        <a:pt x="104" y="92"/>
                      </a:lnTo>
                      <a:lnTo>
                        <a:pt x="104" y="94"/>
                      </a:lnTo>
                      <a:lnTo>
                        <a:pt x="104" y="100"/>
                      </a:lnTo>
                      <a:lnTo>
                        <a:pt x="100" y="108"/>
                      </a:lnTo>
                      <a:lnTo>
                        <a:pt x="100" y="114"/>
                      </a:lnTo>
                      <a:lnTo>
                        <a:pt x="100" y="114"/>
                      </a:lnTo>
                      <a:lnTo>
                        <a:pt x="102" y="120"/>
                      </a:lnTo>
                      <a:lnTo>
                        <a:pt x="104" y="124"/>
                      </a:lnTo>
                      <a:lnTo>
                        <a:pt x="108" y="130"/>
                      </a:lnTo>
                      <a:lnTo>
                        <a:pt x="110" y="136"/>
                      </a:lnTo>
                      <a:lnTo>
                        <a:pt x="110" y="136"/>
                      </a:lnTo>
                      <a:lnTo>
                        <a:pt x="108" y="138"/>
                      </a:lnTo>
                      <a:lnTo>
                        <a:pt x="106" y="142"/>
                      </a:lnTo>
                      <a:lnTo>
                        <a:pt x="106" y="142"/>
                      </a:lnTo>
                      <a:lnTo>
                        <a:pt x="104" y="140"/>
                      </a:lnTo>
                      <a:lnTo>
                        <a:pt x="102" y="136"/>
                      </a:lnTo>
                      <a:lnTo>
                        <a:pt x="102" y="128"/>
                      </a:lnTo>
                      <a:lnTo>
                        <a:pt x="102" y="128"/>
                      </a:lnTo>
                      <a:lnTo>
                        <a:pt x="98" y="128"/>
                      </a:lnTo>
                      <a:lnTo>
                        <a:pt x="98" y="132"/>
                      </a:lnTo>
                      <a:lnTo>
                        <a:pt x="98" y="134"/>
                      </a:lnTo>
                      <a:lnTo>
                        <a:pt x="96" y="136"/>
                      </a:lnTo>
                      <a:lnTo>
                        <a:pt x="96" y="136"/>
                      </a:lnTo>
                      <a:lnTo>
                        <a:pt x="100" y="140"/>
                      </a:lnTo>
                      <a:lnTo>
                        <a:pt x="102" y="146"/>
                      </a:lnTo>
                      <a:lnTo>
                        <a:pt x="104" y="150"/>
                      </a:lnTo>
                      <a:lnTo>
                        <a:pt x="106" y="152"/>
                      </a:lnTo>
                      <a:lnTo>
                        <a:pt x="108" y="152"/>
                      </a:lnTo>
                      <a:lnTo>
                        <a:pt x="108" y="152"/>
                      </a:lnTo>
                      <a:lnTo>
                        <a:pt x="108" y="168"/>
                      </a:lnTo>
                      <a:lnTo>
                        <a:pt x="110" y="184"/>
                      </a:lnTo>
                      <a:lnTo>
                        <a:pt x="108" y="196"/>
                      </a:lnTo>
                      <a:lnTo>
                        <a:pt x="106" y="202"/>
                      </a:lnTo>
                      <a:lnTo>
                        <a:pt x="104" y="206"/>
                      </a:lnTo>
                      <a:lnTo>
                        <a:pt x="104" y="206"/>
                      </a:lnTo>
                      <a:lnTo>
                        <a:pt x="100" y="204"/>
                      </a:lnTo>
                      <a:lnTo>
                        <a:pt x="98" y="202"/>
                      </a:lnTo>
                      <a:lnTo>
                        <a:pt x="98" y="202"/>
                      </a:lnTo>
                      <a:lnTo>
                        <a:pt x="98" y="208"/>
                      </a:lnTo>
                      <a:lnTo>
                        <a:pt x="96" y="210"/>
                      </a:lnTo>
                      <a:lnTo>
                        <a:pt x="94" y="214"/>
                      </a:lnTo>
                      <a:lnTo>
                        <a:pt x="94" y="218"/>
                      </a:lnTo>
                      <a:lnTo>
                        <a:pt x="94" y="218"/>
                      </a:lnTo>
                      <a:lnTo>
                        <a:pt x="90" y="210"/>
                      </a:lnTo>
                      <a:lnTo>
                        <a:pt x="90" y="198"/>
                      </a:lnTo>
                      <a:lnTo>
                        <a:pt x="90" y="188"/>
                      </a:lnTo>
                      <a:lnTo>
                        <a:pt x="86" y="178"/>
                      </a:lnTo>
                      <a:lnTo>
                        <a:pt x="86" y="178"/>
                      </a:lnTo>
                      <a:lnTo>
                        <a:pt x="84" y="180"/>
                      </a:lnTo>
                      <a:lnTo>
                        <a:pt x="82" y="182"/>
                      </a:lnTo>
                      <a:lnTo>
                        <a:pt x="82" y="182"/>
                      </a:lnTo>
                      <a:lnTo>
                        <a:pt x="80" y="178"/>
                      </a:lnTo>
                      <a:lnTo>
                        <a:pt x="78" y="172"/>
                      </a:lnTo>
                      <a:lnTo>
                        <a:pt x="76" y="168"/>
                      </a:lnTo>
                      <a:lnTo>
                        <a:pt x="74" y="164"/>
                      </a:lnTo>
                      <a:lnTo>
                        <a:pt x="74" y="164"/>
                      </a:lnTo>
                      <a:lnTo>
                        <a:pt x="72" y="166"/>
                      </a:lnTo>
                      <a:lnTo>
                        <a:pt x="70" y="168"/>
                      </a:lnTo>
                      <a:lnTo>
                        <a:pt x="64" y="174"/>
                      </a:lnTo>
                      <a:lnTo>
                        <a:pt x="64" y="174"/>
                      </a:lnTo>
                      <a:lnTo>
                        <a:pt x="62" y="172"/>
                      </a:lnTo>
                      <a:lnTo>
                        <a:pt x="60" y="170"/>
                      </a:lnTo>
                      <a:lnTo>
                        <a:pt x="60" y="170"/>
                      </a:lnTo>
                      <a:lnTo>
                        <a:pt x="56" y="168"/>
                      </a:lnTo>
                      <a:lnTo>
                        <a:pt x="56" y="168"/>
                      </a:lnTo>
                      <a:lnTo>
                        <a:pt x="56" y="162"/>
                      </a:lnTo>
                      <a:lnTo>
                        <a:pt x="58" y="156"/>
                      </a:lnTo>
                      <a:lnTo>
                        <a:pt x="60" y="152"/>
                      </a:lnTo>
                      <a:lnTo>
                        <a:pt x="60" y="146"/>
                      </a:lnTo>
                      <a:lnTo>
                        <a:pt x="60" y="146"/>
                      </a:lnTo>
                      <a:lnTo>
                        <a:pt x="56" y="150"/>
                      </a:lnTo>
                      <a:lnTo>
                        <a:pt x="54" y="150"/>
                      </a:lnTo>
                      <a:lnTo>
                        <a:pt x="52" y="148"/>
                      </a:lnTo>
                      <a:lnTo>
                        <a:pt x="52" y="148"/>
                      </a:lnTo>
                      <a:lnTo>
                        <a:pt x="42" y="162"/>
                      </a:lnTo>
                      <a:lnTo>
                        <a:pt x="30" y="176"/>
                      </a:lnTo>
                      <a:lnTo>
                        <a:pt x="30" y="176"/>
                      </a:lnTo>
                      <a:lnTo>
                        <a:pt x="30" y="160"/>
                      </a:lnTo>
                      <a:lnTo>
                        <a:pt x="32" y="138"/>
                      </a:lnTo>
                      <a:lnTo>
                        <a:pt x="30" y="130"/>
                      </a:lnTo>
                      <a:lnTo>
                        <a:pt x="28" y="122"/>
                      </a:lnTo>
                      <a:lnTo>
                        <a:pt x="24" y="118"/>
                      </a:lnTo>
                      <a:lnTo>
                        <a:pt x="16" y="116"/>
                      </a:lnTo>
                      <a:lnTo>
                        <a:pt x="16" y="116"/>
                      </a:lnTo>
                      <a:lnTo>
                        <a:pt x="16" y="108"/>
                      </a:lnTo>
                      <a:lnTo>
                        <a:pt x="14" y="100"/>
                      </a:lnTo>
                      <a:lnTo>
                        <a:pt x="10" y="94"/>
                      </a:lnTo>
                      <a:lnTo>
                        <a:pt x="8" y="88"/>
                      </a:lnTo>
                      <a:lnTo>
                        <a:pt x="8" y="88"/>
                      </a:lnTo>
                      <a:lnTo>
                        <a:pt x="4" y="90"/>
                      </a:lnTo>
                      <a:lnTo>
                        <a:pt x="4" y="94"/>
                      </a:lnTo>
                      <a:lnTo>
                        <a:pt x="4" y="98"/>
                      </a:lnTo>
                      <a:lnTo>
                        <a:pt x="6" y="102"/>
                      </a:lnTo>
                      <a:lnTo>
                        <a:pt x="6" y="102"/>
                      </a:lnTo>
                      <a:lnTo>
                        <a:pt x="0" y="90"/>
                      </a:lnTo>
                      <a:lnTo>
                        <a:pt x="0" y="74"/>
                      </a:lnTo>
                      <a:lnTo>
                        <a:pt x="0" y="64"/>
                      </a:lnTo>
                      <a:lnTo>
                        <a:pt x="2" y="58"/>
                      </a:lnTo>
                      <a:lnTo>
                        <a:pt x="4" y="52"/>
                      </a:lnTo>
                      <a:lnTo>
                        <a:pt x="8" y="48"/>
                      </a:lnTo>
                      <a:lnTo>
                        <a:pt x="8" y="48"/>
                      </a:lnTo>
                      <a:lnTo>
                        <a:pt x="16" y="70"/>
                      </a:lnTo>
                      <a:lnTo>
                        <a:pt x="24" y="96"/>
                      </a:lnTo>
                      <a:lnTo>
                        <a:pt x="24" y="96"/>
                      </a:lnTo>
                      <a:lnTo>
                        <a:pt x="30" y="96"/>
                      </a:lnTo>
                      <a:lnTo>
                        <a:pt x="32" y="98"/>
                      </a:lnTo>
                      <a:lnTo>
                        <a:pt x="34" y="100"/>
                      </a:lnTo>
                      <a:lnTo>
                        <a:pt x="34" y="100"/>
                      </a:lnTo>
                      <a:lnTo>
                        <a:pt x="38" y="84"/>
                      </a:lnTo>
                      <a:lnTo>
                        <a:pt x="40" y="66"/>
                      </a:lnTo>
                      <a:lnTo>
                        <a:pt x="44" y="50"/>
                      </a:lnTo>
                      <a:lnTo>
                        <a:pt x="46" y="44"/>
                      </a:lnTo>
                      <a:lnTo>
                        <a:pt x="52" y="38"/>
                      </a:lnTo>
                      <a:lnTo>
                        <a:pt x="52" y="38"/>
                      </a:lnTo>
                      <a:lnTo>
                        <a:pt x="50" y="22"/>
                      </a:lnTo>
                      <a:lnTo>
                        <a:pt x="48" y="18"/>
                      </a:lnTo>
                      <a:lnTo>
                        <a:pt x="46" y="14"/>
                      </a:lnTo>
                      <a:lnTo>
                        <a:pt x="46" y="14"/>
                      </a:lnTo>
                      <a:lnTo>
                        <a:pt x="48" y="4"/>
                      </a:lnTo>
                      <a:lnTo>
                        <a:pt x="52" y="2"/>
                      </a:lnTo>
                      <a:lnTo>
                        <a:pt x="56" y="0"/>
                      </a:lnTo>
                      <a:lnTo>
                        <a:pt x="56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1229" name="Freeform 205"/>
                <p:cNvSpPr>
                  <a:spLocks/>
                </p:cNvSpPr>
                <p:nvPr userDrawn="1"/>
              </p:nvSpPr>
              <p:spPr bwMode="auto">
                <a:xfrm>
                  <a:off x="3127" y="803"/>
                  <a:ext cx="1" cy="6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2" y="0"/>
                    </a:cxn>
                    <a:cxn ang="0">
                      <a:pos x="6" y="10"/>
                    </a:cxn>
                    <a:cxn ang="0">
                      <a:pos x="6" y="24"/>
                    </a:cxn>
                    <a:cxn ang="0">
                      <a:pos x="6" y="24"/>
                    </a:cxn>
                    <a:cxn ang="0">
                      <a:pos x="4" y="22"/>
                    </a:cxn>
                    <a:cxn ang="0">
                      <a:pos x="2" y="20"/>
                    </a:cxn>
                    <a:cxn ang="0">
                      <a:pos x="0" y="14"/>
                    </a:cxn>
                    <a:cxn ang="0">
                      <a:pos x="2" y="0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6" h="24">
                      <a:moveTo>
                        <a:pt x="2" y="0"/>
                      </a:moveTo>
                      <a:lnTo>
                        <a:pt x="2" y="0"/>
                      </a:lnTo>
                      <a:lnTo>
                        <a:pt x="6" y="10"/>
                      </a:lnTo>
                      <a:lnTo>
                        <a:pt x="6" y="24"/>
                      </a:lnTo>
                      <a:lnTo>
                        <a:pt x="6" y="24"/>
                      </a:lnTo>
                      <a:lnTo>
                        <a:pt x="4" y="22"/>
                      </a:lnTo>
                      <a:lnTo>
                        <a:pt x="2" y="20"/>
                      </a:lnTo>
                      <a:lnTo>
                        <a:pt x="0" y="14"/>
                      </a:lnTo>
                      <a:lnTo>
                        <a:pt x="2" y="0"/>
                      </a:lnTo>
                      <a:lnTo>
                        <a:pt x="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1230" name="Freeform 206"/>
                <p:cNvSpPr>
                  <a:spLocks/>
                </p:cNvSpPr>
                <p:nvPr userDrawn="1"/>
              </p:nvSpPr>
              <p:spPr bwMode="auto">
                <a:xfrm>
                  <a:off x="4632" y="809"/>
                  <a:ext cx="2" cy="6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4" y="4"/>
                    </a:cxn>
                    <a:cxn ang="0">
                      <a:pos x="6" y="10"/>
                    </a:cxn>
                    <a:cxn ang="0">
                      <a:pos x="8" y="18"/>
                    </a:cxn>
                    <a:cxn ang="0">
                      <a:pos x="6" y="22"/>
                    </a:cxn>
                    <a:cxn ang="0">
                      <a:pos x="6" y="22"/>
                    </a:cxn>
                    <a:cxn ang="0">
                      <a:pos x="2" y="12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8" h="22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4"/>
                      </a:lnTo>
                      <a:lnTo>
                        <a:pt x="6" y="10"/>
                      </a:lnTo>
                      <a:lnTo>
                        <a:pt x="8" y="18"/>
                      </a:lnTo>
                      <a:lnTo>
                        <a:pt x="6" y="22"/>
                      </a:lnTo>
                      <a:lnTo>
                        <a:pt x="6" y="22"/>
                      </a:lnTo>
                      <a:lnTo>
                        <a:pt x="2" y="12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1231" name="Freeform 207"/>
                <p:cNvSpPr>
                  <a:spLocks/>
                </p:cNvSpPr>
                <p:nvPr userDrawn="1"/>
              </p:nvSpPr>
              <p:spPr bwMode="auto">
                <a:xfrm>
                  <a:off x="4576" y="833"/>
                  <a:ext cx="4" cy="7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2" y="0"/>
                    </a:cxn>
                    <a:cxn ang="0">
                      <a:pos x="8" y="12"/>
                    </a:cxn>
                    <a:cxn ang="0">
                      <a:pos x="14" y="26"/>
                    </a:cxn>
                    <a:cxn ang="0">
                      <a:pos x="14" y="26"/>
                    </a:cxn>
                    <a:cxn ang="0">
                      <a:pos x="8" y="22"/>
                    </a:cxn>
                    <a:cxn ang="0">
                      <a:pos x="2" y="16"/>
                    </a:cxn>
                    <a:cxn ang="0">
                      <a:pos x="0" y="8"/>
                    </a:cxn>
                    <a:cxn ang="0">
                      <a:pos x="2" y="0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14" h="26">
                      <a:moveTo>
                        <a:pt x="2" y="0"/>
                      </a:moveTo>
                      <a:lnTo>
                        <a:pt x="2" y="0"/>
                      </a:lnTo>
                      <a:lnTo>
                        <a:pt x="8" y="12"/>
                      </a:lnTo>
                      <a:lnTo>
                        <a:pt x="14" y="26"/>
                      </a:lnTo>
                      <a:lnTo>
                        <a:pt x="14" y="26"/>
                      </a:lnTo>
                      <a:lnTo>
                        <a:pt x="8" y="22"/>
                      </a:lnTo>
                      <a:lnTo>
                        <a:pt x="2" y="16"/>
                      </a:lnTo>
                      <a:lnTo>
                        <a:pt x="0" y="8"/>
                      </a:lnTo>
                      <a:lnTo>
                        <a:pt x="2" y="0"/>
                      </a:lnTo>
                      <a:lnTo>
                        <a:pt x="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1232" name="Freeform 208"/>
                <p:cNvSpPr>
                  <a:spLocks/>
                </p:cNvSpPr>
                <p:nvPr userDrawn="1"/>
              </p:nvSpPr>
              <p:spPr bwMode="auto">
                <a:xfrm>
                  <a:off x="3150" y="848"/>
                  <a:ext cx="12" cy="17"/>
                </a:xfrm>
                <a:custGeom>
                  <a:avLst/>
                  <a:gdLst/>
                  <a:ahLst/>
                  <a:cxnLst>
                    <a:cxn ang="0">
                      <a:pos x="16" y="0"/>
                    </a:cxn>
                    <a:cxn ang="0">
                      <a:pos x="16" y="0"/>
                    </a:cxn>
                    <a:cxn ang="0">
                      <a:pos x="20" y="8"/>
                    </a:cxn>
                    <a:cxn ang="0">
                      <a:pos x="28" y="18"/>
                    </a:cxn>
                    <a:cxn ang="0">
                      <a:pos x="40" y="36"/>
                    </a:cxn>
                    <a:cxn ang="0">
                      <a:pos x="44" y="44"/>
                    </a:cxn>
                    <a:cxn ang="0">
                      <a:pos x="44" y="52"/>
                    </a:cxn>
                    <a:cxn ang="0">
                      <a:pos x="42" y="56"/>
                    </a:cxn>
                    <a:cxn ang="0">
                      <a:pos x="38" y="60"/>
                    </a:cxn>
                    <a:cxn ang="0">
                      <a:pos x="28" y="64"/>
                    </a:cxn>
                    <a:cxn ang="0">
                      <a:pos x="28" y="64"/>
                    </a:cxn>
                    <a:cxn ang="0">
                      <a:pos x="14" y="50"/>
                    </a:cxn>
                    <a:cxn ang="0">
                      <a:pos x="8" y="42"/>
                    </a:cxn>
                    <a:cxn ang="0">
                      <a:pos x="0" y="36"/>
                    </a:cxn>
                    <a:cxn ang="0">
                      <a:pos x="0" y="36"/>
                    </a:cxn>
                    <a:cxn ang="0">
                      <a:pos x="8" y="16"/>
                    </a:cxn>
                    <a:cxn ang="0">
                      <a:pos x="12" y="8"/>
                    </a:cxn>
                    <a:cxn ang="0">
                      <a:pos x="16" y="0"/>
                    </a:cxn>
                    <a:cxn ang="0">
                      <a:pos x="16" y="0"/>
                    </a:cxn>
                  </a:cxnLst>
                  <a:rect l="0" t="0" r="r" b="b"/>
                  <a:pathLst>
                    <a:path w="44" h="64">
                      <a:moveTo>
                        <a:pt x="16" y="0"/>
                      </a:moveTo>
                      <a:lnTo>
                        <a:pt x="16" y="0"/>
                      </a:lnTo>
                      <a:lnTo>
                        <a:pt x="20" y="8"/>
                      </a:lnTo>
                      <a:lnTo>
                        <a:pt x="28" y="18"/>
                      </a:lnTo>
                      <a:lnTo>
                        <a:pt x="40" y="36"/>
                      </a:lnTo>
                      <a:lnTo>
                        <a:pt x="44" y="44"/>
                      </a:lnTo>
                      <a:lnTo>
                        <a:pt x="44" y="52"/>
                      </a:lnTo>
                      <a:lnTo>
                        <a:pt x="42" y="56"/>
                      </a:lnTo>
                      <a:lnTo>
                        <a:pt x="38" y="60"/>
                      </a:lnTo>
                      <a:lnTo>
                        <a:pt x="28" y="64"/>
                      </a:lnTo>
                      <a:lnTo>
                        <a:pt x="28" y="64"/>
                      </a:lnTo>
                      <a:lnTo>
                        <a:pt x="14" y="50"/>
                      </a:lnTo>
                      <a:lnTo>
                        <a:pt x="8" y="42"/>
                      </a:lnTo>
                      <a:lnTo>
                        <a:pt x="0" y="36"/>
                      </a:lnTo>
                      <a:lnTo>
                        <a:pt x="0" y="36"/>
                      </a:lnTo>
                      <a:lnTo>
                        <a:pt x="8" y="16"/>
                      </a:lnTo>
                      <a:lnTo>
                        <a:pt x="12" y="8"/>
                      </a:lnTo>
                      <a:lnTo>
                        <a:pt x="16" y="0"/>
                      </a:lnTo>
                      <a:lnTo>
                        <a:pt x="16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1233" name="Freeform 209"/>
                <p:cNvSpPr>
                  <a:spLocks/>
                </p:cNvSpPr>
                <p:nvPr userDrawn="1"/>
              </p:nvSpPr>
              <p:spPr bwMode="auto">
                <a:xfrm>
                  <a:off x="4606" y="850"/>
                  <a:ext cx="2" cy="3"/>
                </a:xfrm>
                <a:custGeom>
                  <a:avLst/>
                  <a:gdLst/>
                  <a:ahLst/>
                  <a:cxnLst>
                    <a:cxn ang="0">
                      <a:pos x="4" y="10"/>
                    </a:cxn>
                    <a:cxn ang="0">
                      <a:pos x="4" y="10"/>
                    </a:cxn>
                    <a:cxn ang="0">
                      <a:pos x="2" y="10"/>
                    </a:cxn>
                    <a:cxn ang="0">
                      <a:pos x="2" y="10"/>
                    </a:cxn>
                    <a:cxn ang="0">
                      <a:pos x="0" y="6"/>
                    </a:cxn>
                    <a:cxn ang="0">
                      <a:pos x="2" y="0"/>
                    </a:cxn>
                    <a:cxn ang="0">
                      <a:pos x="2" y="0"/>
                    </a:cxn>
                    <a:cxn ang="0">
                      <a:pos x="6" y="0"/>
                    </a:cxn>
                    <a:cxn ang="0">
                      <a:pos x="6" y="4"/>
                    </a:cxn>
                    <a:cxn ang="0">
                      <a:pos x="6" y="6"/>
                    </a:cxn>
                    <a:cxn ang="0">
                      <a:pos x="4" y="10"/>
                    </a:cxn>
                    <a:cxn ang="0">
                      <a:pos x="4" y="10"/>
                    </a:cxn>
                  </a:cxnLst>
                  <a:rect l="0" t="0" r="r" b="b"/>
                  <a:pathLst>
                    <a:path w="6" h="10">
                      <a:moveTo>
                        <a:pt x="4" y="10"/>
                      </a:moveTo>
                      <a:lnTo>
                        <a:pt x="4" y="10"/>
                      </a:lnTo>
                      <a:lnTo>
                        <a:pt x="2" y="10"/>
                      </a:lnTo>
                      <a:lnTo>
                        <a:pt x="2" y="10"/>
                      </a:lnTo>
                      <a:lnTo>
                        <a:pt x="0" y="6"/>
                      </a:lnTo>
                      <a:lnTo>
                        <a:pt x="2" y="0"/>
                      </a:lnTo>
                      <a:lnTo>
                        <a:pt x="2" y="0"/>
                      </a:lnTo>
                      <a:lnTo>
                        <a:pt x="6" y="0"/>
                      </a:lnTo>
                      <a:lnTo>
                        <a:pt x="6" y="4"/>
                      </a:lnTo>
                      <a:lnTo>
                        <a:pt x="6" y="6"/>
                      </a:lnTo>
                      <a:lnTo>
                        <a:pt x="4" y="10"/>
                      </a:lnTo>
                      <a:lnTo>
                        <a:pt x="4" y="1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1234" name="Freeform 210"/>
                <p:cNvSpPr>
                  <a:spLocks/>
                </p:cNvSpPr>
                <p:nvPr userDrawn="1"/>
              </p:nvSpPr>
              <p:spPr bwMode="auto">
                <a:xfrm>
                  <a:off x="3163" y="875"/>
                  <a:ext cx="3" cy="2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4" y="0"/>
                    </a:cxn>
                    <a:cxn ang="0">
                      <a:pos x="8" y="2"/>
                    </a:cxn>
                    <a:cxn ang="0">
                      <a:pos x="10" y="4"/>
                    </a:cxn>
                    <a:cxn ang="0">
                      <a:pos x="8" y="6"/>
                    </a:cxn>
                    <a:cxn ang="0">
                      <a:pos x="8" y="6"/>
                    </a:cxn>
                    <a:cxn ang="0">
                      <a:pos x="2" y="4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10" h="6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0"/>
                      </a:lnTo>
                      <a:lnTo>
                        <a:pt x="8" y="2"/>
                      </a:lnTo>
                      <a:lnTo>
                        <a:pt x="10" y="4"/>
                      </a:lnTo>
                      <a:lnTo>
                        <a:pt x="8" y="6"/>
                      </a:lnTo>
                      <a:lnTo>
                        <a:pt x="8" y="6"/>
                      </a:lnTo>
                      <a:lnTo>
                        <a:pt x="2" y="4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1235" name="Freeform 211"/>
                <p:cNvSpPr>
                  <a:spLocks/>
                </p:cNvSpPr>
                <p:nvPr userDrawn="1"/>
              </p:nvSpPr>
              <p:spPr bwMode="auto">
                <a:xfrm>
                  <a:off x="3750" y="891"/>
                  <a:ext cx="5" cy="8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12" y="0"/>
                    </a:cxn>
                    <a:cxn ang="0">
                      <a:pos x="12" y="4"/>
                    </a:cxn>
                    <a:cxn ang="0">
                      <a:pos x="14" y="6"/>
                    </a:cxn>
                    <a:cxn ang="0">
                      <a:pos x="16" y="6"/>
                    </a:cxn>
                    <a:cxn ang="0">
                      <a:pos x="16" y="6"/>
                    </a:cxn>
                    <a:cxn ang="0">
                      <a:pos x="10" y="20"/>
                    </a:cxn>
                    <a:cxn ang="0">
                      <a:pos x="6" y="24"/>
                    </a:cxn>
                    <a:cxn ang="0">
                      <a:pos x="2" y="30"/>
                    </a:cxn>
                    <a:cxn ang="0">
                      <a:pos x="2" y="30"/>
                    </a:cxn>
                    <a:cxn ang="0">
                      <a:pos x="0" y="18"/>
                    </a:cxn>
                    <a:cxn ang="0">
                      <a:pos x="0" y="10"/>
                    </a:cxn>
                    <a:cxn ang="0">
                      <a:pos x="0" y="6"/>
                    </a:cxn>
                    <a:cxn ang="0">
                      <a:pos x="2" y="4"/>
                    </a:cxn>
                    <a:cxn ang="0">
                      <a:pos x="6" y="2"/>
                    </a:cxn>
                    <a:cxn ang="0">
                      <a:pos x="12" y="0"/>
                    </a:cxn>
                    <a:cxn ang="0">
                      <a:pos x="12" y="0"/>
                    </a:cxn>
                  </a:cxnLst>
                  <a:rect l="0" t="0" r="r" b="b"/>
                  <a:pathLst>
                    <a:path w="16" h="30">
                      <a:moveTo>
                        <a:pt x="12" y="0"/>
                      </a:moveTo>
                      <a:lnTo>
                        <a:pt x="12" y="0"/>
                      </a:lnTo>
                      <a:lnTo>
                        <a:pt x="12" y="4"/>
                      </a:lnTo>
                      <a:lnTo>
                        <a:pt x="14" y="6"/>
                      </a:lnTo>
                      <a:lnTo>
                        <a:pt x="16" y="6"/>
                      </a:lnTo>
                      <a:lnTo>
                        <a:pt x="16" y="6"/>
                      </a:lnTo>
                      <a:lnTo>
                        <a:pt x="10" y="20"/>
                      </a:lnTo>
                      <a:lnTo>
                        <a:pt x="6" y="24"/>
                      </a:lnTo>
                      <a:lnTo>
                        <a:pt x="2" y="30"/>
                      </a:lnTo>
                      <a:lnTo>
                        <a:pt x="2" y="30"/>
                      </a:lnTo>
                      <a:lnTo>
                        <a:pt x="0" y="18"/>
                      </a:lnTo>
                      <a:lnTo>
                        <a:pt x="0" y="10"/>
                      </a:lnTo>
                      <a:lnTo>
                        <a:pt x="0" y="6"/>
                      </a:lnTo>
                      <a:lnTo>
                        <a:pt x="2" y="4"/>
                      </a:lnTo>
                      <a:lnTo>
                        <a:pt x="6" y="2"/>
                      </a:lnTo>
                      <a:lnTo>
                        <a:pt x="12" y="0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1236" name="Freeform 212"/>
                <p:cNvSpPr>
                  <a:spLocks/>
                </p:cNvSpPr>
                <p:nvPr userDrawn="1"/>
              </p:nvSpPr>
              <p:spPr bwMode="auto">
                <a:xfrm>
                  <a:off x="3807" y="893"/>
                  <a:ext cx="7" cy="6"/>
                </a:xfrm>
                <a:custGeom>
                  <a:avLst/>
                  <a:gdLst/>
                  <a:ahLst/>
                  <a:cxnLst>
                    <a:cxn ang="0">
                      <a:pos x="22" y="0"/>
                    </a:cxn>
                    <a:cxn ang="0">
                      <a:pos x="22" y="0"/>
                    </a:cxn>
                    <a:cxn ang="0">
                      <a:pos x="26" y="4"/>
                    </a:cxn>
                    <a:cxn ang="0">
                      <a:pos x="26" y="8"/>
                    </a:cxn>
                    <a:cxn ang="0">
                      <a:pos x="24" y="12"/>
                    </a:cxn>
                    <a:cxn ang="0">
                      <a:pos x="20" y="16"/>
                    </a:cxn>
                    <a:cxn ang="0">
                      <a:pos x="12" y="20"/>
                    </a:cxn>
                    <a:cxn ang="0">
                      <a:pos x="0" y="22"/>
                    </a:cxn>
                    <a:cxn ang="0">
                      <a:pos x="0" y="22"/>
                    </a:cxn>
                    <a:cxn ang="0">
                      <a:pos x="2" y="16"/>
                    </a:cxn>
                    <a:cxn ang="0">
                      <a:pos x="4" y="14"/>
                    </a:cxn>
                    <a:cxn ang="0">
                      <a:pos x="2" y="10"/>
                    </a:cxn>
                    <a:cxn ang="0">
                      <a:pos x="2" y="10"/>
                    </a:cxn>
                    <a:cxn ang="0">
                      <a:pos x="14" y="6"/>
                    </a:cxn>
                    <a:cxn ang="0">
                      <a:pos x="20" y="4"/>
                    </a:cxn>
                    <a:cxn ang="0">
                      <a:pos x="22" y="0"/>
                    </a:cxn>
                    <a:cxn ang="0">
                      <a:pos x="22" y="0"/>
                    </a:cxn>
                  </a:cxnLst>
                  <a:rect l="0" t="0" r="r" b="b"/>
                  <a:pathLst>
                    <a:path w="26" h="22">
                      <a:moveTo>
                        <a:pt x="22" y="0"/>
                      </a:moveTo>
                      <a:lnTo>
                        <a:pt x="22" y="0"/>
                      </a:lnTo>
                      <a:lnTo>
                        <a:pt x="26" y="4"/>
                      </a:lnTo>
                      <a:lnTo>
                        <a:pt x="26" y="8"/>
                      </a:lnTo>
                      <a:lnTo>
                        <a:pt x="24" y="12"/>
                      </a:lnTo>
                      <a:lnTo>
                        <a:pt x="20" y="16"/>
                      </a:lnTo>
                      <a:lnTo>
                        <a:pt x="12" y="20"/>
                      </a:lnTo>
                      <a:lnTo>
                        <a:pt x="0" y="22"/>
                      </a:lnTo>
                      <a:lnTo>
                        <a:pt x="0" y="22"/>
                      </a:lnTo>
                      <a:lnTo>
                        <a:pt x="2" y="16"/>
                      </a:lnTo>
                      <a:lnTo>
                        <a:pt x="4" y="14"/>
                      </a:lnTo>
                      <a:lnTo>
                        <a:pt x="2" y="10"/>
                      </a:lnTo>
                      <a:lnTo>
                        <a:pt x="2" y="10"/>
                      </a:lnTo>
                      <a:lnTo>
                        <a:pt x="14" y="6"/>
                      </a:lnTo>
                      <a:lnTo>
                        <a:pt x="20" y="4"/>
                      </a:lnTo>
                      <a:lnTo>
                        <a:pt x="22" y="0"/>
                      </a:lnTo>
                      <a:lnTo>
                        <a:pt x="2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1237" name="Freeform 213"/>
                <p:cNvSpPr>
                  <a:spLocks/>
                </p:cNvSpPr>
                <p:nvPr userDrawn="1"/>
              </p:nvSpPr>
              <p:spPr bwMode="auto">
                <a:xfrm>
                  <a:off x="3764" y="900"/>
                  <a:ext cx="11" cy="9"/>
                </a:xfrm>
                <a:custGeom>
                  <a:avLst/>
                  <a:gdLst/>
                  <a:ahLst/>
                  <a:cxnLst>
                    <a:cxn ang="0">
                      <a:pos x="44" y="2"/>
                    </a:cxn>
                    <a:cxn ang="0">
                      <a:pos x="44" y="2"/>
                    </a:cxn>
                    <a:cxn ang="0">
                      <a:pos x="42" y="6"/>
                    </a:cxn>
                    <a:cxn ang="0">
                      <a:pos x="38" y="8"/>
                    </a:cxn>
                    <a:cxn ang="0">
                      <a:pos x="32" y="8"/>
                    </a:cxn>
                    <a:cxn ang="0">
                      <a:pos x="28" y="10"/>
                    </a:cxn>
                    <a:cxn ang="0">
                      <a:pos x="28" y="10"/>
                    </a:cxn>
                    <a:cxn ang="0">
                      <a:pos x="26" y="20"/>
                    </a:cxn>
                    <a:cxn ang="0">
                      <a:pos x="22" y="28"/>
                    </a:cxn>
                    <a:cxn ang="0">
                      <a:pos x="14" y="34"/>
                    </a:cxn>
                    <a:cxn ang="0">
                      <a:pos x="6" y="36"/>
                    </a:cxn>
                    <a:cxn ang="0">
                      <a:pos x="6" y="36"/>
                    </a:cxn>
                    <a:cxn ang="0">
                      <a:pos x="4" y="24"/>
                    </a:cxn>
                    <a:cxn ang="0">
                      <a:pos x="0" y="12"/>
                    </a:cxn>
                    <a:cxn ang="0">
                      <a:pos x="0" y="12"/>
                    </a:cxn>
                    <a:cxn ang="0">
                      <a:pos x="6" y="14"/>
                    </a:cxn>
                    <a:cxn ang="0">
                      <a:pos x="12" y="12"/>
                    </a:cxn>
                    <a:cxn ang="0">
                      <a:pos x="24" y="6"/>
                    </a:cxn>
                    <a:cxn ang="0">
                      <a:pos x="34" y="0"/>
                    </a:cxn>
                    <a:cxn ang="0">
                      <a:pos x="38" y="0"/>
                    </a:cxn>
                    <a:cxn ang="0">
                      <a:pos x="44" y="2"/>
                    </a:cxn>
                    <a:cxn ang="0">
                      <a:pos x="44" y="2"/>
                    </a:cxn>
                  </a:cxnLst>
                  <a:rect l="0" t="0" r="r" b="b"/>
                  <a:pathLst>
                    <a:path w="44" h="36">
                      <a:moveTo>
                        <a:pt x="44" y="2"/>
                      </a:moveTo>
                      <a:lnTo>
                        <a:pt x="44" y="2"/>
                      </a:lnTo>
                      <a:lnTo>
                        <a:pt x="42" y="6"/>
                      </a:lnTo>
                      <a:lnTo>
                        <a:pt x="38" y="8"/>
                      </a:lnTo>
                      <a:lnTo>
                        <a:pt x="32" y="8"/>
                      </a:lnTo>
                      <a:lnTo>
                        <a:pt x="28" y="10"/>
                      </a:lnTo>
                      <a:lnTo>
                        <a:pt x="28" y="10"/>
                      </a:lnTo>
                      <a:lnTo>
                        <a:pt x="26" y="20"/>
                      </a:lnTo>
                      <a:lnTo>
                        <a:pt x="22" y="28"/>
                      </a:lnTo>
                      <a:lnTo>
                        <a:pt x="14" y="34"/>
                      </a:lnTo>
                      <a:lnTo>
                        <a:pt x="6" y="36"/>
                      </a:lnTo>
                      <a:lnTo>
                        <a:pt x="6" y="36"/>
                      </a:lnTo>
                      <a:lnTo>
                        <a:pt x="4" y="24"/>
                      </a:lnTo>
                      <a:lnTo>
                        <a:pt x="0" y="12"/>
                      </a:lnTo>
                      <a:lnTo>
                        <a:pt x="0" y="12"/>
                      </a:lnTo>
                      <a:lnTo>
                        <a:pt x="6" y="14"/>
                      </a:lnTo>
                      <a:lnTo>
                        <a:pt x="12" y="12"/>
                      </a:lnTo>
                      <a:lnTo>
                        <a:pt x="24" y="6"/>
                      </a:lnTo>
                      <a:lnTo>
                        <a:pt x="34" y="0"/>
                      </a:lnTo>
                      <a:lnTo>
                        <a:pt x="38" y="0"/>
                      </a:lnTo>
                      <a:lnTo>
                        <a:pt x="44" y="2"/>
                      </a:lnTo>
                      <a:lnTo>
                        <a:pt x="44" y="2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1238" name="Freeform 214"/>
                <p:cNvSpPr>
                  <a:spLocks/>
                </p:cNvSpPr>
                <p:nvPr userDrawn="1"/>
              </p:nvSpPr>
              <p:spPr bwMode="auto">
                <a:xfrm>
                  <a:off x="3181" y="903"/>
                  <a:ext cx="2" cy="4"/>
                </a:xfrm>
                <a:custGeom>
                  <a:avLst/>
                  <a:gdLst/>
                  <a:ahLst/>
                  <a:cxnLst>
                    <a:cxn ang="0">
                      <a:pos x="4" y="0"/>
                    </a:cxn>
                    <a:cxn ang="0">
                      <a:pos x="4" y="0"/>
                    </a:cxn>
                    <a:cxn ang="0">
                      <a:pos x="6" y="2"/>
                    </a:cxn>
                    <a:cxn ang="0">
                      <a:pos x="10" y="2"/>
                    </a:cxn>
                    <a:cxn ang="0">
                      <a:pos x="10" y="2"/>
                    </a:cxn>
                    <a:cxn ang="0">
                      <a:pos x="8" y="8"/>
                    </a:cxn>
                    <a:cxn ang="0">
                      <a:pos x="8" y="14"/>
                    </a:cxn>
                    <a:cxn ang="0">
                      <a:pos x="8" y="14"/>
                    </a:cxn>
                    <a:cxn ang="0">
                      <a:pos x="4" y="14"/>
                    </a:cxn>
                    <a:cxn ang="0">
                      <a:pos x="0" y="12"/>
                    </a:cxn>
                    <a:cxn ang="0">
                      <a:pos x="0" y="12"/>
                    </a:cxn>
                    <a:cxn ang="0">
                      <a:pos x="2" y="6"/>
                    </a:cxn>
                    <a:cxn ang="0">
                      <a:pos x="4" y="0"/>
                    </a:cxn>
                    <a:cxn ang="0">
                      <a:pos x="4" y="0"/>
                    </a:cxn>
                  </a:cxnLst>
                  <a:rect l="0" t="0" r="r" b="b"/>
                  <a:pathLst>
                    <a:path w="10" h="14">
                      <a:moveTo>
                        <a:pt x="4" y="0"/>
                      </a:moveTo>
                      <a:lnTo>
                        <a:pt x="4" y="0"/>
                      </a:lnTo>
                      <a:lnTo>
                        <a:pt x="6" y="2"/>
                      </a:lnTo>
                      <a:lnTo>
                        <a:pt x="10" y="2"/>
                      </a:lnTo>
                      <a:lnTo>
                        <a:pt x="10" y="2"/>
                      </a:lnTo>
                      <a:lnTo>
                        <a:pt x="8" y="8"/>
                      </a:lnTo>
                      <a:lnTo>
                        <a:pt x="8" y="14"/>
                      </a:lnTo>
                      <a:lnTo>
                        <a:pt x="8" y="14"/>
                      </a:lnTo>
                      <a:lnTo>
                        <a:pt x="4" y="14"/>
                      </a:lnTo>
                      <a:lnTo>
                        <a:pt x="0" y="12"/>
                      </a:lnTo>
                      <a:lnTo>
                        <a:pt x="0" y="12"/>
                      </a:lnTo>
                      <a:lnTo>
                        <a:pt x="2" y="6"/>
                      </a:lnTo>
                      <a:lnTo>
                        <a:pt x="4" y="0"/>
                      </a:lnTo>
                      <a:lnTo>
                        <a:pt x="4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1239" name="Freeform 215"/>
                <p:cNvSpPr>
                  <a:spLocks/>
                </p:cNvSpPr>
                <p:nvPr userDrawn="1"/>
              </p:nvSpPr>
              <p:spPr bwMode="auto">
                <a:xfrm>
                  <a:off x="3757" y="905"/>
                  <a:ext cx="3" cy="3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12" y="0"/>
                    </a:cxn>
                    <a:cxn ang="0">
                      <a:pos x="12" y="6"/>
                    </a:cxn>
                    <a:cxn ang="0">
                      <a:pos x="10" y="10"/>
                    </a:cxn>
                    <a:cxn ang="0">
                      <a:pos x="8" y="12"/>
                    </a:cxn>
                    <a:cxn ang="0">
                      <a:pos x="2" y="12"/>
                    </a:cxn>
                    <a:cxn ang="0">
                      <a:pos x="2" y="12"/>
                    </a:cxn>
                    <a:cxn ang="0">
                      <a:pos x="0" y="8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12" y="0"/>
                    </a:cxn>
                    <a:cxn ang="0">
                      <a:pos x="12" y="0"/>
                    </a:cxn>
                  </a:cxnLst>
                  <a:rect l="0" t="0" r="r" b="b"/>
                  <a:pathLst>
                    <a:path w="12" h="12">
                      <a:moveTo>
                        <a:pt x="12" y="0"/>
                      </a:moveTo>
                      <a:lnTo>
                        <a:pt x="12" y="0"/>
                      </a:lnTo>
                      <a:lnTo>
                        <a:pt x="12" y="6"/>
                      </a:lnTo>
                      <a:lnTo>
                        <a:pt x="10" y="10"/>
                      </a:lnTo>
                      <a:lnTo>
                        <a:pt x="8" y="12"/>
                      </a:lnTo>
                      <a:lnTo>
                        <a:pt x="2" y="12"/>
                      </a:lnTo>
                      <a:lnTo>
                        <a:pt x="2" y="12"/>
                      </a:lnTo>
                      <a:lnTo>
                        <a:pt x="0" y="8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1240" name="Freeform 216"/>
                <p:cNvSpPr>
                  <a:spLocks/>
                </p:cNvSpPr>
                <p:nvPr userDrawn="1"/>
              </p:nvSpPr>
              <p:spPr bwMode="auto">
                <a:xfrm>
                  <a:off x="3777" y="907"/>
                  <a:ext cx="6" cy="8"/>
                </a:xfrm>
                <a:custGeom>
                  <a:avLst/>
                  <a:gdLst/>
                  <a:ahLst/>
                  <a:cxnLst>
                    <a:cxn ang="0">
                      <a:pos x="10" y="0"/>
                    </a:cxn>
                    <a:cxn ang="0">
                      <a:pos x="10" y="0"/>
                    </a:cxn>
                    <a:cxn ang="0">
                      <a:pos x="16" y="2"/>
                    </a:cxn>
                    <a:cxn ang="0">
                      <a:pos x="24" y="4"/>
                    </a:cxn>
                    <a:cxn ang="0">
                      <a:pos x="24" y="4"/>
                    </a:cxn>
                    <a:cxn ang="0">
                      <a:pos x="22" y="16"/>
                    </a:cxn>
                    <a:cxn ang="0">
                      <a:pos x="20" y="28"/>
                    </a:cxn>
                    <a:cxn ang="0">
                      <a:pos x="20" y="28"/>
                    </a:cxn>
                    <a:cxn ang="0">
                      <a:pos x="14" y="30"/>
                    </a:cxn>
                    <a:cxn ang="0">
                      <a:pos x="8" y="30"/>
                    </a:cxn>
                    <a:cxn ang="0">
                      <a:pos x="8" y="30"/>
                    </a:cxn>
                    <a:cxn ang="0">
                      <a:pos x="6" y="28"/>
                    </a:cxn>
                    <a:cxn ang="0">
                      <a:pos x="6" y="26"/>
                    </a:cxn>
                    <a:cxn ang="0">
                      <a:pos x="4" y="22"/>
                    </a:cxn>
                    <a:cxn ang="0">
                      <a:pos x="0" y="24"/>
                    </a:cxn>
                    <a:cxn ang="0">
                      <a:pos x="0" y="24"/>
                    </a:cxn>
                    <a:cxn ang="0">
                      <a:pos x="2" y="16"/>
                    </a:cxn>
                    <a:cxn ang="0">
                      <a:pos x="4" y="12"/>
                    </a:cxn>
                    <a:cxn ang="0">
                      <a:pos x="8" y="6"/>
                    </a:cxn>
                    <a:cxn ang="0">
                      <a:pos x="10" y="0"/>
                    </a:cxn>
                    <a:cxn ang="0">
                      <a:pos x="10" y="0"/>
                    </a:cxn>
                  </a:cxnLst>
                  <a:rect l="0" t="0" r="r" b="b"/>
                  <a:pathLst>
                    <a:path w="24" h="30">
                      <a:moveTo>
                        <a:pt x="10" y="0"/>
                      </a:moveTo>
                      <a:lnTo>
                        <a:pt x="10" y="0"/>
                      </a:lnTo>
                      <a:lnTo>
                        <a:pt x="16" y="2"/>
                      </a:lnTo>
                      <a:lnTo>
                        <a:pt x="24" y="4"/>
                      </a:lnTo>
                      <a:lnTo>
                        <a:pt x="24" y="4"/>
                      </a:lnTo>
                      <a:lnTo>
                        <a:pt x="22" y="16"/>
                      </a:lnTo>
                      <a:lnTo>
                        <a:pt x="20" y="28"/>
                      </a:lnTo>
                      <a:lnTo>
                        <a:pt x="20" y="28"/>
                      </a:lnTo>
                      <a:lnTo>
                        <a:pt x="14" y="30"/>
                      </a:lnTo>
                      <a:lnTo>
                        <a:pt x="8" y="30"/>
                      </a:lnTo>
                      <a:lnTo>
                        <a:pt x="8" y="30"/>
                      </a:lnTo>
                      <a:lnTo>
                        <a:pt x="6" y="28"/>
                      </a:lnTo>
                      <a:lnTo>
                        <a:pt x="6" y="26"/>
                      </a:lnTo>
                      <a:lnTo>
                        <a:pt x="4" y="22"/>
                      </a:lnTo>
                      <a:lnTo>
                        <a:pt x="0" y="24"/>
                      </a:lnTo>
                      <a:lnTo>
                        <a:pt x="0" y="24"/>
                      </a:lnTo>
                      <a:lnTo>
                        <a:pt x="2" y="16"/>
                      </a:lnTo>
                      <a:lnTo>
                        <a:pt x="4" y="12"/>
                      </a:lnTo>
                      <a:lnTo>
                        <a:pt x="8" y="6"/>
                      </a:lnTo>
                      <a:lnTo>
                        <a:pt x="10" y="0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1241" name="Freeform 217"/>
                <p:cNvSpPr>
                  <a:spLocks/>
                </p:cNvSpPr>
                <p:nvPr userDrawn="1"/>
              </p:nvSpPr>
              <p:spPr bwMode="auto">
                <a:xfrm>
                  <a:off x="3744" y="908"/>
                  <a:ext cx="4" cy="4"/>
                </a:xfrm>
                <a:custGeom>
                  <a:avLst/>
                  <a:gdLst/>
                  <a:ahLst/>
                  <a:cxnLst>
                    <a:cxn ang="0">
                      <a:pos x="10" y="0"/>
                    </a:cxn>
                    <a:cxn ang="0">
                      <a:pos x="10" y="0"/>
                    </a:cxn>
                    <a:cxn ang="0">
                      <a:pos x="14" y="2"/>
                    </a:cxn>
                    <a:cxn ang="0">
                      <a:pos x="14" y="6"/>
                    </a:cxn>
                    <a:cxn ang="0">
                      <a:pos x="14" y="8"/>
                    </a:cxn>
                    <a:cxn ang="0">
                      <a:pos x="12" y="12"/>
                    </a:cxn>
                    <a:cxn ang="0">
                      <a:pos x="8" y="12"/>
                    </a:cxn>
                    <a:cxn ang="0">
                      <a:pos x="6" y="14"/>
                    </a:cxn>
                    <a:cxn ang="0">
                      <a:pos x="2" y="12"/>
                    </a:cxn>
                    <a:cxn ang="0">
                      <a:pos x="0" y="8"/>
                    </a:cxn>
                    <a:cxn ang="0">
                      <a:pos x="0" y="8"/>
                    </a:cxn>
                    <a:cxn ang="0">
                      <a:pos x="6" y="8"/>
                    </a:cxn>
                    <a:cxn ang="0">
                      <a:pos x="8" y="6"/>
                    </a:cxn>
                    <a:cxn ang="0">
                      <a:pos x="10" y="0"/>
                    </a:cxn>
                    <a:cxn ang="0">
                      <a:pos x="10" y="0"/>
                    </a:cxn>
                  </a:cxnLst>
                  <a:rect l="0" t="0" r="r" b="b"/>
                  <a:pathLst>
                    <a:path w="14" h="14">
                      <a:moveTo>
                        <a:pt x="10" y="0"/>
                      </a:moveTo>
                      <a:lnTo>
                        <a:pt x="10" y="0"/>
                      </a:lnTo>
                      <a:lnTo>
                        <a:pt x="14" y="2"/>
                      </a:lnTo>
                      <a:lnTo>
                        <a:pt x="14" y="6"/>
                      </a:lnTo>
                      <a:lnTo>
                        <a:pt x="14" y="8"/>
                      </a:lnTo>
                      <a:lnTo>
                        <a:pt x="12" y="12"/>
                      </a:lnTo>
                      <a:lnTo>
                        <a:pt x="8" y="12"/>
                      </a:lnTo>
                      <a:lnTo>
                        <a:pt x="6" y="14"/>
                      </a:lnTo>
                      <a:lnTo>
                        <a:pt x="2" y="12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6" y="8"/>
                      </a:lnTo>
                      <a:lnTo>
                        <a:pt x="8" y="6"/>
                      </a:lnTo>
                      <a:lnTo>
                        <a:pt x="10" y="0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1242" name="Freeform 218"/>
                <p:cNvSpPr>
                  <a:spLocks/>
                </p:cNvSpPr>
                <p:nvPr userDrawn="1"/>
              </p:nvSpPr>
              <p:spPr bwMode="auto">
                <a:xfrm>
                  <a:off x="3176" y="916"/>
                  <a:ext cx="6" cy="8"/>
                </a:xfrm>
                <a:custGeom>
                  <a:avLst/>
                  <a:gdLst/>
                  <a:ahLst/>
                  <a:cxnLst>
                    <a:cxn ang="0">
                      <a:pos x="4" y="0"/>
                    </a:cxn>
                    <a:cxn ang="0">
                      <a:pos x="4" y="0"/>
                    </a:cxn>
                    <a:cxn ang="0">
                      <a:pos x="8" y="0"/>
                    </a:cxn>
                    <a:cxn ang="0">
                      <a:pos x="8" y="4"/>
                    </a:cxn>
                    <a:cxn ang="0">
                      <a:pos x="8" y="10"/>
                    </a:cxn>
                    <a:cxn ang="0">
                      <a:pos x="8" y="10"/>
                    </a:cxn>
                    <a:cxn ang="0">
                      <a:pos x="10" y="10"/>
                    </a:cxn>
                    <a:cxn ang="0">
                      <a:pos x="12" y="10"/>
                    </a:cxn>
                    <a:cxn ang="0">
                      <a:pos x="14" y="6"/>
                    </a:cxn>
                    <a:cxn ang="0">
                      <a:pos x="14" y="2"/>
                    </a:cxn>
                    <a:cxn ang="0">
                      <a:pos x="16" y="0"/>
                    </a:cxn>
                    <a:cxn ang="0">
                      <a:pos x="18" y="0"/>
                    </a:cxn>
                    <a:cxn ang="0">
                      <a:pos x="18" y="0"/>
                    </a:cxn>
                    <a:cxn ang="0">
                      <a:pos x="16" y="8"/>
                    </a:cxn>
                    <a:cxn ang="0">
                      <a:pos x="18" y="12"/>
                    </a:cxn>
                    <a:cxn ang="0">
                      <a:pos x="20" y="26"/>
                    </a:cxn>
                    <a:cxn ang="0">
                      <a:pos x="20" y="26"/>
                    </a:cxn>
                    <a:cxn ang="0">
                      <a:pos x="14" y="20"/>
                    </a:cxn>
                    <a:cxn ang="0">
                      <a:pos x="12" y="18"/>
                    </a:cxn>
                    <a:cxn ang="0">
                      <a:pos x="12" y="12"/>
                    </a:cxn>
                    <a:cxn ang="0">
                      <a:pos x="12" y="12"/>
                    </a:cxn>
                    <a:cxn ang="0">
                      <a:pos x="10" y="14"/>
                    </a:cxn>
                    <a:cxn ang="0">
                      <a:pos x="8" y="16"/>
                    </a:cxn>
                    <a:cxn ang="0">
                      <a:pos x="6" y="20"/>
                    </a:cxn>
                    <a:cxn ang="0">
                      <a:pos x="6" y="26"/>
                    </a:cxn>
                    <a:cxn ang="0">
                      <a:pos x="4" y="28"/>
                    </a:cxn>
                    <a:cxn ang="0">
                      <a:pos x="0" y="28"/>
                    </a:cxn>
                    <a:cxn ang="0">
                      <a:pos x="0" y="28"/>
                    </a:cxn>
                    <a:cxn ang="0">
                      <a:pos x="0" y="20"/>
                    </a:cxn>
                    <a:cxn ang="0">
                      <a:pos x="2" y="14"/>
                    </a:cxn>
                    <a:cxn ang="0">
                      <a:pos x="4" y="0"/>
                    </a:cxn>
                    <a:cxn ang="0">
                      <a:pos x="4" y="0"/>
                    </a:cxn>
                  </a:cxnLst>
                  <a:rect l="0" t="0" r="r" b="b"/>
                  <a:pathLst>
                    <a:path w="20" h="28">
                      <a:moveTo>
                        <a:pt x="4" y="0"/>
                      </a:moveTo>
                      <a:lnTo>
                        <a:pt x="4" y="0"/>
                      </a:lnTo>
                      <a:lnTo>
                        <a:pt x="8" y="0"/>
                      </a:lnTo>
                      <a:lnTo>
                        <a:pt x="8" y="4"/>
                      </a:lnTo>
                      <a:lnTo>
                        <a:pt x="8" y="10"/>
                      </a:lnTo>
                      <a:lnTo>
                        <a:pt x="8" y="10"/>
                      </a:lnTo>
                      <a:lnTo>
                        <a:pt x="10" y="10"/>
                      </a:lnTo>
                      <a:lnTo>
                        <a:pt x="12" y="10"/>
                      </a:lnTo>
                      <a:lnTo>
                        <a:pt x="14" y="6"/>
                      </a:lnTo>
                      <a:lnTo>
                        <a:pt x="14" y="2"/>
                      </a:lnTo>
                      <a:lnTo>
                        <a:pt x="16" y="0"/>
                      </a:lnTo>
                      <a:lnTo>
                        <a:pt x="18" y="0"/>
                      </a:lnTo>
                      <a:lnTo>
                        <a:pt x="18" y="0"/>
                      </a:lnTo>
                      <a:lnTo>
                        <a:pt x="16" y="8"/>
                      </a:lnTo>
                      <a:lnTo>
                        <a:pt x="18" y="12"/>
                      </a:lnTo>
                      <a:lnTo>
                        <a:pt x="20" y="26"/>
                      </a:lnTo>
                      <a:lnTo>
                        <a:pt x="20" y="26"/>
                      </a:lnTo>
                      <a:lnTo>
                        <a:pt x="14" y="20"/>
                      </a:lnTo>
                      <a:lnTo>
                        <a:pt x="12" y="18"/>
                      </a:lnTo>
                      <a:lnTo>
                        <a:pt x="12" y="12"/>
                      </a:lnTo>
                      <a:lnTo>
                        <a:pt x="12" y="12"/>
                      </a:lnTo>
                      <a:lnTo>
                        <a:pt x="10" y="14"/>
                      </a:lnTo>
                      <a:lnTo>
                        <a:pt x="8" y="16"/>
                      </a:lnTo>
                      <a:lnTo>
                        <a:pt x="6" y="20"/>
                      </a:lnTo>
                      <a:lnTo>
                        <a:pt x="6" y="26"/>
                      </a:lnTo>
                      <a:lnTo>
                        <a:pt x="4" y="28"/>
                      </a:lnTo>
                      <a:lnTo>
                        <a:pt x="0" y="28"/>
                      </a:lnTo>
                      <a:lnTo>
                        <a:pt x="0" y="28"/>
                      </a:lnTo>
                      <a:lnTo>
                        <a:pt x="0" y="20"/>
                      </a:lnTo>
                      <a:lnTo>
                        <a:pt x="2" y="14"/>
                      </a:lnTo>
                      <a:lnTo>
                        <a:pt x="4" y="0"/>
                      </a:lnTo>
                      <a:lnTo>
                        <a:pt x="4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1243" name="Freeform 219"/>
                <p:cNvSpPr>
                  <a:spLocks/>
                </p:cNvSpPr>
                <p:nvPr userDrawn="1"/>
              </p:nvSpPr>
              <p:spPr bwMode="auto">
                <a:xfrm>
                  <a:off x="3178" y="926"/>
                  <a:ext cx="2" cy="2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4" y="0"/>
                    </a:cxn>
                    <a:cxn ang="0">
                      <a:pos x="6" y="2"/>
                    </a:cxn>
                    <a:cxn ang="0">
                      <a:pos x="6" y="8"/>
                    </a:cxn>
                    <a:cxn ang="0">
                      <a:pos x="6" y="8"/>
                    </a:cxn>
                    <a:cxn ang="0">
                      <a:pos x="2" y="8"/>
                    </a:cxn>
                    <a:cxn ang="0">
                      <a:pos x="0" y="6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6" h="8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0"/>
                      </a:lnTo>
                      <a:lnTo>
                        <a:pt x="6" y="2"/>
                      </a:lnTo>
                      <a:lnTo>
                        <a:pt x="6" y="8"/>
                      </a:lnTo>
                      <a:lnTo>
                        <a:pt x="6" y="8"/>
                      </a:lnTo>
                      <a:lnTo>
                        <a:pt x="2" y="8"/>
                      </a:lnTo>
                      <a:lnTo>
                        <a:pt x="0" y="6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1244" name="Freeform 220"/>
                <p:cNvSpPr>
                  <a:spLocks/>
                </p:cNvSpPr>
                <p:nvPr userDrawn="1"/>
              </p:nvSpPr>
              <p:spPr bwMode="auto">
                <a:xfrm>
                  <a:off x="3103" y="932"/>
                  <a:ext cx="4" cy="10"/>
                </a:xfrm>
                <a:custGeom>
                  <a:avLst/>
                  <a:gdLst/>
                  <a:ahLst/>
                  <a:cxnLst>
                    <a:cxn ang="0">
                      <a:pos x="8" y="0"/>
                    </a:cxn>
                    <a:cxn ang="0">
                      <a:pos x="8" y="0"/>
                    </a:cxn>
                    <a:cxn ang="0">
                      <a:pos x="10" y="0"/>
                    </a:cxn>
                    <a:cxn ang="0">
                      <a:pos x="14" y="2"/>
                    </a:cxn>
                    <a:cxn ang="0">
                      <a:pos x="14" y="2"/>
                    </a:cxn>
                    <a:cxn ang="0">
                      <a:pos x="12" y="22"/>
                    </a:cxn>
                    <a:cxn ang="0">
                      <a:pos x="12" y="30"/>
                    </a:cxn>
                    <a:cxn ang="0">
                      <a:pos x="8" y="38"/>
                    </a:cxn>
                    <a:cxn ang="0">
                      <a:pos x="8" y="38"/>
                    </a:cxn>
                    <a:cxn ang="0">
                      <a:pos x="4" y="36"/>
                    </a:cxn>
                    <a:cxn ang="0">
                      <a:pos x="2" y="32"/>
                    </a:cxn>
                    <a:cxn ang="0">
                      <a:pos x="0" y="28"/>
                    </a:cxn>
                    <a:cxn ang="0">
                      <a:pos x="0" y="22"/>
                    </a:cxn>
                    <a:cxn ang="0">
                      <a:pos x="4" y="10"/>
                    </a:cxn>
                    <a:cxn ang="0">
                      <a:pos x="8" y="0"/>
                    </a:cxn>
                    <a:cxn ang="0">
                      <a:pos x="8" y="0"/>
                    </a:cxn>
                  </a:cxnLst>
                  <a:rect l="0" t="0" r="r" b="b"/>
                  <a:pathLst>
                    <a:path w="14" h="38">
                      <a:moveTo>
                        <a:pt x="8" y="0"/>
                      </a:moveTo>
                      <a:lnTo>
                        <a:pt x="8" y="0"/>
                      </a:lnTo>
                      <a:lnTo>
                        <a:pt x="10" y="0"/>
                      </a:lnTo>
                      <a:lnTo>
                        <a:pt x="14" y="2"/>
                      </a:lnTo>
                      <a:lnTo>
                        <a:pt x="14" y="2"/>
                      </a:lnTo>
                      <a:lnTo>
                        <a:pt x="12" y="22"/>
                      </a:lnTo>
                      <a:lnTo>
                        <a:pt x="12" y="30"/>
                      </a:lnTo>
                      <a:lnTo>
                        <a:pt x="8" y="38"/>
                      </a:lnTo>
                      <a:lnTo>
                        <a:pt x="8" y="38"/>
                      </a:lnTo>
                      <a:lnTo>
                        <a:pt x="4" y="36"/>
                      </a:lnTo>
                      <a:lnTo>
                        <a:pt x="2" y="32"/>
                      </a:lnTo>
                      <a:lnTo>
                        <a:pt x="0" y="28"/>
                      </a:lnTo>
                      <a:lnTo>
                        <a:pt x="0" y="22"/>
                      </a:lnTo>
                      <a:lnTo>
                        <a:pt x="4" y="10"/>
                      </a:lnTo>
                      <a:lnTo>
                        <a:pt x="8" y="0"/>
                      </a:lnTo>
                      <a:lnTo>
                        <a:pt x="8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1245" name="Freeform 221"/>
                <p:cNvSpPr>
                  <a:spLocks/>
                </p:cNvSpPr>
                <p:nvPr userDrawn="1"/>
              </p:nvSpPr>
              <p:spPr bwMode="auto">
                <a:xfrm>
                  <a:off x="3111" y="938"/>
                  <a:ext cx="1" cy="5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4" y="2"/>
                    </a:cxn>
                    <a:cxn ang="0">
                      <a:pos x="4" y="6"/>
                    </a:cxn>
                    <a:cxn ang="0">
                      <a:pos x="4" y="16"/>
                    </a:cxn>
                    <a:cxn ang="0">
                      <a:pos x="4" y="16"/>
                    </a:cxn>
                    <a:cxn ang="0">
                      <a:pos x="2" y="8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4" h="16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2"/>
                      </a:lnTo>
                      <a:lnTo>
                        <a:pt x="4" y="6"/>
                      </a:lnTo>
                      <a:lnTo>
                        <a:pt x="4" y="16"/>
                      </a:lnTo>
                      <a:lnTo>
                        <a:pt x="4" y="16"/>
                      </a:lnTo>
                      <a:lnTo>
                        <a:pt x="2" y="8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1246" name="Freeform 222"/>
                <p:cNvSpPr>
                  <a:spLocks/>
                </p:cNvSpPr>
                <p:nvPr userDrawn="1"/>
              </p:nvSpPr>
              <p:spPr bwMode="auto">
                <a:xfrm>
                  <a:off x="3174" y="945"/>
                  <a:ext cx="2" cy="10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2" y="0"/>
                    </a:cxn>
                    <a:cxn ang="0">
                      <a:pos x="6" y="2"/>
                    </a:cxn>
                    <a:cxn ang="0">
                      <a:pos x="8" y="6"/>
                    </a:cxn>
                    <a:cxn ang="0">
                      <a:pos x="8" y="16"/>
                    </a:cxn>
                    <a:cxn ang="0">
                      <a:pos x="6" y="28"/>
                    </a:cxn>
                    <a:cxn ang="0">
                      <a:pos x="6" y="38"/>
                    </a:cxn>
                    <a:cxn ang="0">
                      <a:pos x="6" y="38"/>
                    </a:cxn>
                    <a:cxn ang="0">
                      <a:pos x="4" y="36"/>
                    </a:cxn>
                    <a:cxn ang="0">
                      <a:pos x="2" y="34"/>
                    </a:cxn>
                    <a:cxn ang="0">
                      <a:pos x="0" y="24"/>
                    </a:cxn>
                    <a:cxn ang="0">
                      <a:pos x="0" y="12"/>
                    </a:cxn>
                    <a:cxn ang="0">
                      <a:pos x="2" y="0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8" h="38">
                      <a:moveTo>
                        <a:pt x="2" y="0"/>
                      </a:moveTo>
                      <a:lnTo>
                        <a:pt x="2" y="0"/>
                      </a:lnTo>
                      <a:lnTo>
                        <a:pt x="6" y="2"/>
                      </a:lnTo>
                      <a:lnTo>
                        <a:pt x="8" y="6"/>
                      </a:lnTo>
                      <a:lnTo>
                        <a:pt x="8" y="16"/>
                      </a:lnTo>
                      <a:lnTo>
                        <a:pt x="6" y="28"/>
                      </a:lnTo>
                      <a:lnTo>
                        <a:pt x="6" y="38"/>
                      </a:lnTo>
                      <a:lnTo>
                        <a:pt x="6" y="38"/>
                      </a:lnTo>
                      <a:lnTo>
                        <a:pt x="4" y="36"/>
                      </a:lnTo>
                      <a:lnTo>
                        <a:pt x="2" y="34"/>
                      </a:lnTo>
                      <a:lnTo>
                        <a:pt x="0" y="24"/>
                      </a:lnTo>
                      <a:lnTo>
                        <a:pt x="0" y="12"/>
                      </a:lnTo>
                      <a:lnTo>
                        <a:pt x="2" y="0"/>
                      </a:lnTo>
                      <a:lnTo>
                        <a:pt x="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1247" name="Freeform 223"/>
                <p:cNvSpPr>
                  <a:spLocks/>
                </p:cNvSpPr>
                <p:nvPr userDrawn="1"/>
              </p:nvSpPr>
              <p:spPr bwMode="auto">
                <a:xfrm>
                  <a:off x="3171" y="959"/>
                  <a:ext cx="2" cy="7"/>
                </a:xfrm>
                <a:custGeom>
                  <a:avLst/>
                  <a:gdLst/>
                  <a:ahLst/>
                  <a:cxnLst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6"/>
                    </a:cxn>
                    <a:cxn ang="0">
                      <a:pos x="8" y="14"/>
                    </a:cxn>
                    <a:cxn ang="0">
                      <a:pos x="4" y="26"/>
                    </a:cxn>
                    <a:cxn ang="0">
                      <a:pos x="4" y="26"/>
                    </a:cxn>
                    <a:cxn ang="0">
                      <a:pos x="0" y="24"/>
                    </a:cxn>
                    <a:cxn ang="0">
                      <a:pos x="0" y="20"/>
                    </a:cxn>
                    <a:cxn ang="0">
                      <a:pos x="0" y="14"/>
                    </a:cxn>
                    <a:cxn ang="0">
                      <a:pos x="6" y="0"/>
                    </a:cxn>
                    <a:cxn ang="0">
                      <a:pos x="6" y="0"/>
                    </a:cxn>
                  </a:cxnLst>
                  <a:rect l="0" t="0" r="r" b="b"/>
                  <a:pathLst>
                    <a:path w="10" h="26">
                      <a:moveTo>
                        <a:pt x="6" y="0"/>
                      </a:moveTo>
                      <a:lnTo>
                        <a:pt x="6" y="0"/>
                      </a:lnTo>
                      <a:lnTo>
                        <a:pt x="10" y="6"/>
                      </a:lnTo>
                      <a:lnTo>
                        <a:pt x="8" y="14"/>
                      </a:lnTo>
                      <a:lnTo>
                        <a:pt x="4" y="26"/>
                      </a:lnTo>
                      <a:lnTo>
                        <a:pt x="4" y="26"/>
                      </a:lnTo>
                      <a:lnTo>
                        <a:pt x="0" y="24"/>
                      </a:lnTo>
                      <a:lnTo>
                        <a:pt x="0" y="20"/>
                      </a:lnTo>
                      <a:lnTo>
                        <a:pt x="0" y="14"/>
                      </a:lnTo>
                      <a:lnTo>
                        <a:pt x="6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1248" name="Freeform 224"/>
                <p:cNvSpPr>
                  <a:spLocks/>
                </p:cNvSpPr>
                <p:nvPr userDrawn="1"/>
              </p:nvSpPr>
              <p:spPr bwMode="auto">
                <a:xfrm>
                  <a:off x="3166" y="970"/>
                  <a:ext cx="2" cy="5"/>
                </a:xfrm>
                <a:custGeom>
                  <a:avLst/>
                  <a:gdLst/>
                  <a:ahLst/>
                  <a:cxnLst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8" y="4"/>
                    </a:cxn>
                    <a:cxn ang="0">
                      <a:pos x="8" y="8"/>
                    </a:cxn>
                    <a:cxn ang="0">
                      <a:pos x="4" y="18"/>
                    </a:cxn>
                    <a:cxn ang="0">
                      <a:pos x="4" y="18"/>
                    </a:cxn>
                    <a:cxn ang="0">
                      <a:pos x="0" y="14"/>
                    </a:cxn>
                    <a:cxn ang="0">
                      <a:pos x="2" y="8"/>
                    </a:cxn>
                    <a:cxn ang="0">
                      <a:pos x="6" y="0"/>
                    </a:cxn>
                    <a:cxn ang="0">
                      <a:pos x="6" y="0"/>
                    </a:cxn>
                  </a:cxnLst>
                  <a:rect l="0" t="0" r="r" b="b"/>
                  <a:pathLst>
                    <a:path w="8" h="18">
                      <a:moveTo>
                        <a:pt x="6" y="0"/>
                      </a:moveTo>
                      <a:lnTo>
                        <a:pt x="6" y="0"/>
                      </a:lnTo>
                      <a:lnTo>
                        <a:pt x="8" y="4"/>
                      </a:lnTo>
                      <a:lnTo>
                        <a:pt x="8" y="8"/>
                      </a:lnTo>
                      <a:lnTo>
                        <a:pt x="4" y="18"/>
                      </a:lnTo>
                      <a:lnTo>
                        <a:pt x="4" y="18"/>
                      </a:lnTo>
                      <a:lnTo>
                        <a:pt x="0" y="14"/>
                      </a:lnTo>
                      <a:lnTo>
                        <a:pt x="2" y="8"/>
                      </a:lnTo>
                      <a:lnTo>
                        <a:pt x="6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1249" name="Freeform 225"/>
                <p:cNvSpPr>
                  <a:spLocks/>
                </p:cNvSpPr>
                <p:nvPr userDrawn="1"/>
              </p:nvSpPr>
              <p:spPr bwMode="auto">
                <a:xfrm>
                  <a:off x="3179" y="980"/>
                  <a:ext cx="2" cy="6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2" y="0"/>
                    </a:cxn>
                    <a:cxn ang="0">
                      <a:pos x="4" y="2"/>
                    </a:cxn>
                    <a:cxn ang="0">
                      <a:pos x="6" y="4"/>
                    </a:cxn>
                    <a:cxn ang="0">
                      <a:pos x="6" y="8"/>
                    </a:cxn>
                    <a:cxn ang="0">
                      <a:pos x="4" y="14"/>
                    </a:cxn>
                    <a:cxn ang="0">
                      <a:pos x="6" y="20"/>
                    </a:cxn>
                    <a:cxn ang="0">
                      <a:pos x="6" y="20"/>
                    </a:cxn>
                    <a:cxn ang="0">
                      <a:pos x="2" y="16"/>
                    </a:cxn>
                    <a:cxn ang="0">
                      <a:pos x="0" y="12"/>
                    </a:cxn>
                    <a:cxn ang="0">
                      <a:pos x="2" y="0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6" h="20">
                      <a:moveTo>
                        <a:pt x="2" y="0"/>
                      </a:moveTo>
                      <a:lnTo>
                        <a:pt x="2" y="0"/>
                      </a:lnTo>
                      <a:lnTo>
                        <a:pt x="4" y="2"/>
                      </a:lnTo>
                      <a:lnTo>
                        <a:pt x="6" y="4"/>
                      </a:lnTo>
                      <a:lnTo>
                        <a:pt x="6" y="8"/>
                      </a:lnTo>
                      <a:lnTo>
                        <a:pt x="4" y="14"/>
                      </a:lnTo>
                      <a:lnTo>
                        <a:pt x="6" y="20"/>
                      </a:lnTo>
                      <a:lnTo>
                        <a:pt x="6" y="20"/>
                      </a:lnTo>
                      <a:lnTo>
                        <a:pt x="2" y="16"/>
                      </a:lnTo>
                      <a:lnTo>
                        <a:pt x="0" y="12"/>
                      </a:lnTo>
                      <a:lnTo>
                        <a:pt x="2" y="0"/>
                      </a:lnTo>
                      <a:lnTo>
                        <a:pt x="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1250" name="Freeform 226"/>
                <p:cNvSpPr>
                  <a:spLocks/>
                </p:cNvSpPr>
                <p:nvPr userDrawn="1"/>
              </p:nvSpPr>
              <p:spPr bwMode="auto">
                <a:xfrm>
                  <a:off x="3157" y="987"/>
                  <a:ext cx="2" cy="3"/>
                </a:xfrm>
                <a:custGeom>
                  <a:avLst/>
                  <a:gdLst/>
                  <a:ahLst/>
                  <a:cxnLst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8" y="0"/>
                    </a:cxn>
                    <a:cxn ang="0">
                      <a:pos x="8" y="2"/>
                    </a:cxn>
                    <a:cxn ang="0">
                      <a:pos x="8" y="6"/>
                    </a:cxn>
                    <a:cxn ang="0">
                      <a:pos x="6" y="10"/>
                    </a:cxn>
                    <a:cxn ang="0">
                      <a:pos x="4" y="12"/>
                    </a:cxn>
                    <a:cxn ang="0">
                      <a:pos x="4" y="12"/>
                    </a:cxn>
                    <a:cxn ang="0">
                      <a:pos x="0" y="10"/>
                    </a:cxn>
                    <a:cxn ang="0">
                      <a:pos x="2" y="6"/>
                    </a:cxn>
                    <a:cxn ang="0">
                      <a:pos x="4" y="4"/>
                    </a:cxn>
                    <a:cxn ang="0">
                      <a:pos x="6" y="0"/>
                    </a:cxn>
                    <a:cxn ang="0">
                      <a:pos x="6" y="0"/>
                    </a:cxn>
                  </a:cxnLst>
                  <a:rect l="0" t="0" r="r" b="b"/>
                  <a:pathLst>
                    <a:path w="8" h="12">
                      <a:moveTo>
                        <a:pt x="6" y="0"/>
                      </a:moveTo>
                      <a:lnTo>
                        <a:pt x="6" y="0"/>
                      </a:lnTo>
                      <a:lnTo>
                        <a:pt x="8" y="0"/>
                      </a:lnTo>
                      <a:lnTo>
                        <a:pt x="8" y="2"/>
                      </a:lnTo>
                      <a:lnTo>
                        <a:pt x="8" y="6"/>
                      </a:lnTo>
                      <a:lnTo>
                        <a:pt x="6" y="10"/>
                      </a:lnTo>
                      <a:lnTo>
                        <a:pt x="4" y="12"/>
                      </a:lnTo>
                      <a:lnTo>
                        <a:pt x="4" y="12"/>
                      </a:lnTo>
                      <a:lnTo>
                        <a:pt x="0" y="10"/>
                      </a:lnTo>
                      <a:lnTo>
                        <a:pt x="2" y="6"/>
                      </a:lnTo>
                      <a:lnTo>
                        <a:pt x="4" y="4"/>
                      </a:lnTo>
                      <a:lnTo>
                        <a:pt x="6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1251" name="Freeform 227"/>
                <p:cNvSpPr>
                  <a:spLocks/>
                </p:cNvSpPr>
                <p:nvPr userDrawn="1"/>
              </p:nvSpPr>
              <p:spPr bwMode="auto">
                <a:xfrm>
                  <a:off x="3135" y="988"/>
                  <a:ext cx="5" cy="6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4" y="2"/>
                    </a:cxn>
                    <a:cxn ang="0">
                      <a:pos x="6" y="4"/>
                    </a:cxn>
                    <a:cxn ang="0">
                      <a:pos x="8" y="12"/>
                    </a:cxn>
                    <a:cxn ang="0">
                      <a:pos x="8" y="12"/>
                    </a:cxn>
                    <a:cxn ang="0">
                      <a:pos x="12" y="12"/>
                    </a:cxn>
                    <a:cxn ang="0">
                      <a:pos x="14" y="12"/>
                    </a:cxn>
                    <a:cxn ang="0">
                      <a:pos x="16" y="8"/>
                    </a:cxn>
                    <a:cxn ang="0">
                      <a:pos x="16" y="8"/>
                    </a:cxn>
                    <a:cxn ang="0">
                      <a:pos x="18" y="10"/>
                    </a:cxn>
                    <a:cxn ang="0">
                      <a:pos x="18" y="14"/>
                    </a:cxn>
                    <a:cxn ang="0">
                      <a:pos x="16" y="20"/>
                    </a:cxn>
                    <a:cxn ang="0">
                      <a:pos x="16" y="24"/>
                    </a:cxn>
                    <a:cxn ang="0">
                      <a:pos x="16" y="24"/>
                    </a:cxn>
                    <a:cxn ang="0">
                      <a:pos x="14" y="22"/>
                    </a:cxn>
                    <a:cxn ang="0">
                      <a:pos x="12" y="22"/>
                    </a:cxn>
                    <a:cxn ang="0">
                      <a:pos x="6" y="24"/>
                    </a:cxn>
                    <a:cxn ang="0">
                      <a:pos x="6" y="24"/>
                    </a:cxn>
                    <a:cxn ang="0">
                      <a:pos x="6" y="18"/>
                    </a:cxn>
                    <a:cxn ang="0">
                      <a:pos x="2" y="12"/>
                    </a:cxn>
                    <a:cxn ang="0">
                      <a:pos x="0" y="8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18" h="24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2"/>
                      </a:lnTo>
                      <a:lnTo>
                        <a:pt x="6" y="4"/>
                      </a:lnTo>
                      <a:lnTo>
                        <a:pt x="8" y="12"/>
                      </a:lnTo>
                      <a:lnTo>
                        <a:pt x="8" y="12"/>
                      </a:lnTo>
                      <a:lnTo>
                        <a:pt x="12" y="12"/>
                      </a:lnTo>
                      <a:lnTo>
                        <a:pt x="14" y="12"/>
                      </a:lnTo>
                      <a:lnTo>
                        <a:pt x="16" y="8"/>
                      </a:lnTo>
                      <a:lnTo>
                        <a:pt x="16" y="8"/>
                      </a:lnTo>
                      <a:lnTo>
                        <a:pt x="18" y="10"/>
                      </a:lnTo>
                      <a:lnTo>
                        <a:pt x="18" y="14"/>
                      </a:lnTo>
                      <a:lnTo>
                        <a:pt x="16" y="20"/>
                      </a:lnTo>
                      <a:lnTo>
                        <a:pt x="16" y="24"/>
                      </a:lnTo>
                      <a:lnTo>
                        <a:pt x="16" y="24"/>
                      </a:lnTo>
                      <a:lnTo>
                        <a:pt x="14" y="22"/>
                      </a:lnTo>
                      <a:lnTo>
                        <a:pt x="12" y="22"/>
                      </a:lnTo>
                      <a:lnTo>
                        <a:pt x="6" y="24"/>
                      </a:lnTo>
                      <a:lnTo>
                        <a:pt x="6" y="24"/>
                      </a:lnTo>
                      <a:lnTo>
                        <a:pt x="6" y="18"/>
                      </a:lnTo>
                      <a:lnTo>
                        <a:pt x="2" y="12"/>
                      </a:lnTo>
                      <a:lnTo>
                        <a:pt x="0" y="8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1252" name="Freeform 228"/>
                <p:cNvSpPr>
                  <a:spLocks/>
                </p:cNvSpPr>
                <p:nvPr userDrawn="1"/>
              </p:nvSpPr>
              <p:spPr bwMode="auto">
                <a:xfrm>
                  <a:off x="3162" y="1008"/>
                  <a:ext cx="3" cy="2"/>
                </a:xfrm>
                <a:custGeom>
                  <a:avLst/>
                  <a:gdLst/>
                  <a:ahLst/>
                  <a:cxnLst>
                    <a:cxn ang="0">
                      <a:pos x="8" y="0"/>
                    </a:cxn>
                    <a:cxn ang="0">
                      <a:pos x="8" y="0"/>
                    </a:cxn>
                    <a:cxn ang="0">
                      <a:pos x="10" y="2"/>
                    </a:cxn>
                    <a:cxn ang="0">
                      <a:pos x="10" y="6"/>
                    </a:cxn>
                    <a:cxn ang="0">
                      <a:pos x="10" y="6"/>
                    </a:cxn>
                    <a:cxn ang="0">
                      <a:pos x="6" y="8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4"/>
                    </a:cxn>
                    <a:cxn ang="0">
                      <a:pos x="4" y="4"/>
                    </a:cxn>
                    <a:cxn ang="0">
                      <a:pos x="8" y="2"/>
                    </a:cxn>
                    <a:cxn ang="0">
                      <a:pos x="8" y="0"/>
                    </a:cxn>
                    <a:cxn ang="0">
                      <a:pos x="8" y="0"/>
                    </a:cxn>
                  </a:cxnLst>
                  <a:rect l="0" t="0" r="r" b="b"/>
                  <a:pathLst>
                    <a:path w="10" h="8">
                      <a:moveTo>
                        <a:pt x="8" y="0"/>
                      </a:moveTo>
                      <a:lnTo>
                        <a:pt x="8" y="0"/>
                      </a:lnTo>
                      <a:lnTo>
                        <a:pt x="10" y="2"/>
                      </a:lnTo>
                      <a:lnTo>
                        <a:pt x="10" y="6"/>
                      </a:lnTo>
                      <a:lnTo>
                        <a:pt x="10" y="6"/>
                      </a:lnTo>
                      <a:lnTo>
                        <a:pt x="6" y="8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4"/>
                      </a:lnTo>
                      <a:lnTo>
                        <a:pt x="4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8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1253" name="Freeform 229"/>
                <p:cNvSpPr>
                  <a:spLocks/>
                </p:cNvSpPr>
                <p:nvPr userDrawn="1"/>
              </p:nvSpPr>
              <p:spPr bwMode="auto">
                <a:xfrm>
                  <a:off x="3150" y="1012"/>
                  <a:ext cx="10" cy="14"/>
                </a:xfrm>
                <a:custGeom>
                  <a:avLst/>
                  <a:gdLst/>
                  <a:ahLst/>
                  <a:cxnLst>
                    <a:cxn ang="0">
                      <a:pos x="14" y="0"/>
                    </a:cxn>
                    <a:cxn ang="0">
                      <a:pos x="14" y="0"/>
                    </a:cxn>
                    <a:cxn ang="0">
                      <a:pos x="20" y="0"/>
                    </a:cxn>
                    <a:cxn ang="0">
                      <a:pos x="26" y="2"/>
                    </a:cxn>
                    <a:cxn ang="0">
                      <a:pos x="36" y="10"/>
                    </a:cxn>
                    <a:cxn ang="0">
                      <a:pos x="36" y="10"/>
                    </a:cxn>
                    <a:cxn ang="0">
                      <a:pos x="32" y="18"/>
                    </a:cxn>
                    <a:cxn ang="0">
                      <a:pos x="30" y="30"/>
                    </a:cxn>
                    <a:cxn ang="0">
                      <a:pos x="28" y="54"/>
                    </a:cxn>
                    <a:cxn ang="0">
                      <a:pos x="28" y="54"/>
                    </a:cxn>
                    <a:cxn ang="0">
                      <a:pos x="18" y="52"/>
                    </a:cxn>
                    <a:cxn ang="0">
                      <a:pos x="10" y="46"/>
                    </a:cxn>
                    <a:cxn ang="0">
                      <a:pos x="4" y="40"/>
                    </a:cxn>
                    <a:cxn ang="0">
                      <a:pos x="0" y="32"/>
                    </a:cxn>
                    <a:cxn ang="0">
                      <a:pos x="0" y="32"/>
                    </a:cxn>
                    <a:cxn ang="0">
                      <a:pos x="4" y="34"/>
                    </a:cxn>
                    <a:cxn ang="0">
                      <a:pos x="8" y="32"/>
                    </a:cxn>
                    <a:cxn ang="0">
                      <a:pos x="10" y="32"/>
                    </a:cxn>
                    <a:cxn ang="0">
                      <a:pos x="14" y="34"/>
                    </a:cxn>
                    <a:cxn ang="0">
                      <a:pos x="14" y="34"/>
                    </a:cxn>
                    <a:cxn ang="0">
                      <a:pos x="16" y="26"/>
                    </a:cxn>
                    <a:cxn ang="0">
                      <a:pos x="16" y="16"/>
                    </a:cxn>
                    <a:cxn ang="0">
                      <a:pos x="16" y="8"/>
                    </a:cxn>
                    <a:cxn ang="0">
                      <a:pos x="14" y="0"/>
                    </a:cxn>
                    <a:cxn ang="0">
                      <a:pos x="14" y="0"/>
                    </a:cxn>
                  </a:cxnLst>
                  <a:rect l="0" t="0" r="r" b="b"/>
                  <a:pathLst>
                    <a:path w="36" h="54">
                      <a:moveTo>
                        <a:pt x="14" y="0"/>
                      </a:moveTo>
                      <a:lnTo>
                        <a:pt x="14" y="0"/>
                      </a:lnTo>
                      <a:lnTo>
                        <a:pt x="20" y="0"/>
                      </a:lnTo>
                      <a:lnTo>
                        <a:pt x="26" y="2"/>
                      </a:lnTo>
                      <a:lnTo>
                        <a:pt x="36" y="10"/>
                      </a:lnTo>
                      <a:lnTo>
                        <a:pt x="36" y="10"/>
                      </a:lnTo>
                      <a:lnTo>
                        <a:pt x="32" y="18"/>
                      </a:lnTo>
                      <a:lnTo>
                        <a:pt x="30" y="30"/>
                      </a:lnTo>
                      <a:lnTo>
                        <a:pt x="28" y="54"/>
                      </a:lnTo>
                      <a:lnTo>
                        <a:pt x="28" y="54"/>
                      </a:lnTo>
                      <a:lnTo>
                        <a:pt x="18" y="52"/>
                      </a:lnTo>
                      <a:lnTo>
                        <a:pt x="10" y="46"/>
                      </a:lnTo>
                      <a:lnTo>
                        <a:pt x="4" y="40"/>
                      </a:lnTo>
                      <a:lnTo>
                        <a:pt x="0" y="32"/>
                      </a:lnTo>
                      <a:lnTo>
                        <a:pt x="0" y="32"/>
                      </a:lnTo>
                      <a:lnTo>
                        <a:pt x="4" y="34"/>
                      </a:lnTo>
                      <a:lnTo>
                        <a:pt x="8" y="32"/>
                      </a:lnTo>
                      <a:lnTo>
                        <a:pt x="10" y="32"/>
                      </a:lnTo>
                      <a:lnTo>
                        <a:pt x="14" y="34"/>
                      </a:lnTo>
                      <a:lnTo>
                        <a:pt x="14" y="34"/>
                      </a:lnTo>
                      <a:lnTo>
                        <a:pt x="16" y="26"/>
                      </a:lnTo>
                      <a:lnTo>
                        <a:pt x="16" y="16"/>
                      </a:lnTo>
                      <a:lnTo>
                        <a:pt x="16" y="8"/>
                      </a:lnTo>
                      <a:lnTo>
                        <a:pt x="14" y="0"/>
                      </a:lnTo>
                      <a:lnTo>
                        <a:pt x="14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1254" name="Freeform 230"/>
                <p:cNvSpPr>
                  <a:spLocks/>
                </p:cNvSpPr>
                <p:nvPr userDrawn="1"/>
              </p:nvSpPr>
              <p:spPr bwMode="auto">
                <a:xfrm>
                  <a:off x="4552" y="1031"/>
                  <a:ext cx="4" cy="4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2" y="0"/>
                    </a:cxn>
                    <a:cxn ang="0">
                      <a:pos x="6" y="2"/>
                    </a:cxn>
                    <a:cxn ang="0">
                      <a:pos x="12" y="6"/>
                    </a:cxn>
                    <a:cxn ang="0">
                      <a:pos x="14" y="10"/>
                    </a:cxn>
                    <a:cxn ang="0">
                      <a:pos x="16" y="18"/>
                    </a:cxn>
                    <a:cxn ang="0">
                      <a:pos x="16" y="18"/>
                    </a:cxn>
                    <a:cxn ang="0">
                      <a:pos x="12" y="16"/>
                    </a:cxn>
                    <a:cxn ang="0">
                      <a:pos x="10" y="16"/>
                    </a:cxn>
                    <a:cxn ang="0">
                      <a:pos x="6" y="14"/>
                    </a:cxn>
                    <a:cxn ang="0">
                      <a:pos x="2" y="14"/>
                    </a:cxn>
                    <a:cxn ang="0">
                      <a:pos x="2" y="14"/>
                    </a:cxn>
                    <a:cxn ang="0">
                      <a:pos x="0" y="8"/>
                    </a:cxn>
                    <a:cxn ang="0">
                      <a:pos x="2" y="0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16" h="18">
                      <a:moveTo>
                        <a:pt x="2" y="0"/>
                      </a:moveTo>
                      <a:lnTo>
                        <a:pt x="2" y="0"/>
                      </a:lnTo>
                      <a:lnTo>
                        <a:pt x="6" y="2"/>
                      </a:lnTo>
                      <a:lnTo>
                        <a:pt x="12" y="6"/>
                      </a:lnTo>
                      <a:lnTo>
                        <a:pt x="14" y="10"/>
                      </a:lnTo>
                      <a:lnTo>
                        <a:pt x="16" y="18"/>
                      </a:lnTo>
                      <a:lnTo>
                        <a:pt x="16" y="18"/>
                      </a:lnTo>
                      <a:lnTo>
                        <a:pt x="12" y="16"/>
                      </a:lnTo>
                      <a:lnTo>
                        <a:pt x="10" y="16"/>
                      </a:lnTo>
                      <a:lnTo>
                        <a:pt x="6" y="14"/>
                      </a:lnTo>
                      <a:lnTo>
                        <a:pt x="2" y="14"/>
                      </a:lnTo>
                      <a:lnTo>
                        <a:pt x="2" y="14"/>
                      </a:lnTo>
                      <a:lnTo>
                        <a:pt x="0" y="8"/>
                      </a:lnTo>
                      <a:lnTo>
                        <a:pt x="2" y="0"/>
                      </a:lnTo>
                      <a:lnTo>
                        <a:pt x="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1255" name="Freeform 231"/>
                <p:cNvSpPr>
                  <a:spLocks/>
                </p:cNvSpPr>
                <p:nvPr userDrawn="1"/>
              </p:nvSpPr>
              <p:spPr bwMode="auto">
                <a:xfrm>
                  <a:off x="3741" y="1053"/>
                  <a:ext cx="2" cy="5"/>
                </a:xfrm>
                <a:custGeom>
                  <a:avLst/>
                  <a:gdLst/>
                  <a:ahLst/>
                  <a:cxnLst>
                    <a:cxn ang="0">
                      <a:pos x="10" y="0"/>
                    </a:cxn>
                    <a:cxn ang="0">
                      <a:pos x="10" y="0"/>
                    </a:cxn>
                    <a:cxn ang="0">
                      <a:pos x="8" y="6"/>
                    </a:cxn>
                    <a:cxn ang="0">
                      <a:pos x="6" y="12"/>
                    </a:cxn>
                    <a:cxn ang="0">
                      <a:pos x="4" y="16"/>
                    </a:cxn>
                    <a:cxn ang="0">
                      <a:pos x="2" y="18"/>
                    </a:cxn>
                    <a:cxn ang="0">
                      <a:pos x="0" y="18"/>
                    </a:cxn>
                    <a:cxn ang="0">
                      <a:pos x="0" y="18"/>
                    </a:cxn>
                    <a:cxn ang="0">
                      <a:pos x="2" y="6"/>
                    </a:cxn>
                    <a:cxn ang="0">
                      <a:pos x="6" y="2"/>
                    </a:cxn>
                    <a:cxn ang="0">
                      <a:pos x="10" y="0"/>
                    </a:cxn>
                    <a:cxn ang="0">
                      <a:pos x="10" y="0"/>
                    </a:cxn>
                  </a:cxnLst>
                  <a:rect l="0" t="0" r="r" b="b"/>
                  <a:pathLst>
                    <a:path w="10" h="18">
                      <a:moveTo>
                        <a:pt x="10" y="0"/>
                      </a:moveTo>
                      <a:lnTo>
                        <a:pt x="10" y="0"/>
                      </a:lnTo>
                      <a:lnTo>
                        <a:pt x="8" y="6"/>
                      </a:lnTo>
                      <a:lnTo>
                        <a:pt x="6" y="12"/>
                      </a:lnTo>
                      <a:lnTo>
                        <a:pt x="4" y="16"/>
                      </a:lnTo>
                      <a:lnTo>
                        <a:pt x="2" y="18"/>
                      </a:lnTo>
                      <a:lnTo>
                        <a:pt x="0" y="18"/>
                      </a:lnTo>
                      <a:lnTo>
                        <a:pt x="0" y="18"/>
                      </a:lnTo>
                      <a:lnTo>
                        <a:pt x="2" y="6"/>
                      </a:lnTo>
                      <a:lnTo>
                        <a:pt x="6" y="2"/>
                      </a:lnTo>
                      <a:lnTo>
                        <a:pt x="10" y="0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1256" name="Freeform 232"/>
                <p:cNvSpPr>
                  <a:spLocks/>
                </p:cNvSpPr>
                <p:nvPr userDrawn="1"/>
              </p:nvSpPr>
              <p:spPr bwMode="auto">
                <a:xfrm>
                  <a:off x="4537" y="1057"/>
                  <a:ext cx="5" cy="5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2" y="0"/>
                    </a:cxn>
                    <a:cxn ang="0">
                      <a:pos x="4" y="0"/>
                    </a:cxn>
                    <a:cxn ang="0">
                      <a:pos x="4" y="2"/>
                    </a:cxn>
                    <a:cxn ang="0">
                      <a:pos x="4" y="2"/>
                    </a:cxn>
                    <a:cxn ang="0">
                      <a:pos x="4" y="4"/>
                    </a:cxn>
                    <a:cxn ang="0">
                      <a:pos x="6" y="2"/>
                    </a:cxn>
                    <a:cxn ang="0">
                      <a:pos x="6" y="2"/>
                    </a:cxn>
                    <a:cxn ang="0">
                      <a:pos x="8" y="4"/>
                    </a:cxn>
                    <a:cxn ang="0">
                      <a:pos x="8" y="6"/>
                    </a:cxn>
                    <a:cxn ang="0">
                      <a:pos x="6" y="10"/>
                    </a:cxn>
                    <a:cxn ang="0">
                      <a:pos x="6" y="10"/>
                    </a:cxn>
                    <a:cxn ang="0">
                      <a:pos x="12" y="10"/>
                    </a:cxn>
                    <a:cxn ang="0">
                      <a:pos x="14" y="6"/>
                    </a:cxn>
                    <a:cxn ang="0">
                      <a:pos x="14" y="6"/>
                    </a:cxn>
                    <a:cxn ang="0">
                      <a:pos x="16" y="8"/>
                    </a:cxn>
                    <a:cxn ang="0">
                      <a:pos x="16" y="10"/>
                    </a:cxn>
                    <a:cxn ang="0">
                      <a:pos x="18" y="10"/>
                    </a:cxn>
                    <a:cxn ang="0">
                      <a:pos x="18" y="10"/>
                    </a:cxn>
                    <a:cxn ang="0">
                      <a:pos x="12" y="16"/>
                    </a:cxn>
                    <a:cxn ang="0">
                      <a:pos x="2" y="18"/>
                    </a:cxn>
                    <a:cxn ang="0">
                      <a:pos x="2" y="18"/>
                    </a:cxn>
                    <a:cxn ang="0">
                      <a:pos x="2" y="16"/>
                    </a:cxn>
                    <a:cxn ang="0">
                      <a:pos x="2" y="14"/>
                    </a:cxn>
                    <a:cxn ang="0">
                      <a:pos x="6" y="16"/>
                    </a:cxn>
                    <a:cxn ang="0">
                      <a:pos x="6" y="16"/>
                    </a:cxn>
                    <a:cxn ang="0">
                      <a:pos x="4" y="12"/>
                    </a:cxn>
                    <a:cxn ang="0">
                      <a:pos x="0" y="10"/>
                    </a:cxn>
                    <a:cxn ang="0">
                      <a:pos x="0" y="10"/>
                    </a:cxn>
                    <a:cxn ang="0">
                      <a:pos x="0" y="6"/>
                    </a:cxn>
                    <a:cxn ang="0">
                      <a:pos x="0" y="4"/>
                    </a:cxn>
                    <a:cxn ang="0">
                      <a:pos x="2" y="4"/>
                    </a:cxn>
                    <a:cxn ang="0">
                      <a:pos x="2" y="0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18" h="18">
                      <a:moveTo>
                        <a:pt x="2" y="0"/>
                      </a:moveTo>
                      <a:lnTo>
                        <a:pt x="2" y="0"/>
                      </a:lnTo>
                      <a:lnTo>
                        <a:pt x="4" y="0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4" y="4"/>
                      </a:lnTo>
                      <a:lnTo>
                        <a:pt x="6" y="2"/>
                      </a:lnTo>
                      <a:lnTo>
                        <a:pt x="6" y="2"/>
                      </a:lnTo>
                      <a:lnTo>
                        <a:pt x="8" y="4"/>
                      </a:lnTo>
                      <a:lnTo>
                        <a:pt x="8" y="6"/>
                      </a:lnTo>
                      <a:lnTo>
                        <a:pt x="6" y="10"/>
                      </a:lnTo>
                      <a:lnTo>
                        <a:pt x="6" y="10"/>
                      </a:lnTo>
                      <a:lnTo>
                        <a:pt x="12" y="10"/>
                      </a:lnTo>
                      <a:lnTo>
                        <a:pt x="14" y="6"/>
                      </a:lnTo>
                      <a:lnTo>
                        <a:pt x="14" y="6"/>
                      </a:lnTo>
                      <a:lnTo>
                        <a:pt x="16" y="8"/>
                      </a:lnTo>
                      <a:lnTo>
                        <a:pt x="16" y="10"/>
                      </a:lnTo>
                      <a:lnTo>
                        <a:pt x="18" y="10"/>
                      </a:lnTo>
                      <a:lnTo>
                        <a:pt x="18" y="10"/>
                      </a:lnTo>
                      <a:lnTo>
                        <a:pt x="12" y="16"/>
                      </a:lnTo>
                      <a:lnTo>
                        <a:pt x="2" y="18"/>
                      </a:lnTo>
                      <a:lnTo>
                        <a:pt x="2" y="18"/>
                      </a:lnTo>
                      <a:lnTo>
                        <a:pt x="2" y="16"/>
                      </a:lnTo>
                      <a:lnTo>
                        <a:pt x="2" y="14"/>
                      </a:lnTo>
                      <a:lnTo>
                        <a:pt x="6" y="16"/>
                      </a:lnTo>
                      <a:lnTo>
                        <a:pt x="6" y="16"/>
                      </a:lnTo>
                      <a:lnTo>
                        <a:pt x="4" y="12"/>
                      </a:lnTo>
                      <a:lnTo>
                        <a:pt x="0" y="10"/>
                      </a:lnTo>
                      <a:lnTo>
                        <a:pt x="0" y="10"/>
                      </a:lnTo>
                      <a:lnTo>
                        <a:pt x="0" y="6"/>
                      </a:lnTo>
                      <a:lnTo>
                        <a:pt x="0" y="4"/>
                      </a:lnTo>
                      <a:lnTo>
                        <a:pt x="2" y="4"/>
                      </a:lnTo>
                      <a:lnTo>
                        <a:pt x="2" y="0"/>
                      </a:lnTo>
                      <a:lnTo>
                        <a:pt x="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1257" name="Freeform 233"/>
                <p:cNvSpPr>
                  <a:spLocks/>
                </p:cNvSpPr>
                <p:nvPr userDrawn="1"/>
              </p:nvSpPr>
              <p:spPr bwMode="auto">
                <a:xfrm>
                  <a:off x="3720" y="1202"/>
                  <a:ext cx="3" cy="2"/>
                </a:xfrm>
                <a:custGeom>
                  <a:avLst/>
                  <a:gdLst/>
                  <a:ahLst/>
                  <a:cxnLst>
                    <a:cxn ang="0">
                      <a:pos x="10" y="0"/>
                    </a:cxn>
                    <a:cxn ang="0">
                      <a:pos x="10" y="0"/>
                    </a:cxn>
                    <a:cxn ang="0">
                      <a:pos x="10" y="2"/>
                    </a:cxn>
                    <a:cxn ang="0">
                      <a:pos x="8" y="4"/>
                    </a:cxn>
                    <a:cxn ang="0">
                      <a:pos x="8" y="4"/>
                    </a:cxn>
                    <a:cxn ang="0">
                      <a:pos x="6" y="8"/>
                    </a:cxn>
                    <a:cxn ang="0">
                      <a:pos x="6" y="8"/>
                    </a:cxn>
                    <a:cxn ang="0">
                      <a:pos x="4" y="4"/>
                    </a:cxn>
                    <a:cxn ang="0">
                      <a:pos x="2" y="4"/>
                    </a:cxn>
                    <a:cxn ang="0">
                      <a:pos x="0" y="4"/>
                    </a:cxn>
                    <a:cxn ang="0">
                      <a:pos x="0" y="4"/>
                    </a:cxn>
                    <a:cxn ang="0">
                      <a:pos x="4" y="0"/>
                    </a:cxn>
                    <a:cxn ang="0">
                      <a:pos x="10" y="0"/>
                    </a:cxn>
                    <a:cxn ang="0">
                      <a:pos x="10" y="0"/>
                    </a:cxn>
                  </a:cxnLst>
                  <a:rect l="0" t="0" r="r" b="b"/>
                  <a:pathLst>
                    <a:path w="10" h="8">
                      <a:moveTo>
                        <a:pt x="10" y="0"/>
                      </a:moveTo>
                      <a:lnTo>
                        <a:pt x="10" y="0"/>
                      </a:lnTo>
                      <a:lnTo>
                        <a:pt x="10" y="2"/>
                      </a:lnTo>
                      <a:lnTo>
                        <a:pt x="8" y="4"/>
                      </a:lnTo>
                      <a:lnTo>
                        <a:pt x="8" y="4"/>
                      </a:lnTo>
                      <a:lnTo>
                        <a:pt x="6" y="8"/>
                      </a:lnTo>
                      <a:lnTo>
                        <a:pt x="6" y="8"/>
                      </a:lnTo>
                      <a:lnTo>
                        <a:pt x="4" y="4"/>
                      </a:lnTo>
                      <a:lnTo>
                        <a:pt x="2" y="4"/>
                      </a:lnTo>
                      <a:lnTo>
                        <a:pt x="0" y="4"/>
                      </a:lnTo>
                      <a:lnTo>
                        <a:pt x="0" y="4"/>
                      </a:lnTo>
                      <a:lnTo>
                        <a:pt x="4" y="0"/>
                      </a:lnTo>
                      <a:lnTo>
                        <a:pt x="10" y="0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1258" name="Freeform 234"/>
                <p:cNvSpPr>
                  <a:spLocks/>
                </p:cNvSpPr>
                <p:nvPr userDrawn="1"/>
              </p:nvSpPr>
              <p:spPr bwMode="auto">
                <a:xfrm>
                  <a:off x="3726" y="1202"/>
                  <a:ext cx="4" cy="2"/>
                </a:xfrm>
                <a:custGeom>
                  <a:avLst/>
                  <a:gdLst/>
                  <a:ahLst/>
                  <a:cxnLst>
                    <a:cxn ang="0">
                      <a:pos x="8" y="0"/>
                    </a:cxn>
                    <a:cxn ang="0">
                      <a:pos x="8" y="0"/>
                    </a:cxn>
                    <a:cxn ang="0">
                      <a:pos x="14" y="0"/>
                    </a:cxn>
                    <a:cxn ang="0">
                      <a:pos x="14" y="0"/>
                    </a:cxn>
                    <a:cxn ang="0">
                      <a:pos x="12" y="4"/>
                    </a:cxn>
                    <a:cxn ang="0">
                      <a:pos x="12" y="6"/>
                    </a:cxn>
                    <a:cxn ang="0">
                      <a:pos x="10" y="8"/>
                    </a:cxn>
                    <a:cxn ang="0">
                      <a:pos x="12" y="10"/>
                    </a:cxn>
                    <a:cxn ang="0">
                      <a:pos x="12" y="10"/>
                    </a:cxn>
                    <a:cxn ang="0">
                      <a:pos x="4" y="10"/>
                    </a:cxn>
                    <a:cxn ang="0">
                      <a:pos x="0" y="8"/>
                    </a:cxn>
                    <a:cxn ang="0">
                      <a:pos x="0" y="8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4" y="4"/>
                    </a:cxn>
                    <a:cxn ang="0">
                      <a:pos x="6" y="2"/>
                    </a:cxn>
                    <a:cxn ang="0">
                      <a:pos x="8" y="2"/>
                    </a:cxn>
                    <a:cxn ang="0">
                      <a:pos x="8" y="0"/>
                    </a:cxn>
                    <a:cxn ang="0">
                      <a:pos x="8" y="0"/>
                    </a:cxn>
                  </a:cxnLst>
                  <a:rect l="0" t="0" r="r" b="b"/>
                  <a:pathLst>
                    <a:path w="14" h="10">
                      <a:moveTo>
                        <a:pt x="8" y="0"/>
                      </a:moveTo>
                      <a:lnTo>
                        <a:pt x="8" y="0"/>
                      </a:lnTo>
                      <a:lnTo>
                        <a:pt x="14" y="0"/>
                      </a:lnTo>
                      <a:lnTo>
                        <a:pt x="14" y="0"/>
                      </a:lnTo>
                      <a:lnTo>
                        <a:pt x="12" y="4"/>
                      </a:lnTo>
                      <a:lnTo>
                        <a:pt x="12" y="6"/>
                      </a:lnTo>
                      <a:lnTo>
                        <a:pt x="10" y="8"/>
                      </a:lnTo>
                      <a:lnTo>
                        <a:pt x="12" y="10"/>
                      </a:lnTo>
                      <a:lnTo>
                        <a:pt x="12" y="10"/>
                      </a:lnTo>
                      <a:lnTo>
                        <a:pt x="4" y="10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4" y="4"/>
                      </a:lnTo>
                      <a:lnTo>
                        <a:pt x="6" y="2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8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1259" name="Freeform 235"/>
                <p:cNvSpPr>
                  <a:spLocks/>
                </p:cNvSpPr>
                <p:nvPr userDrawn="1"/>
              </p:nvSpPr>
              <p:spPr bwMode="auto">
                <a:xfrm>
                  <a:off x="3722" y="1206"/>
                  <a:ext cx="2" cy="3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2" y="0"/>
                    </a:cxn>
                    <a:cxn ang="0">
                      <a:pos x="8" y="2"/>
                    </a:cxn>
                    <a:cxn ang="0">
                      <a:pos x="10" y="6"/>
                    </a:cxn>
                    <a:cxn ang="0">
                      <a:pos x="8" y="8"/>
                    </a:cxn>
                    <a:cxn ang="0">
                      <a:pos x="2" y="10"/>
                    </a:cxn>
                    <a:cxn ang="0">
                      <a:pos x="2" y="10"/>
                    </a:cxn>
                    <a:cxn ang="0">
                      <a:pos x="0" y="6"/>
                    </a:cxn>
                    <a:cxn ang="0">
                      <a:pos x="2" y="0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10" h="10">
                      <a:moveTo>
                        <a:pt x="2" y="0"/>
                      </a:moveTo>
                      <a:lnTo>
                        <a:pt x="2" y="0"/>
                      </a:lnTo>
                      <a:lnTo>
                        <a:pt x="8" y="2"/>
                      </a:lnTo>
                      <a:lnTo>
                        <a:pt x="10" y="6"/>
                      </a:lnTo>
                      <a:lnTo>
                        <a:pt x="8" y="8"/>
                      </a:lnTo>
                      <a:lnTo>
                        <a:pt x="2" y="10"/>
                      </a:lnTo>
                      <a:lnTo>
                        <a:pt x="2" y="10"/>
                      </a:lnTo>
                      <a:lnTo>
                        <a:pt x="0" y="6"/>
                      </a:lnTo>
                      <a:lnTo>
                        <a:pt x="2" y="0"/>
                      </a:lnTo>
                      <a:lnTo>
                        <a:pt x="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1260" name="Freeform 236"/>
                <p:cNvSpPr>
                  <a:spLocks/>
                </p:cNvSpPr>
                <p:nvPr userDrawn="1"/>
              </p:nvSpPr>
              <p:spPr bwMode="auto">
                <a:xfrm>
                  <a:off x="3722" y="1209"/>
                  <a:ext cx="6" cy="3"/>
                </a:xfrm>
                <a:custGeom>
                  <a:avLst/>
                  <a:gdLst/>
                  <a:ahLst/>
                  <a:cxnLst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4"/>
                    </a:cxn>
                    <a:cxn ang="0">
                      <a:pos x="14" y="6"/>
                    </a:cxn>
                    <a:cxn ang="0">
                      <a:pos x="18" y="2"/>
                    </a:cxn>
                    <a:cxn ang="0">
                      <a:pos x="18" y="2"/>
                    </a:cxn>
                    <a:cxn ang="0">
                      <a:pos x="20" y="4"/>
                    </a:cxn>
                    <a:cxn ang="0">
                      <a:pos x="22" y="6"/>
                    </a:cxn>
                    <a:cxn ang="0">
                      <a:pos x="22" y="14"/>
                    </a:cxn>
                    <a:cxn ang="0">
                      <a:pos x="22" y="14"/>
                    </a:cxn>
                    <a:cxn ang="0">
                      <a:pos x="18" y="14"/>
                    </a:cxn>
                    <a:cxn ang="0">
                      <a:pos x="18" y="12"/>
                    </a:cxn>
                    <a:cxn ang="0">
                      <a:pos x="18" y="6"/>
                    </a:cxn>
                    <a:cxn ang="0">
                      <a:pos x="18" y="6"/>
                    </a:cxn>
                    <a:cxn ang="0">
                      <a:pos x="8" y="10"/>
                    </a:cxn>
                    <a:cxn ang="0">
                      <a:pos x="4" y="10"/>
                    </a:cxn>
                    <a:cxn ang="0">
                      <a:pos x="0" y="8"/>
                    </a:cxn>
                    <a:cxn ang="0">
                      <a:pos x="0" y="8"/>
                    </a:cxn>
                    <a:cxn ang="0">
                      <a:pos x="2" y="6"/>
                    </a:cxn>
                    <a:cxn ang="0">
                      <a:pos x="4" y="6"/>
                    </a:cxn>
                    <a:cxn ang="0">
                      <a:pos x="6" y="4"/>
                    </a:cxn>
                    <a:cxn ang="0">
                      <a:pos x="6" y="0"/>
                    </a:cxn>
                    <a:cxn ang="0">
                      <a:pos x="6" y="0"/>
                    </a:cxn>
                  </a:cxnLst>
                  <a:rect l="0" t="0" r="r" b="b"/>
                  <a:pathLst>
                    <a:path w="22" h="14">
                      <a:moveTo>
                        <a:pt x="6" y="0"/>
                      </a:move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4"/>
                      </a:lnTo>
                      <a:lnTo>
                        <a:pt x="14" y="6"/>
                      </a:lnTo>
                      <a:lnTo>
                        <a:pt x="18" y="2"/>
                      </a:lnTo>
                      <a:lnTo>
                        <a:pt x="18" y="2"/>
                      </a:lnTo>
                      <a:lnTo>
                        <a:pt x="20" y="4"/>
                      </a:lnTo>
                      <a:lnTo>
                        <a:pt x="22" y="6"/>
                      </a:lnTo>
                      <a:lnTo>
                        <a:pt x="22" y="14"/>
                      </a:lnTo>
                      <a:lnTo>
                        <a:pt x="22" y="14"/>
                      </a:lnTo>
                      <a:lnTo>
                        <a:pt x="18" y="14"/>
                      </a:lnTo>
                      <a:lnTo>
                        <a:pt x="18" y="12"/>
                      </a:lnTo>
                      <a:lnTo>
                        <a:pt x="18" y="6"/>
                      </a:lnTo>
                      <a:lnTo>
                        <a:pt x="18" y="6"/>
                      </a:lnTo>
                      <a:lnTo>
                        <a:pt x="8" y="10"/>
                      </a:lnTo>
                      <a:lnTo>
                        <a:pt x="4" y="10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2" y="6"/>
                      </a:lnTo>
                      <a:lnTo>
                        <a:pt x="4" y="6"/>
                      </a:lnTo>
                      <a:lnTo>
                        <a:pt x="6" y="4"/>
                      </a:lnTo>
                      <a:lnTo>
                        <a:pt x="6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1261" name="Freeform 237"/>
                <p:cNvSpPr>
                  <a:spLocks/>
                </p:cNvSpPr>
                <p:nvPr userDrawn="1"/>
              </p:nvSpPr>
              <p:spPr bwMode="auto">
                <a:xfrm>
                  <a:off x="3741" y="1216"/>
                  <a:ext cx="1" cy="3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4" y="0"/>
                    </a:cxn>
                    <a:cxn ang="0">
                      <a:pos x="6" y="2"/>
                    </a:cxn>
                    <a:cxn ang="0">
                      <a:pos x="6" y="12"/>
                    </a:cxn>
                    <a:cxn ang="0">
                      <a:pos x="6" y="12"/>
                    </a:cxn>
                    <a:cxn ang="0">
                      <a:pos x="2" y="12"/>
                    </a:cxn>
                    <a:cxn ang="0">
                      <a:pos x="0" y="8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6" h="12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0"/>
                      </a:lnTo>
                      <a:lnTo>
                        <a:pt x="6" y="2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2" y="12"/>
                      </a:lnTo>
                      <a:lnTo>
                        <a:pt x="0" y="8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1262" name="Freeform 238"/>
                <p:cNvSpPr>
                  <a:spLocks/>
                </p:cNvSpPr>
                <p:nvPr userDrawn="1"/>
              </p:nvSpPr>
              <p:spPr bwMode="auto">
                <a:xfrm>
                  <a:off x="3251" y="1264"/>
                  <a:ext cx="6" cy="4"/>
                </a:xfrm>
                <a:custGeom>
                  <a:avLst/>
                  <a:gdLst/>
                  <a:ahLst/>
                  <a:cxnLst>
                    <a:cxn ang="0">
                      <a:pos x="16" y="18"/>
                    </a:cxn>
                    <a:cxn ang="0">
                      <a:pos x="16" y="18"/>
                    </a:cxn>
                    <a:cxn ang="0">
                      <a:pos x="10" y="16"/>
                    </a:cxn>
                    <a:cxn ang="0">
                      <a:pos x="6" y="12"/>
                    </a:cxn>
                    <a:cxn ang="0">
                      <a:pos x="2" y="8"/>
                    </a:cxn>
                    <a:cxn ang="0">
                      <a:pos x="0" y="2"/>
                    </a:cxn>
                    <a:cxn ang="0">
                      <a:pos x="0" y="2"/>
                    </a:cxn>
                    <a:cxn ang="0">
                      <a:pos x="4" y="0"/>
                    </a:cxn>
                    <a:cxn ang="0">
                      <a:pos x="10" y="0"/>
                    </a:cxn>
                    <a:cxn ang="0">
                      <a:pos x="12" y="2"/>
                    </a:cxn>
                    <a:cxn ang="0">
                      <a:pos x="16" y="4"/>
                    </a:cxn>
                    <a:cxn ang="0">
                      <a:pos x="18" y="8"/>
                    </a:cxn>
                    <a:cxn ang="0">
                      <a:pos x="20" y="12"/>
                    </a:cxn>
                    <a:cxn ang="0">
                      <a:pos x="18" y="16"/>
                    </a:cxn>
                    <a:cxn ang="0">
                      <a:pos x="16" y="18"/>
                    </a:cxn>
                    <a:cxn ang="0">
                      <a:pos x="16" y="18"/>
                    </a:cxn>
                  </a:cxnLst>
                  <a:rect l="0" t="0" r="r" b="b"/>
                  <a:pathLst>
                    <a:path w="20" h="18">
                      <a:moveTo>
                        <a:pt x="16" y="18"/>
                      </a:moveTo>
                      <a:lnTo>
                        <a:pt x="16" y="18"/>
                      </a:lnTo>
                      <a:lnTo>
                        <a:pt x="10" y="16"/>
                      </a:lnTo>
                      <a:lnTo>
                        <a:pt x="6" y="12"/>
                      </a:lnTo>
                      <a:lnTo>
                        <a:pt x="2" y="8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4" y="0"/>
                      </a:lnTo>
                      <a:lnTo>
                        <a:pt x="10" y="0"/>
                      </a:lnTo>
                      <a:lnTo>
                        <a:pt x="12" y="2"/>
                      </a:lnTo>
                      <a:lnTo>
                        <a:pt x="16" y="4"/>
                      </a:lnTo>
                      <a:lnTo>
                        <a:pt x="18" y="8"/>
                      </a:lnTo>
                      <a:lnTo>
                        <a:pt x="20" y="12"/>
                      </a:lnTo>
                      <a:lnTo>
                        <a:pt x="18" y="16"/>
                      </a:lnTo>
                      <a:lnTo>
                        <a:pt x="16" y="18"/>
                      </a:lnTo>
                      <a:lnTo>
                        <a:pt x="16" y="18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1263" name="Freeform 239"/>
                <p:cNvSpPr>
                  <a:spLocks/>
                </p:cNvSpPr>
                <p:nvPr userDrawn="1"/>
              </p:nvSpPr>
              <p:spPr bwMode="auto">
                <a:xfrm>
                  <a:off x="3239" y="1267"/>
                  <a:ext cx="2" cy="5"/>
                </a:xfrm>
                <a:custGeom>
                  <a:avLst/>
                  <a:gdLst/>
                  <a:ahLst/>
                  <a:cxnLst>
                    <a:cxn ang="0">
                      <a:pos x="10" y="0"/>
                    </a:cxn>
                    <a:cxn ang="0">
                      <a:pos x="10" y="0"/>
                    </a:cxn>
                    <a:cxn ang="0">
                      <a:pos x="10" y="8"/>
                    </a:cxn>
                    <a:cxn ang="0">
                      <a:pos x="8" y="12"/>
                    </a:cxn>
                    <a:cxn ang="0">
                      <a:pos x="4" y="20"/>
                    </a:cxn>
                    <a:cxn ang="0">
                      <a:pos x="4" y="20"/>
                    </a:cxn>
                    <a:cxn ang="0">
                      <a:pos x="2" y="18"/>
                    </a:cxn>
                    <a:cxn ang="0">
                      <a:pos x="0" y="16"/>
                    </a:cxn>
                    <a:cxn ang="0">
                      <a:pos x="0" y="8"/>
                    </a:cxn>
                    <a:cxn ang="0">
                      <a:pos x="4" y="2"/>
                    </a:cxn>
                    <a:cxn ang="0">
                      <a:pos x="6" y="2"/>
                    </a:cxn>
                    <a:cxn ang="0">
                      <a:pos x="10" y="0"/>
                    </a:cxn>
                    <a:cxn ang="0">
                      <a:pos x="10" y="0"/>
                    </a:cxn>
                  </a:cxnLst>
                  <a:rect l="0" t="0" r="r" b="b"/>
                  <a:pathLst>
                    <a:path w="10" h="20">
                      <a:moveTo>
                        <a:pt x="10" y="0"/>
                      </a:moveTo>
                      <a:lnTo>
                        <a:pt x="10" y="0"/>
                      </a:lnTo>
                      <a:lnTo>
                        <a:pt x="10" y="8"/>
                      </a:lnTo>
                      <a:lnTo>
                        <a:pt x="8" y="12"/>
                      </a:lnTo>
                      <a:lnTo>
                        <a:pt x="4" y="20"/>
                      </a:lnTo>
                      <a:lnTo>
                        <a:pt x="4" y="20"/>
                      </a:lnTo>
                      <a:lnTo>
                        <a:pt x="2" y="18"/>
                      </a:lnTo>
                      <a:lnTo>
                        <a:pt x="0" y="16"/>
                      </a:lnTo>
                      <a:lnTo>
                        <a:pt x="0" y="8"/>
                      </a:lnTo>
                      <a:lnTo>
                        <a:pt x="4" y="2"/>
                      </a:lnTo>
                      <a:lnTo>
                        <a:pt x="6" y="2"/>
                      </a:lnTo>
                      <a:lnTo>
                        <a:pt x="10" y="0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1264" name="Freeform 240"/>
                <p:cNvSpPr>
                  <a:spLocks/>
                </p:cNvSpPr>
                <p:nvPr userDrawn="1"/>
              </p:nvSpPr>
              <p:spPr bwMode="auto">
                <a:xfrm>
                  <a:off x="3242" y="1275"/>
                  <a:ext cx="4" cy="13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2" y="2"/>
                    </a:cxn>
                    <a:cxn ang="0">
                      <a:pos x="6" y="4"/>
                    </a:cxn>
                    <a:cxn ang="0">
                      <a:pos x="10" y="6"/>
                    </a:cxn>
                    <a:cxn ang="0">
                      <a:pos x="12" y="12"/>
                    </a:cxn>
                    <a:cxn ang="0">
                      <a:pos x="12" y="12"/>
                    </a:cxn>
                    <a:cxn ang="0">
                      <a:pos x="6" y="12"/>
                    </a:cxn>
                    <a:cxn ang="0">
                      <a:pos x="4" y="16"/>
                    </a:cxn>
                    <a:cxn ang="0">
                      <a:pos x="4" y="22"/>
                    </a:cxn>
                    <a:cxn ang="0">
                      <a:pos x="6" y="28"/>
                    </a:cxn>
                    <a:cxn ang="0">
                      <a:pos x="10" y="42"/>
                    </a:cxn>
                    <a:cxn ang="0">
                      <a:pos x="14" y="52"/>
                    </a:cxn>
                    <a:cxn ang="0">
                      <a:pos x="14" y="52"/>
                    </a:cxn>
                    <a:cxn ang="0">
                      <a:pos x="6" y="42"/>
                    </a:cxn>
                    <a:cxn ang="0">
                      <a:pos x="2" y="30"/>
                    </a:cxn>
                    <a:cxn ang="0">
                      <a:pos x="0" y="16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14" h="52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2" y="2"/>
                      </a:lnTo>
                      <a:lnTo>
                        <a:pt x="6" y="4"/>
                      </a:lnTo>
                      <a:lnTo>
                        <a:pt x="10" y="6"/>
                      </a:lnTo>
                      <a:lnTo>
                        <a:pt x="12" y="12"/>
                      </a:lnTo>
                      <a:lnTo>
                        <a:pt x="12" y="12"/>
                      </a:lnTo>
                      <a:lnTo>
                        <a:pt x="6" y="12"/>
                      </a:lnTo>
                      <a:lnTo>
                        <a:pt x="4" y="16"/>
                      </a:lnTo>
                      <a:lnTo>
                        <a:pt x="4" y="22"/>
                      </a:lnTo>
                      <a:lnTo>
                        <a:pt x="6" y="28"/>
                      </a:lnTo>
                      <a:lnTo>
                        <a:pt x="10" y="42"/>
                      </a:lnTo>
                      <a:lnTo>
                        <a:pt x="14" y="52"/>
                      </a:lnTo>
                      <a:lnTo>
                        <a:pt x="14" y="52"/>
                      </a:lnTo>
                      <a:lnTo>
                        <a:pt x="6" y="42"/>
                      </a:lnTo>
                      <a:lnTo>
                        <a:pt x="2" y="30"/>
                      </a:lnTo>
                      <a:lnTo>
                        <a:pt x="0" y="16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1265" name="Freeform 241"/>
                <p:cNvSpPr>
                  <a:spLocks/>
                </p:cNvSpPr>
                <p:nvPr userDrawn="1"/>
              </p:nvSpPr>
              <p:spPr bwMode="auto">
                <a:xfrm>
                  <a:off x="4113" y="1356"/>
                  <a:ext cx="9" cy="9"/>
                </a:xfrm>
                <a:custGeom>
                  <a:avLst/>
                  <a:gdLst/>
                  <a:ahLst/>
                  <a:cxnLst>
                    <a:cxn ang="0">
                      <a:pos x="34" y="0"/>
                    </a:cxn>
                    <a:cxn ang="0">
                      <a:pos x="34" y="0"/>
                    </a:cxn>
                    <a:cxn ang="0">
                      <a:pos x="34" y="6"/>
                    </a:cxn>
                    <a:cxn ang="0">
                      <a:pos x="32" y="10"/>
                    </a:cxn>
                    <a:cxn ang="0">
                      <a:pos x="28" y="20"/>
                    </a:cxn>
                    <a:cxn ang="0">
                      <a:pos x="22" y="28"/>
                    </a:cxn>
                    <a:cxn ang="0">
                      <a:pos x="14" y="36"/>
                    </a:cxn>
                    <a:cxn ang="0">
                      <a:pos x="14" y="36"/>
                    </a:cxn>
                    <a:cxn ang="0">
                      <a:pos x="6" y="34"/>
                    </a:cxn>
                    <a:cxn ang="0">
                      <a:pos x="0" y="32"/>
                    </a:cxn>
                    <a:cxn ang="0">
                      <a:pos x="0" y="32"/>
                    </a:cxn>
                    <a:cxn ang="0">
                      <a:pos x="0" y="20"/>
                    </a:cxn>
                    <a:cxn ang="0">
                      <a:pos x="0" y="20"/>
                    </a:cxn>
                    <a:cxn ang="0">
                      <a:pos x="12" y="20"/>
                    </a:cxn>
                    <a:cxn ang="0">
                      <a:pos x="12" y="20"/>
                    </a:cxn>
                    <a:cxn ang="0">
                      <a:pos x="14" y="10"/>
                    </a:cxn>
                    <a:cxn ang="0">
                      <a:pos x="18" y="4"/>
                    </a:cxn>
                    <a:cxn ang="0">
                      <a:pos x="24" y="2"/>
                    </a:cxn>
                    <a:cxn ang="0">
                      <a:pos x="34" y="0"/>
                    </a:cxn>
                    <a:cxn ang="0">
                      <a:pos x="34" y="0"/>
                    </a:cxn>
                  </a:cxnLst>
                  <a:rect l="0" t="0" r="r" b="b"/>
                  <a:pathLst>
                    <a:path w="34" h="36">
                      <a:moveTo>
                        <a:pt x="34" y="0"/>
                      </a:moveTo>
                      <a:lnTo>
                        <a:pt x="34" y="0"/>
                      </a:lnTo>
                      <a:lnTo>
                        <a:pt x="34" y="6"/>
                      </a:lnTo>
                      <a:lnTo>
                        <a:pt x="32" y="10"/>
                      </a:lnTo>
                      <a:lnTo>
                        <a:pt x="28" y="20"/>
                      </a:lnTo>
                      <a:lnTo>
                        <a:pt x="22" y="28"/>
                      </a:lnTo>
                      <a:lnTo>
                        <a:pt x="14" y="36"/>
                      </a:lnTo>
                      <a:lnTo>
                        <a:pt x="14" y="36"/>
                      </a:lnTo>
                      <a:lnTo>
                        <a:pt x="6" y="34"/>
                      </a:lnTo>
                      <a:lnTo>
                        <a:pt x="0" y="32"/>
                      </a:lnTo>
                      <a:lnTo>
                        <a:pt x="0" y="32"/>
                      </a:lnTo>
                      <a:lnTo>
                        <a:pt x="0" y="20"/>
                      </a:lnTo>
                      <a:lnTo>
                        <a:pt x="0" y="20"/>
                      </a:lnTo>
                      <a:lnTo>
                        <a:pt x="12" y="20"/>
                      </a:lnTo>
                      <a:lnTo>
                        <a:pt x="12" y="20"/>
                      </a:lnTo>
                      <a:lnTo>
                        <a:pt x="14" y="10"/>
                      </a:lnTo>
                      <a:lnTo>
                        <a:pt x="18" y="4"/>
                      </a:lnTo>
                      <a:lnTo>
                        <a:pt x="24" y="2"/>
                      </a:lnTo>
                      <a:lnTo>
                        <a:pt x="34" y="0"/>
                      </a:lnTo>
                      <a:lnTo>
                        <a:pt x="34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1266" name="Freeform 242"/>
                <p:cNvSpPr>
                  <a:spLocks/>
                </p:cNvSpPr>
                <p:nvPr userDrawn="1"/>
              </p:nvSpPr>
              <p:spPr bwMode="auto">
                <a:xfrm>
                  <a:off x="3467" y="1405"/>
                  <a:ext cx="3" cy="2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4" y="0"/>
                    </a:cxn>
                    <a:cxn ang="0">
                      <a:pos x="6" y="2"/>
                    </a:cxn>
                    <a:cxn ang="0">
                      <a:pos x="8" y="2"/>
                    </a:cxn>
                    <a:cxn ang="0">
                      <a:pos x="10" y="2"/>
                    </a:cxn>
                    <a:cxn ang="0">
                      <a:pos x="10" y="2"/>
                    </a:cxn>
                    <a:cxn ang="0">
                      <a:pos x="8" y="6"/>
                    </a:cxn>
                    <a:cxn ang="0">
                      <a:pos x="4" y="6"/>
                    </a:cxn>
                    <a:cxn ang="0">
                      <a:pos x="2" y="6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10" h="6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0"/>
                      </a:lnTo>
                      <a:lnTo>
                        <a:pt x="6" y="2"/>
                      </a:lnTo>
                      <a:lnTo>
                        <a:pt x="8" y="2"/>
                      </a:lnTo>
                      <a:lnTo>
                        <a:pt x="10" y="2"/>
                      </a:lnTo>
                      <a:lnTo>
                        <a:pt x="10" y="2"/>
                      </a:lnTo>
                      <a:lnTo>
                        <a:pt x="8" y="6"/>
                      </a:lnTo>
                      <a:lnTo>
                        <a:pt x="4" y="6"/>
                      </a:lnTo>
                      <a:lnTo>
                        <a:pt x="2" y="6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1267" name="Freeform 243"/>
                <p:cNvSpPr>
                  <a:spLocks noEditPoints="1"/>
                </p:cNvSpPr>
                <p:nvPr userDrawn="1"/>
              </p:nvSpPr>
              <p:spPr bwMode="auto">
                <a:xfrm>
                  <a:off x="3711" y="168"/>
                  <a:ext cx="976" cy="1592"/>
                </a:xfrm>
                <a:custGeom>
                  <a:avLst/>
                  <a:gdLst/>
                  <a:ahLst/>
                  <a:cxnLst>
                    <a:cxn ang="0">
                      <a:pos x="1474" y="5592"/>
                    </a:cxn>
                    <a:cxn ang="0">
                      <a:pos x="1544" y="4890"/>
                    </a:cxn>
                    <a:cxn ang="0">
                      <a:pos x="1608" y="4554"/>
                    </a:cxn>
                    <a:cxn ang="0">
                      <a:pos x="1352" y="4486"/>
                    </a:cxn>
                    <a:cxn ang="0">
                      <a:pos x="566" y="4474"/>
                    </a:cxn>
                    <a:cxn ang="0">
                      <a:pos x="208" y="4160"/>
                    </a:cxn>
                    <a:cxn ang="0">
                      <a:pos x="94" y="3948"/>
                    </a:cxn>
                    <a:cxn ang="0">
                      <a:pos x="40" y="3786"/>
                    </a:cxn>
                    <a:cxn ang="0">
                      <a:pos x="196" y="3120"/>
                    </a:cxn>
                    <a:cxn ang="0">
                      <a:pos x="834" y="2364"/>
                    </a:cxn>
                    <a:cxn ang="0">
                      <a:pos x="1252" y="2310"/>
                    </a:cxn>
                    <a:cxn ang="0">
                      <a:pos x="1620" y="2284"/>
                    </a:cxn>
                    <a:cxn ang="0">
                      <a:pos x="1840" y="2562"/>
                    </a:cxn>
                    <a:cxn ang="0">
                      <a:pos x="2328" y="2548"/>
                    </a:cxn>
                    <a:cxn ang="0">
                      <a:pos x="2648" y="2486"/>
                    </a:cxn>
                    <a:cxn ang="0">
                      <a:pos x="2394" y="2208"/>
                    </a:cxn>
                    <a:cxn ang="0">
                      <a:pos x="2212" y="2084"/>
                    </a:cxn>
                    <a:cxn ang="0">
                      <a:pos x="2080" y="1990"/>
                    </a:cxn>
                    <a:cxn ang="0">
                      <a:pos x="2110" y="2114"/>
                    </a:cxn>
                    <a:cxn ang="0">
                      <a:pos x="2102" y="2178"/>
                    </a:cxn>
                    <a:cxn ang="0">
                      <a:pos x="1980" y="2090"/>
                    </a:cxn>
                    <a:cxn ang="0">
                      <a:pos x="1660" y="1772"/>
                    </a:cxn>
                    <a:cxn ang="0">
                      <a:pos x="1716" y="1946"/>
                    </a:cxn>
                    <a:cxn ang="0">
                      <a:pos x="1788" y="2232"/>
                    </a:cxn>
                    <a:cxn ang="0">
                      <a:pos x="1750" y="2062"/>
                    </a:cxn>
                    <a:cxn ang="0">
                      <a:pos x="1370" y="1888"/>
                    </a:cxn>
                    <a:cxn ang="0">
                      <a:pos x="1100" y="2118"/>
                    </a:cxn>
                    <a:cxn ang="0">
                      <a:pos x="812" y="2300"/>
                    </a:cxn>
                    <a:cxn ang="0">
                      <a:pos x="744" y="1918"/>
                    </a:cxn>
                    <a:cxn ang="0">
                      <a:pos x="1068" y="1762"/>
                    </a:cxn>
                    <a:cxn ang="0">
                      <a:pos x="934" y="1586"/>
                    </a:cxn>
                    <a:cxn ang="0">
                      <a:pos x="1208" y="1412"/>
                    </a:cxn>
                    <a:cxn ang="0">
                      <a:pos x="1282" y="1194"/>
                    </a:cxn>
                    <a:cxn ang="0">
                      <a:pos x="1374" y="1258"/>
                    </a:cxn>
                    <a:cxn ang="0">
                      <a:pos x="1598" y="1182"/>
                    </a:cxn>
                    <a:cxn ang="0">
                      <a:pos x="1580" y="956"/>
                    </a:cxn>
                    <a:cxn ang="0">
                      <a:pos x="1456" y="924"/>
                    </a:cxn>
                    <a:cxn ang="0">
                      <a:pos x="1360" y="888"/>
                    </a:cxn>
                    <a:cxn ang="0">
                      <a:pos x="1398" y="1180"/>
                    </a:cxn>
                    <a:cxn ang="0">
                      <a:pos x="1182" y="1026"/>
                    </a:cxn>
                    <a:cxn ang="0">
                      <a:pos x="1136" y="894"/>
                    </a:cxn>
                    <a:cxn ang="0">
                      <a:pos x="1194" y="746"/>
                    </a:cxn>
                    <a:cxn ang="0">
                      <a:pos x="1156" y="628"/>
                    </a:cxn>
                    <a:cxn ang="0">
                      <a:pos x="1190" y="562"/>
                    </a:cxn>
                    <a:cxn ang="0">
                      <a:pos x="1274" y="556"/>
                    </a:cxn>
                    <a:cxn ang="0">
                      <a:pos x="1516" y="692"/>
                    </a:cxn>
                    <a:cxn ang="0">
                      <a:pos x="1520" y="532"/>
                    </a:cxn>
                    <a:cxn ang="0">
                      <a:pos x="1688" y="512"/>
                    </a:cxn>
                    <a:cxn ang="0">
                      <a:pos x="1404" y="374"/>
                    </a:cxn>
                    <a:cxn ang="0">
                      <a:pos x="1348" y="244"/>
                    </a:cxn>
                    <a:cxn ang="0">
                      <a:pos x="1182" y="78"/>
                    </a:cxn>
                    <a:cxn ang="0">
                      <a:pos x="2138" y="372"/>
                    </a:cxn>
                    <a:cxn ang="0">
                      <a:pos x="3550" y="2310"/>
                    </a:cxn>
                    <a:cxn ang="0">
                      <a:pos x="3352" y="2450"/>
                    </a:cxn>
                    <a:cxn ang="0">
                      <a:pos x="3298" y="2584"/>
                    </a:cxn>
                    <a:cxn ang="0">
                      <a:pos x="3518" y="2594"/>
                    </a:cxn>
                    <a:cxn ang="0">
                      <a:pos x="3346" y="3440"/>
                    </a:cxn>
                    <a:cxn ang="0">
                      <a:pos x="3046" y="3068"/>
                    </a:cxn>
                    <a:cxn ang="0">
                      <a:pos x="2674" y="2642"/>
                    </a:cxn>
                    <a:cxn ang="0">
                      <a:pos x="3124" y="3446"/>
                    </a:cxn>
                    <a:cxn ang="0">
                      <a:pos x="3418" y="3540"/>
                    </a:cxn>
                    <a:cxn ang="0">
                      <a:pos x="2910" y="4860"/>
                    </a:cxn>
                    <a:cxn ang="0">
                      <a:pos x="2208" y="5694"/>
                    </a:cxn>
                  </a:cxnLst>
                  <a:rect l="0" t="0" r="r" b="b"/>
                  <a:pathLst>
                    <a:path w="3692" h="6070">
                      <a:moveTo>
                        <a:pt x="1374" y="6070"/>
                      </a:moveTo>
                      <a:lnTo>
                        <a:pt x="1374" y="6070"/>
                      </a:lnTo>
                      <a:lnTo>
                        <a:pt x="1374" y="6068"/>
                      </a:lnTo>
                      <a:lnTo>
                        <a:pt x="1374" y="6066"/>
                      </a:lnTo>
                      <a:lnTo>
                        <a:pt x="1370" y="6066"/>
                      </a:lnTo>
                      <a:lnTo>
                        <a:pt x="1366" y="6066"/>
                      </a:lnTo>
                      <a:lnTo>
                        <a:pt x="1368" y="6062"/>
                      </a:lnTo>
                      <a:lnTo>
                        <a:pt x="1368" y="6062"/>
                      </a:lnTo>
                      <a:lnTo>
                        <a:pt x="1364" y="6062"/>
                      </a:lnTo>
                      <a:lnTo>
                        <a:pt x="1362" y="6064"/>
                      </a:lnTo>
                      <a:lnTo>
                        <a:pt x="1360" y="6064"/>
                      </a:lnTo>
                      <a:lnTo>
                        <a:pt x="1356" y="6064"/>
                      </a:lnTo>
                      <a:lnTo>
                        <a:pt x="1356" y="6064"/>
                      </a:lnTo>
                      <a:lnTo>
                        <a:pt x="1358" y="6064"/>
                      </a:lnTo>
                      <a:lnTo>
                        <a:pt x="1366" y="6060"/>
                      </a:lnTo>
                      <a:lnTo>
                        <a:pt x="1372" y="6052"/>
                      </a:lnTo>
                      <a:lnTo>
                        <a:pt x="1374" y="6050"/>
                      </a:lnTo>
                      <a:lnTo>
                        <a:pt x="1372" y="6046"/>
                      </a:lnTo>
                      <a:lnTo>
                        <a:pt x="1372" y="6046"/>
                      </a:lnTo>
                      <a:lnTo>
                        <a:pt x="1388" y="6042"/>
                      </a:lnTo>
                      <a:lnTo>
                        <a:pt x="1402" y="6034"/>
                      </a:lnTo>
                      <a:lnTo>
                        <a:pt x="1412" y="6024"/>
                      </a:lnTo>
                      <a:lnTo>
                        <a:pt x="1420" y="6014"/>
                      </a:lnTo>
                      <a:lnTo>
                        <a:pt x="1428" y="6000"/>
                      </a:lnTo>
                      <a:lnTo>
                        <a:pt x="1434" y="5986"/>
                      </a:lnTo>
                      <a:lnTo>
                        <a:pt x="1442" y="5956"/>
                      </a:lnTo>
                      <a:lnTo>
                        <a:pt x="1442" y="5956"/>
                      </a:lnTo>
                      <a:lnTo>
                        <a:pt x="1436" y="5952"/>
                      </a:lnTo>
                      <a:lnTo>
                        <a:pt x="1430" y="5946"/>
                      </a:lnTo>
                      <a:lnTo>
                        <a:pt x="1428" y="5940"/>
                      </a:lnTo>
                      <a:lnTo>
                        <a:pt x="1426" y="5934"/>
                      </a:lnTo>
                      <a:lnTo>
                        <a:pt x="1426" y="5926"/>
                      </a:lnTo>
                      <a:lnTo>
                        <a:pt x="1428" y="5918"/>
                      </a:lnTo>
                      <a:lnTo>
                        <a:pt x="1432" y="5912"/>
                      </a:lnTo>
                      <a:lnTo>
                        <a:pt x="1438" y="5908"/>
                      </a:lnTo>
                      <a:lnTo>
                        <a:pt x="1438" y="5908"/>
                      </a:lnTo>
                      <a:lnTo>
                        <a:pt x="1438" y="5902"/>
                      </a:lnTo>
                      <a:lnTo>
                        <a:pt x="1438" y="5896"/>
                      </a:lnTo>
                      <a:lnTo>
                        <a:pt x="1444" y="5884"/>
                      </a:lnTo>
                      <a:lnTo>
                        <a:pt x="1462" y="5862"/>
                      </a:lnTo>
                      <a:lnTo>
                        <a:pt x="1462" y="5862"/>
                      </a:lnTo>
                      <a:lnTo>
                        <a:pt x="1462" y="5846"/>
                      </a:lnTo>
                      <a:lnTo>
                        <a:pt x="1466" y="5834"/>
                      </a:lnTo>
                      <a:lnTo>
                        <a:pt x="1466" y="5834"/>
                      </a:lnTo>
                      <a:lnTo>
                        <a:pt x="1470" y="5832"/>
                      </a:lnTo>
                      <a:lnTo>
                        <a:pt x="1472" y="5830"/>
                      </a:lnTo>
                      <a:lnTo>
                        <a:pt x="1476" y="5822"/>
                      </a:lnTo>
                      <a:lnTo>
                        <a:pt x="1478" y="5812"/>
                      </a:lnTo>
                      <a:lnTo>
                        <a:pt x="1484" y="5802"/>
                      </a:lnTo>
                      <a:lnTo>
                        <a:pt x="1484" y="5802"/>
                      </a:lnTo>
                      <a:lnTo>
                        <a:pt x="1490" y="5796"/>
                      </a:lnTo>
                      <a:lnTo>
                        <a:pt x="1494" y="5794"/>
                      </a:lnTo>
                      <a:lnTo>
                        <a:pt x="1498" y="5790"/>
                      </a:lnTo>
                      <a:lnTo>
                        <a:pt x="1500" y="5786"/>
                      </a:lnTo>
                      <a:lnTo>
                        <a:pt x="1500" y="5786"/>
                      </a:lnTo>
                      <a:lnTo>
                        <a:pt x="1500" y="5780"/>
                      </a:lnTo>
                      <a:lnTo>
                        <a:pt x="1496" y="5770"/>
                      </a:lnTo>
                      <a:lnTo>
                        <a:pt x="1494" y="5762"/>
                      </a:lnTo>
                      <a:lnTo>
                        <a:pt x="1492" y="5754"/>
                      </a:lnTo>
                      <a:lnTo>
                        <a:pt x="1492" y="5754"/>
                      </a:lnTo>
                      <a:lnTo>
                        <a:pt x="1490" y="5744"/>
                      </a:lnTo>
                      <a:lnTo>
                        <a:pt x="1484" y="5734"/>
                      </a:lnTo>
                      <a:lnTo>
                        <a:pt x="1482" y="5728"/>
                      </a:lnTo>
                      <a:lnTo>
                        <a:pt x="1482" y="5724"/>
                      </a:lnTo>
                      <a:lnTo>
                        <a:pt x="1484" y="5718"/>
                      </a:lnTo>
                      <a:lnTo>
                        <a:pt x="1486" y="5712"/>
                      </a:lnTo>
                      <a:lnTo>
                        <a:pt x="1486" y="5712"/>
                      </a:lnTo>
                      <a:lnTo>
                        <a:pt x="1482" y="5704"/>
                      </a:lnTo>
                      <a:lnTo>
                        <a:pt x="1480" y="5696"/>
                      </a:lnTo>
                      <a:lnTo>
                        <a:pt x="1478" y="5686"/>
                      </a:lnTo>
                      <a:lnTo>
                        <a:pt x="1478" y="5678"/>
                      </a:lnTo>
                      <a:lnTo>
                        <a:pt x="1478" y="5678"/>
                      </a:lnTo>
                      <a:lnTo>
                        <a:pt x="1470" y="5668"/>
                      </a:lnTo>
                      <a:lnTo>
                        <a:pt x="1464" y="5658"/>
                      </a:lnTo>
                      <a:lnTo>
                        <a:pt x="1460" y="5646"/>
                      </a:lnTo>
                      <a:lnTo>
                        <a:pt x="1456" y="5634"/>
                      </a:lnTo>
                      <a:lnTo>
                        <a:pt x="1456" y="5634"/>
                      </a:lnTo>
                      <a:lnTo>
                        <a:pt x="1464" y="5612"/>
                      </a:lnTo>
                      <a:lnTo>
                        <a:pt x="1474" y="5592"/>
                      </a:lnTo>
                      <a:lnTo>
                        <a:pt x="1484" y="5572"/>
                      </a:lnTo>
                      <a:lnTo>
                        <a:pt x="1492" y="5548"/>
                      </a:lnTo>
                      <a:lnTo>
                        <a:pt x="1492" y="5548"/>
                      </a:lnTo>
                      <a:lnTo>
                        <a:pt x="1500" y="5546"/>
                      </a:lnTo>
                      <a:lnTo>
                        <a:pt x="1508" y="5540"/>
                      </a:lnTo>
                      <a:lnTo>
                        <a:pt x="1508" y="5540"/>
                      </a:lnTo>
                      <a:lnTo>
                        <a:pt x="1512" y="5530"/>
                      </a:lnTo>
                      <a:lnTo>
                        <a:pt x="1518" y="5520"/>
                      </a:lnTo>
                      <a:lnTo>
                        <a:pt x="1532" y="5504"/>
                      </a:lnTo>
                      <a:lnTo>
                        <a:pt x="1546" y="5486"/>
                      </a:lnTo>
                      <a:lnTo>
                        <a:pt x="1552" y="5476"/>
                      </a:lnTo>
                      <a:lnTo>
                        <a:pt x="1556" y="5464"/>
                      </a:lnTo>
                      <a:lnTo>
                        <a:pt x="1556" y="5464"/>
                      </a:lnTo>
                      <a:lnTo>
                        <a:pt x="1576" y="5440"/>
                      </a:lnTo>
                      <a:lnTo>
                        <a:pt x="1588" y="5430"/>
                      </a:lnTo>
                      <a:lnTo>
                        <a:pt x="1596" y="5426"/>
                      </a:lnTo>
                      <a:lnTo>
                        <a:pt x="1604" y="5422"/>
                      </a:lnTo>
                      <a:lnTo>
                        <a:pt x="1604" y="5422"/>
                      </a:lnTo>
                      <a:lnTo>
                        <a:pt x="1604" y="5418"/>
                      </a:lnTo>
                      <a:lnTo>
                        <a:pt x="1604" y="5416"/>
                      </a:lnTo>
                      <a:lnTo>
                        <a:pt x="1606" y="5414"/>
                      </a:lnTo>
                      <a:lnTo>
                        <a:pt x="1606" y="5412"/>
                      </a:lnTo>
                      <a:lnTo>
                        <a:pt x="1606" y="5412"/>
                      </a:lnTo>
                      <a:lnTo>
                        <a:pt x="1650" y="5388"/>
                      </a:lnTo>
                      <a:lnTo>
                        <a:pt x="1650" y="5388"/>
                      </a:lnTo>
                      <a:lnTo>
                        <a:pt x="1654" y="5378"/>
                      </a:lnTo>
                      <a:lnTo>
                        <a:pt x="1660" y="5366"/>
                      </a:lnTo>
                      <a:lnTo>
                        <a:pt x="1674" y="5344"/>
                      </a:lnTo>
                      <a:lnTo>
                        <a:pt x="1678" y="5334"/>
                      </a:lnTo>
                      <a:lnTo>
                        <a:pt x="1680" y="5322"/>
                      </a:lnTo>
                      <a:lnTo>
                        <a:pt x="1680" y="5312"/>
                      </a:lnTo>
                      <a:lnTo>
                        <a:pt x="1678" y="5308"/>
                      </a:lnTo>
                      <a:lnTo>
                        <a:pt x="1674" y="5302"/>
                      </a:lnTo>
                      <a:lnTo>
                        <a:pt x="1674" y="5302"/>
                      </a:lnTo>
                      <a:lnTo>
                        <a:pt x="1672" y="5280"/>
                      </a:lnTo>
                      <a:lnTo>
                        <a:pt x="1668" y="5254"/>
                      </a:lnTo>
                      <a:lnTo>
                        <a:pt x="1668" y="5240"/>
                      </a:lnTo>
                      <a:lnTo>
                        <a:pt x="1672" y="5230"/>
                      </a:lnTo>
                      <a:lnTo>
                        <a:pt x="1674" y="5224"/>
                      </a:lnTo>
                      <a:lnTo>
                        <a:pt x="1678" y="5222"/>
                      </a:lnTo>
                      <a:lnTo>
                        <a:pt x="1684" y="5218"/>
                      </a:lnTo>
                      <a:lnTo>
                        <a:pt x="1690" y="5216"/>
                      </a:lnTo>
                      <a:lnTo>
                        <a:pt x="1690" y="5216"/>
                      </a:lnTo>
                      <a:lnTo>
                        <a:pt x="1690" y="5200"/>
                      </a:lnTo>
                      <a:lnTo>
                        <a:pt x="1690" y="5182"/>
                      </a:lnTo>
                      <a:lnTo>
                        <a:pt x="1688" y="5166"/>
                      </a:lnTo>
                      <a:lnTo>
                        <a:pt x="1684" y="5150"/>
                      </a:lnTo>
                      <a:lnTo>
                        <a:pt x="1676" y="5120"/>
                      </a:lnTo>
                      <a:lnTo>
                        <a:pt x="1666" y="5088"/>
                      </a:lnTo>
                      <a:lnTo>
                        <a:pt x="1666" y="5088"/>
                      </a:lnTo>
                      <a:lnTo>
                        <a:pt x="1676" y="5086"/>
                      </a:lnTo>
                      <a:lnTo>
                        <a:pt x="1684" y="5084"/>
                      </a:lnTo>
                      <a:lnTo>
                        <a:pt x="1684" y="5084"/>
                      </a:lnTo>
                      <a:lnTo>
                        <a:pt x="1678" y="5082"/>
                      </a:lnTo>
                      <a:lnTo>
                        <a:pt x="1672" y="5078"/>
                      </a:lnTo>
                      <a:lnTo>
                        <a:pt x="1662" y="5072"/>
                      </a:lnTo>
                      <a:lnTo>
                        <a:pt x="1662" y="5072"/>
                      </a:lnTo>
                      <a:lnTo>
                        <a:pt x="1664" y="5056"/>
                      </a:lnTo>
                      <a:lnTo>
                        <a:pt x="1662" y="5040"/>
                      </a:lnTo>
                      <a:lnTo>
                        <a:pt x="1662" y="5034"/>
                      </a:lnTo>
                      <a:lnTo>
                        <a:pt x="1660" y="5028"/>
                      </a:lnTo>
                      <a:lnTo>
                        <a:pt x="1656" y="5024"/>
                      </a:lnTo>
                      <a:lnTo>
                        <a:pt x="1650" y="5022"/>
                      </a:lnTo>
                      <a:lnTo>
                        <a:pt x="1650" y="5022"/>
                      </a:lnTo>
                      <a:lnTo>
                        <a:pt x="1650" y="5014"/>
                      </a:lnTo>
                      <a:lnTo>
                        <a:pt x="1648" y="5006"/>
                      </a:lnTo>
                      <a:lnTo>
                        <a:pt x="1644" y="4998"/>
                      </a:lnTo>
                      <a:lnTo>
                        <a:pt x="1638" y="4992"/>
                      </a:lnTo>
                      <a:lnTo>
                        <a:pt x="1626" y="4982"/>
                      </a:lnTo>
                      <a:lnTo>
                        <a:pt x="1612" y="4972"/>
                      </a:lnTo>
                      <a:lnTo>
                        <a:pt x="1612" y="4972"/>
                      </a:lnTo>
                      <a:lnTo>
                        <a:pt x="1612" y="4962"/>
                      </a:lnTo>
                      <a:lnTo>
                        <a:pt x="1612" y="4962"/>
                      </a:lnTo>
                      <a:lnTo>
                        <a:pt x="1596" y="4948"/>
                      </a:lnTo>
                      <a:lnTo>
                        <a:pt x="1580" y="4932"/>
                      </a:lnTo>
                      <a:lnTo>
                        <a:pt x="1564" y="4914"/>
                      </a:lnTo>
                      <a:lnTo>
                        <a:pt x="1546" y="4900"/>
                      </a:lnTo>
                      <a:lnTo>
                        <a:pt x="1546" y="4900"/>
                      </a:lnTo>
                      <a:lnTo>
                        <a:pt x="1544" y="4890"/>
                      </a:lnTo>
                      <a:lnTo>
                        <a:pt x="1540" y="4880"/>
                      </a:lnTo>
                      <a:lnTo>
                        <a:pt x="1534" y="4872"/>
                      </a:lnTo>
                      <a:lnTo>
                        <a:pt x="1526" y="4866"/>
                      </a:lnTo>
                      <a:lnTo>
                        <a:pt x="1526" y="4866"/>
                      </a:lnTo>
                      <a:lnTo>
                        <a:pt x="1524" y="4846"/>
                      </a:lnTo>
                      <a:lnTo>
                        <a:pt x="1520" y="4830"/>
                      </a:lnTo>
                      <a:lnTo>
                        <a:pt x="1508" y="4800"/>
                      </a:lnTo>
                      <a:lnTo>
                        <a:pt x="1508" y="4800"/>
                      </a:lnTo>
                      <a:lnTo>
                        <a:pt x="1512" y="4802"/>
                      </a:lnTo>
                      <a:lnTo>
                        <a:pt x="1516" y="4804"/>
                      </a:lnTo>
                      <a:lnTo>
                        <a:pt x="1518" y="4804"/>
                      </a:lnTo>
                      <a:lnTo>
                        <a:pt x="1520" y="4808"/>
                      </a:lnTo>
                      <a:lnTo>
                        <a:pt x="1520" y="4808"/>
                      </a:lnTo>
                      <a:lnTo>
                        <a:pt x="1528" y="4802"/>
                      </a:lnTo>
                      <a:lnTo>
                        <a:pt x="1534" y="4796"/>
                      </a:lnTo>
                      <a:lnTo>
                        <a:pt x="1540" y="4788"/>
                      </a:lnTo>
                      <a:lnTo>
                        <a:pt x="1544" y="4778"/>
                      </a:lnTo>
                      <a:lnTo>
                        <a:pt x="1550" y="4760"/>
                      </a:lnTo>
                      <a:lnTo>
                        <a:pt x="1556" y="4740"/>
                      </a:lnTo>
                      <a:lnTo>
                        <a:pt x="1556" y="4740"/>
                      </a:lnTo>
                      <a:lnTo>
                        <a:pt x="1558" y="4742"/>
                      </a:lnTo>
                      <a:lnTo>
                        <a:pt x="1556" y="4744"/>
                      </a:lnTo>
                      <a:lnTo>
                        <a:pt x="1552" y="4748"/>
                      </a:lnTo>
                      <a:lnTo>
                        <a:pt x="1552" y="4750"/>
                      </a:lnTo>
                      <a:lnTo>
                        <a:pt x="1552" y="4750"/>
                      </a:lnTo>
                      <a:lnTo>
                        <a:pt x="1556" y="4752"/>
                      </a:lnTo>
                      <a:lnTo>
                        <a:pt x="1560" y="4752"/>
                      </a:lnTo>
                      <a:lnTo>
                        <a:pt x="1566" y="4750"/>
                      </a:lnTo>
                      <a:lnTo>
                        <a:pt x="1572" y="4750"/>
                      </a:lnTo>
                      <a:lnTo>
                        <a:pt x="1574" y="4752"/>
                      </a:lnTo>
                      <a:lnTo>
                        <a:pt x="1578" y="4756"/>
                      </a:lnTo>
                      <a:lnTo>
                        <a:pt x="1578" y="4756"/>
                      </a:lnTo>
                      <a:lnTo>
                        <a:pt x="1580" y="4752"/>
                      </a:lnTo>
                      <a:lnTo>
                        <a:pt x="1580" y="4748"/>
                      </a:lnTo>
                      <a:lnTo>
                        <a:pt x="1576" y="4742"/>
                      </a:lnTo>
                      <a:lnTo>
                        <a:pt x="1570" y="4740"/>
                      </a:lnTo>
                      <a:lnTo>
                        <a:pt x="1566" y="4740"/>
                      </a:lnTo>
                      <a:lnTo>
                        <a:pt x="1564" y="4742"/>
                      </a:lnTo>
                      <a:lnTo>
                        <a:pt x="1564" y="4742"/>
                      </a:lnTo>
                      <a:lnTo>
                        <a:pt x="1560" y="4738"/>
                      </a:lnTo>
                      <a:lnTo>
                        <a:pt x="1560" y="4734"/>
                      </a:lnTo>
                      <a:lnTo>
                        <a:pt x="1558" y="4728"/>
                      </a:lnTo>
                      <a:lnTo>
                        <a:pt x="1554" y="4726"/>
                      </a:lnTo>
                      <a:lnTo>
                        <a:pt x="1554" y="4726"/>
                      </a:lnTo>
                      <a:lnTo>
                        <a:pt x="1554" y="4724"/>
                      </a:lnTo>
                      <a:lnTo>
                        <a:pt x="1554" y="4724"/>
                      </a:lnTo>
                      <a:lnTo>
                        <a:pt x="1558" y="4722"/>
                      </a:lnTo>
                      <a:lnTo>
                        <a:pt x="1564" y="4724"/>
                      </a:lnTo>
                      <a:lnTo>
                        <a:pt x="1568" y="4722"/>
                      </a:lnTo>
                      <a:lnTo>
                        <a:pt x="1568" y="4722"/>
                      </a:lnTo>
                      <a:lnTo>
                        <a:pt x="1572" y="4718"/>
                      </a:lnTo>
                      <a:lnTo>
                        <a:pt x="1574" y="4712"/>
                      </a:lnTo>
                      <a:lnTo>
                        <a:pt x="1574" y="4698"/>
                      </a:lnTo>
                      <a:lnTo>
                        <a:pt x="1574" y="4698"/>
                      </a:lnTo>
                      <a:lnTo>
                        <a:pt x="1572" y="4694"/>
                      </a:lnTo>
                      <a:lnTo>
                        <a:pt x="1568" y="4692"/>
                      </a:lnTo>
                      <a:lnTo>
                        <a:pt x="1560" y="4688"/>
                      </a:lnTo>
                      <a:lnTo>
                        <a:pt x="1560" y="4688"/>
                      </a:lnTo>
                      <a:lnTo>
                        <a:pt x="1562" y="4684"/>
                      </a:lnTo>
                      <a:lnTo>
                        <a:pt x="1566" y="4680"/>
                      </a:lnTo>
                      <a:lnTo>
                        <a:pt x="1574" y="4674"/>
                      </a:lnTo>
                      <a:lnTo>
                        <a:pt x="1576" y="4672"/>
                      </a:lnTo>
                      <a:lnTo>
                        <a:pt x="1580" y="4666"/>
                      </a:lnTo>
                      <a:lnTo>
                        <a:pt x="1580" y="4662"/>
                      </a:lnTo>
                      <a:lnTo>
                        <a:pt x="1580" y="4654"/>
                      </a:lnTo>
                      <a:lnTo>
                        <a:pt x="1580" y="4654"/>
                      </a:lnTo>
                      <a:lnTo>
                        <a:pt x="1586" y="4652"/>
                      </a:lnTo>
                      <a:lnTo>
                        <a:pt x="1588" y="4648"/>
                      </a:lnTo>
                      <a:lnTo>
                        <a:pt x="1592" y="4644"/>
                      </a:lnTo>
                      <a:lnTo>
                        <a:pt x="1596" y="4642"/>
                      </a:lnTo>
                      <a:lnTo>
                        <a:pt x="1596" y="4642"/>
                      </a:lnTo>
                      <a:lnTo>
                        <a:pt x="1594" y="4632"/>
                      </a:lnTo>
                      <a:lnTo>
                        <a:pt x="1596" y="4620"/>
                      </a:lnTo>
                      <a:lnTo>
                        <a:pt x="1602" y="4600"/>
                      </a:lnTo>
                      <a:lnTo>
                        <a:pt x="1610" y="4580"/>
                      </a:lnTo>
                      <a:lnTo>
                        <a:pt x="1612" y="4570"/>
                      </a:lnTo>
                      <a:lnTo>
                        <a:pt x="1612" y="4560"/>
                      </a:lnTo>
                      <a:lnTo>
                        <a:pt x="1612" y="4560"/>
                      </a:lnTo>
                      <a:lnTo>
                        <a:pt x="1608" y="4554"/>
                      </a:lnTo>
                      <a:lnTo>
                        <a:pt x="1604" y="4550"/>
                      </a:lnTo>
                      <a:lnTo>
                        <a:pt x="1598" y="4546"/>
                      </a:lnTo>
                      <a:lnTo>
                        <a:pt x="1596" y="4540"/>
                      </a:lnTo>
                      <a:lnTo>
                        <a:pt x="1596" y="4540"/>
                      </a:lnTo>
                      <a:lnTo>
                        <a:pt x="1596" y="4532"/>
                      </a:lnTo>
                      <a:lnTo>
                        <a:pt x="1598" y="4524"/>
                      </a:lnTo>
                      <a:lnTo>
                        <a:pt x="1602" y="4520"/>
                      </a:lnTo>
                      <a:lnTo>
                        <a:pt x="1610" y="4514"/>
                      </a:lnTo>
                      <a:lnTo>
                        <a:pt x="1610" y="4514"/>
                      </a:lnTo>
                      <a:lnTo>
                        <a:pt x="1604" y="4510"/>
                      </a:lnTo>
                      <a:lnTo>
                        <a:pt x="1600" y="4510"/>
                      </a:lnTo>
                      <a:lnTo>
                        <a:pt x="1590" y="4510"/>
                      </a:lnTo>
                      <a:lnTo>
                        <a:pt x="1580" y="4514"/>
                      </a:lnTo>
                      <a:lnTo>
                        <a:pt x="1574" y="4516"/>
                      </a:lnTo>
                      <a:lnTo>
                        <a:pt x="1566" y="4516"/>
                      </a:lnTo>
                      <a:lnTo>
                        <a:pt x="1566" y="4516"/>
                      </a:lnTo>
                      <a:lnTo>
                        <a:pt x="1564" y="4508"/>
                      </a:lnTo>
                      <a:lnTo>
                        <a:pt x="1560" y="4500"/>
                      </a:lnTo>
                      <a:lnTo>
                        <a:pt x="1558" y="4490"/>
                      </a:lnTo>
                      <a:lnTo>
                        <a:pt x="1560" y="4480"/>
                      </a:lnTo>
                      <a:lnTo>
                        <a:pt x="1560" y="4480"/>
                      </a:lnTo>
                      <a:lnTo>
                        <a:pt x="1556" y="4478"/>
                      </a:lnTo>
                      <a:lnTo>
                        <a:pt x="1554" y="4478"/>
                      </a:lnTo>
                      <a:lnTo>
                        <a:pt x="1548" y="4480"/>
                      </a:lnTo>
                      <a:lnTo>
                        <a:pt x="1542" y="4484"/>
                      </a:lnTo>
                      <a:lnTo>
                        <a:pt x="1538" y="4484"/>
                      </a:lnTo>
                      <a:lnTo>
                        <a:pt x="1534" y="4484"/>
                      </a:lnTo>
                      <a:lnTo>
                        <a:pt x="1534" y="4484"/>
                      </a:lnTo>
                      <a:lnTo>
                        <a:pt x="1536" y="4478"/>
                      </a:lnTo>
                      <a:lnTo>
                        <a:pt x="1538" y="4474"/>
                      </a:lnTo>
                      <a:lnTo>
                        <a:pt x="1540" y="4470"/>
                      </a:lnTo>
                      <a:lnTo>
                        <a:pt x="1542" y="4466"/>
                      </a:lnTo>
                      <a:lnTo>
                        <a:pt x="1542" y="4466"/>
                      </a:lnTo>
                      <a:lnTo>
                        <a:pt x="1538" y="4466"/>
                      </a:lnTo>
                      <a:lnTo>
                        <a:pt x="1532" y="4466"/>
                      </a:lnTo>
                      <a:lnTo>
                        <a:pt x="1518" y="4464"/>
                      </a:lnTo>
                      <a:lnTo>
                        <a:pt x="1518" y="4464"/>
                      </a:lnTo>
                      <a:lnTo>
                        <a:pt x="1524" y="4470"/>
                      </a:lnTo>
                      <a:lnTo>
                        <a:pt x="1524" y="4474"/>
                      </a:lnTo>
                      <a:lnTo>
                        <a:pt x="1522" y="4478"/>
                      </a:lnTo>
                      <a:lnTo>
                        <a:pt x="1522" y="4478"/>
                      </a:lnTo>
                      <a:lnTo>
                        <a:pt x="1514" y="4484"/>
                      </a:lnTo>
                      <a:lnTo>
                        <a:pt x="1506" y="4486"/>
                      </a:lnTo>
                      <a:lnTo>
                        <a:pt x="1496" y="4486"/>
                      </a:lnTo>
                      <a:lnTo>
                        <a:pt x="1486" y="4486"/>
                      </a:lnTo>
                      <a:lnTo>
                        <a:pt x="1466" y="4484"/>
                      </a:lnTo>
                      <a:lnTo>
                        <a:pt x="1458" y="4484"/>
                      </a:lnTo>
                      <a:lnTo>
                        <a:pt x="1450" y="4486"/>
                      </a:lnTo>
                      <a:lnTo>
                        <a:pt x="1450" y="4486"/>
                      </a:lnTo>
                      <a:lnTo>
                        <a:pt x="1448" y="4484"/>
                      </a:lnTo>
                      <a:lnTo>
                        <a:pt x="1446" y="4480"/>
                      </a:lnTo>
                      <a:lnTo>
                        <a:pt x="1444" y="4478"/>
                      </a:lnTo>
                      <a:lnTo>
                        <a:pt x="1440" y="4478"/>
                      </a:lnTo>
                      <a:lnTo>
                        <a:pt x="1440" y="4478"/>
                      </a:lnTo>
                      <a:lnTo>
                        <a:pt x="1438" y="4480"/>
                      </a:lnTo>
                      <a:lnTo>
                        <a:pt x="1438" y="4486"/>
                      </a:lnTo>
                      <a:lnTo>
                        <a:pt x="1440" y="4492"/>
                      </a:lnTo>
                      <a:lnTo>
                        <a:pt x="1440" y="4494"/>
                      </a:lnTo>
                      <a:lnTo>
                        <a:pt x="1442" y="4494"/>
                      </a:lnTo>
                      <a:lnTo>
                        <a:pt x="1442" y="4494"/>
                      </a:lnTo>
                      <a:lnTo>
                        <a:pt x="1440" y="4498"/>
                      </a:lnTo>
                      <a:lnTo>
                        <a:pt x="1434" y="4498"/>
                      </a:lnTo>
                      <a:lnTo>
                        <a:pt x="1424" y="4500"/>
                      </a:lnTo>
                      <a:lnTo>
                        <a:pt x="1424" y="4500"/>
                      </a:lnTo>
                      <a:lnTo>
                        <a:pt x="1424" y="4486"/>
                      </a:lnTo>
                      <a:lnTo>
                        <a:pt x="1424" y="4486"/>
                      </a:lnTo>
                      <a:lnTo>
                        <a:pt x="1418" y="4488"/>
                      </a:lnTo>
                      <a:lnTo>
                        <a:pt x="1414" y="4490"/>
                      </a:lnTo>
                      <a:lnTo>
                        <a:pt x="1412" y="4494"/>
                      </a:lnTo>
                      <a:lnTo>
                        <a:pt x="1412" y="4500"/>
                      </a:lnTo>
                      <a:lnTo>
                        <a:pt x="1412" y="4500"/>
                      </a:lnTo>
                      <a:lnTo>
                        <a:pt x="1396" y="4502"/>
                      </a:lnTo>
                      <a:lnTo>
                        <a:pt x="1388" y="4504"/>
                      </a:lnTo>
                      <a:lnTo>
                        <a:pt x="1384" y="4508"/>
                      </a:lnTo>
                      <a:lnTo>
                        <a:pt x="1384" y="4508"/>
                      </a:lnTo>
                      <a:lnTo>
                        <a:pt x="1378" y="4502"/>
                      </a:lnTo>
                      <a:lnTo>
                        <a:pt x="1368" y="4498"/>
                      </a:lnTo>
                      <a:lnTo>
                        <a:pt x="1360" y="4492"/>
                      </a:lnTo>
                      <a:lnTo>
                        <a:pt x="1352" y="4486"/>
                      </a:lnTo>
                      <a:lnTo>
                        <a:pt x="1352" y="4486"/>
                      </a:lnTo>
                      <a:lnTo>
                        <a:pt x="1350" y="4468"/>
                      </a:lnTo>
                      <a:lnTo>
                        <a:pt x="1346" y="4450"/>
                      </a:lnTo>
                      <a:lnTo>
                        <a:pt x="1340" y="4430"/>
                      </a:lnTo>
                      <a:lnTo>
                        <a:pt x="1334" y="4424"/>
                      </a:lnTo>
                      <a:lnTo>
                        <a:pt x="1328" y="4418"/>
                      </a:lnTo>
                      <a:lnTo>
                        <a:pt x="1328" y="4418"/>
                      </a:lnTo>
                      <a:lnTo>
                        <a:pt x="1330" y="4414"/>
                      </a:lnTo>
                      <a:lnTo>
                        <a:pt x="1334" y="4410"/>
                      </a:lnTo>
                      <a:lnTo>
                        <a:pt x="1336" y="4408"/>
                      </a:lnTo>
                      <a:lnTo>
                        <a:pt x="1338" y="4404"/>
                      </a:lnTo>
                      <a:lnTo>
                        <a:pt x="1338" y="4404"/>
                      </a:lnTo>
                      <a:lnTo>
                        <a:pt x="1332" y="4406"/>
                      </a:lnTo>
                      <a:lnTo>
                        <a:pt x="1324" y="4408"/>
                      </a:lnTo>
                      <a:lnTo>
                        <a:pt x="1324" y="4408"/>
                      </a:lnTo>
                      <a:lnTo>
                        <a:pt x="1318" y="4396"/>
                      </a:lnTo>
                      <a:lnTo>
                        <a:pt x="1310" y="4388"/>
                      </a:lnTo>
                      <a:lnTo>
                        <a:pt x="1300" y="4380"/>
                      </a:lnTo>
                      <a:lnTo>
                        <a:pt x="1288" y="4376"/>
                      </a:lnTo>
                      <a:lnTo>
                        <a:pt x="1260" y="4368"/>
                      </a:lnTo>
                      <a:lnTo>
                        <a:pt x="1232" y="4362"/>
                      </a:lnTo>
                      <a:lnTo>
                        <a:pt x="1232" y="4362"/>
                      </a:lnTo>
                      <a:lnTo>
                        <a:pt x="1230" y="4362"/>
                      </a:lnTo>
                      <a:lnTo>
                        <a:pt x="1230" y="4366"/>
                      </a:lnTo>
                      <a:lnTo>
                        <a:pt x="1228" y="4368"/>
                      </a:lnTo>
                      <a:lnTo>
                        <a:pt x="1228" y="4370"/>
                      </a:lnTo>
                      <a:lnTo>
                        <a:pt x="1228" y="4370"/>
                      </a:lnTo>
                      <a:lnTo>
                        <a:pt x="1186" y="4372"/>
                      </a:lnTo>
                      <a:lnTo>
                        <a:pt x="1148" y="4378"/>
                      </a:lnTo>
                      <a:lnTo>
                        <a:pt x="1112" y="4386"/>
                      </a:lnTo>
                      <a:lnTo>
                        <a:pt x="1078" y="4396"/>
                      </a:lnTo>
                      <a:lnTo>
                        <a:pt x="1046" y="4406"/>
                      </a:lnTo>
                      <a:lnTo>
                        <a:pt x="1014" y="4420"/>
                      </a:lnTo>
                      <a:lnTo>
                        <a:pt x="984" y="4434"/>
                      </a:lnTo>
                      <a:lnTo>
                        <a:pt x="956" y="4448"/>
                      </a:lnTo>
                      <a:lnTo>
                        <a:pt x="956" y="4448"/>
                      </a:lnTo>
                      <a:lnTo>
                        <a:pt x="942" y="4448"/>
                      </a:lnTo>
                      <a:lnTo>
                        <a:pt x="932" y="4452"/>
                      </a:lnTo>
                      <a:lnTo>
                        <a:pt x="922" y="4456"/>
                      </a:lnTo>
                      <a:lnTo>
                        <a:pt x="914" y="4460"/>
                      </a:lnTo>
                      <a:lnTo>
                        <a:pt x="904" y="4466"/>
                      </a:lnTo>
                      <a:lnTo>
                        <a:pt x="896" y="4470"/>
                      </a:lnTo>
                      <a:lnTo>
                        <a:pt x="884" y="4472"/>
                      </a:lnTo>
                      <a:lnTo>
                        <a:pt x="872" y="4474"/>
                      </a:lnTo>
                      <a:lnTo>
                        <a:pt x="872" y="4474"/>
                      </a:lnTo>
                      <a:lnTo>
                        <a:pt x="862" y="4466"/>
                      </a:lnTo>
                      <a:lnTo>
                        <a:pt x="850" y="4460"/>
                      </a:lnTo>
                      <a:lnTo>
                        <a:pt x="838" y="4456"/>
                      </a:lnTo>
                      <a:lnTo>
                        <a:pt x="824" y="4452"/>
                      </a:lnTo>
                      <a:lnTo>
                        <a:pt x="794" y="4446"/>
                      </a:lnTo>
                      <a:lnTo>
                        <a:pt x="764" y="4440"/>
                      </a:lnTo>
                      <a:lnTo>
                        <a:pt x="764" y="4440"/>
                      </a:lnTo>
                      <a:lnTo>
                        <a:pt x="762" y="4440"/>
                      </a:lnTo>
                      <a:lnTo>
                        <a:pt x="760" y="4438"/>
                      </a:lnTo>
                      <a:lnTo>
                        <a:pt x="760" y="4436"/>
                      </a:lnTo>
                      <a:lnTo>
                        <a:pt x="758" y="4434"/>
                      </a:lnTo>
                      <a:lnTo>
                        <a:pt x="758" y="4434"/>
                      </a:lnTo>
                      <a:lnTo>
                        <a:pt x="756" y="4434"/>
                      </a:lnTo>
                      <a:lnTo>
                        <a:pt x="754" y="4436"/>
                      </a:lnTo>
                      <a:lnTo>
                        <a:pt x="754" y="4440"/>
                      </a:lnTo>
                      <a:lnTo>
                        <a:pt x="752" y="4440"/>
                      </a:lnTo>
                      <a:lnTo>
                        <a:pt x="752" y="4440"/>
                      </a:lnTo>
                      <a:lnTo>
                        <a:pt x="744" y="4436"/>
                      </a:lnTo>
                      <a:lnTo>
                        <a:pt x="738" y="4436"/>
                      </a:lnTo>
                      <a:lnTo>
                        <a:pt x="730" y="4436"/>
                      </a:lnTo>
                      <a:lnTo>
                        <a:pt x="724" y="4436"/>
                      </a:lnTo>
                      <a:lnTo>
                        <a:pt x="708" y="4440"/>
                      </a:lnTo>
                      <a:lnTo>
                        <a:pt x="700" y="4438"/>
                      </a:lnTo>
                      <a:lnTo>
                        <a:pt x="692" y="4436"/>
                      </a:lnTo>
                      <a:lnTo>
                        <a:pt x="692" y="4436"/>
                      </a:lnTo>
                      <a:lnTo>
                        <a:pt x="690" y="4438"/>
                      </a:lnTo>
                      <a:lnTo>
                        <a:pt x="690" y="4438"/>
                      </a:lnTo>
                      <a:lnTo>
                        <a:pt x="694" y="4440"/>
                      </a:lnTo>
                      <a:lnTo>
                        <a:pt x="694" y="4440"/>
                      </a:lnTo>
                      <a:lnTo>
                        <a:pt x="658" y="4444"/>
                      </a:lnTo>
                      <a:lnTo>
                        <a:pt x="624" y="4450"/>
                      </a:lnTo>
                      <a:lnTo>
                        <a:pt x="594" y="4460"/>
                      </a:lnTo>
                      <a:lnTo>
                        <a:pt x="580" y="4466"/>
                      </a:lnTo>
                      <a:lnTo>
                        <a:pt x="566" y="4474"/>
                      </a:lnTo>
                      <a:lnTo>
                        <a:pt x="566" y="4474"/>
                      </a:lnTo>
                      <a:lnTo>
                        <a:pt x="556" y="4472"/>
                      </a:lnTo>
                      <a:lnTo>
                        <a:pt x="548" y="4474"/>
                      </a:lnTo>
                      <a:lnTo>
                        <a:pt x="542" y="4478"/>
                      </a:lnTo>
                      <a:lnTo>
                        <a:pt x="536" y="4482"/>
                      </a:lnTo>
                      <a:lnTo>
                        <a:pt x="536" y="4482"/>
                      </a:lnTo>
                      <a:lnTo>
                        <a:pt x="522" y="4478"/>
                      </a:lnTo>
                      <a:lnTo>
                        <a:pt x="508" y="4472"/>
                      </a:lnTo>
                      <a:lnTo>
                        <a:pt x="484" y="4456"/>
                      </a:lnTo>
                      <a:lnTo>
                        <a:pt x="460" y="4440"/>
                      </a:lnTo>
                      <a:lnTo>
                        <a:pt x="434" y="4428"/>
                      </a:lnTo>
                      <a:lnTo>
                        <a:pt x="434" y="4428"/>
                      </a:lnTo>
                      <a:lnTo>
                        <a:pt x="422" y="4412"/>
                      </a:lnTo>
                      <a:lnTo>
                        <a:pt x="408" y="4396"/>
                      </a:lnTo>
                      <a:lnTo>
                        <a:pt x="396" y="4380"/>
                      </a:lnTo>
                      <a:lnTo>
                        <a:pt x="388" y="4374"/>
                      </a:lnTo>
                      <a:lnTo>
                        <a:pt x="380" y="4368"/>
                      </a:lnTo>
                      <a:lnTo>
                        <a:pt x="380" y="4368"/>
                      </a:lnTo>
                      <a:lnTo>
                        <a:pt x="378" y="4362"/>
                      </a:lnTo>
                      <a:lnTo>
                        <a:pt x="376" y="4358"/>
                      </a:lnTo>
                      <a:lnTo>
                        <a:pt x="372" y="4354"/>
                      </a:lnTo>
                      <a:lnTo>
                        <a:pt x="368" y="4348"/>
                      </a:lnTo>
                      <a:lnTo>
                        <a:pt x="368" y="4348"/>
                      </a:lnTo>
                      <a:lnTo>
                        <a:pt x="360" y="4348"/>
                      </a:lnTo>
                      <a:lnTo>
                        <a:pt x="354" y="4344"/>
                      </a:lnTo>
                      <a:lnTo>
                        <a:pt x="348" y="4340"/>
                      </a:lnTo>
                      <a:lnTo>
                        <a:pt x="342" y="4336"/>
                      </a:lnTo>
                      <a:lnTo>
                        <a:pt x="342" y="4336"/>
                      </a:lnTo>
                      <a:lnTo>
                        <a:pt x="344" y="4332"/>
                      </a:lnTo>
                      <a:lnTo>
                        <a:pt x="342" y="4328"/>
                      </a:lnTo>
                      <a:lnTo>
                        <a:pt x="338" y="4324"/>
                      </a:lnTo>
                      <a:lnTo>
                        <a:pt x="334" y="4320"/>
                      </a:lnTo>
                      <a:lnTo>
                        <a:pt x="322" y="4312"/>
                      </a:lnTo>
                      <a:lnTo>
                        <a:pt x="312" y="4306"/>
                      </a:lnTo>
                      <a:lnTo>
                        <a:pt x="312" y="4306"/>
                      </a:lnTo>
                      <a:lnTo>
                        <a:pt x="304" y="4292"/>
                      </a:lnTo>
                      <a:lnTo>
                        <a:pt x="296" y="4282"/>
                      </a:lnTo>
                      <a:lnTo>
                        <a:pt x="284" y="4274"/>
                      </a:lnTo>
                      <a:lnTo>
                        <a:pt x="272" y="4266"/>
                      </a:lnTo>
                      <a:lnTo>
                        <a:pt x="246" y="4252"/>
                      </a:lnTo>
                      <a:lnTo>
                        <a:pt x="232" y="4246"/>
                      </a:lnTo>
                      <a:lnTo>
                        <a:pt x="220" y="4238"/>
                      </a:lnTo>
                      <a:lnTo>
                        <a:pt x="220" y="4238"/>
                      </a:lnTo>
                      <a:lnTo>
                        <a:pt x="222" y="4234"/>
                      </a:lnTo>
                      <a:lnTo>
                        <a:pt x="224" y="4234"/>
                      </a:lnTo>
                      <a:lnTo>
                        <a:pt x="232" y="4234"/>
                      </a:lnTo>
                      <a:lnTo>
                        <a:pt x="238" y="4236"/>
                      </a:lnTo>
                      <a:lnTo>
                        <a:pt x="242" y="4236"/>
                      </a:lnTo>
                      <a:lnTo>
                        <a:pt x="244" y="4234"/>
                      </a:lnTo>
                      <a:lnTo>
                        <a:pt x="244" y="4234"/>
                      </a:lnTo>
                      <a:lnTo>
                        <a:pt x="240" y="4230"/>
                      </a:lnTo>
                      <a:lnTo>
                        <a:pt x="236" y="4226"/>
                      </a:lnTo>
                      <a:lnTo>
                        <a:pt x="226" y="4222"/>
                      </a:lnTo>
                      <a:lnTo>
                        <a:pt x="226" y="4222"/>
                      </a:lnTo>
                      <a:lnTo>
                        <a:pt x="228" y="4218"/>
                      </a:lnTo>
                      <a:lnTo>
                        <a:pt x="228" y="4212"/>
                      </a:lnTo>
                      <a:lnTo>
                        <a:pt x="226" y="4208"/>
                      </a:lnTo>
                      <a:lnTo>
                        <a:pt x="222" y="4206"/>
                      </a:lnTo>
                      <a:lnTo>
                        <a:pt x="222" y="4206"/>
                      </a:lnTo>
                      <a:lnTo>
                        <a:pt x="226" y="4204"/>
                      </a:lnTo>
                      <a:lnTo>
                        <a:pt x="228" y="4204"/>
                      </a:lnTo>
                      <a:lnTo>
                        <a:pt x="228" y="4204"/>
                      </a:lnTo>
                      <a:lnTo>
                        <a:pt x="220" y="4192"/>
                      </a:lnTo>
                      <a:lnTo>
                        <a:pt x="210" y="4184"/>
                      </a:lnTo>
                      <a:lnTo>
                        <a:pt x="210" y="4184"/>
                      </a:lnTo>
                      <a:lnTo>
                        <a:pt x="212" y="4178"/>
                      </a:lnTo>
                      <a:lnTo>
                        <a:pt x="216" y="4174"/>
                      </a:lnTo>
                      <a:lnTo>
                        <a:pt x="218" y="4170"/>
                      </a:lnTo>
                      <a:lnTo>
                        <a:pt x="220" y="4164"/>
                      </a:lnTo>
                      <a:lnTo>
                        <a:pt x="220" y="4164"/>
                      </a:lnTo>
                      <a:lnTo>
                        <a:pt x="216" y="4164"/>
                      </a:lnTo>
                      <a:lnTo>
                        <a:pt x="214" y="4166"/>
                      </a:lnTo>
                      <a:lnTo>
                        <a:pt x="214" y="4172"/>
                      </a:lnTo>
                      <a:lnTo>
                        <a:pt x="214" y="4172"/>
                      </a:lnTo>
                      <a:lnTo>
                        <a:pt x="212" y="4170"/>
                      </a:lnTo>
                      <a:lnTo>
                        <a:pt x="210" y="4166"/>
                      </a:lnTo>
                      <a:lnTo>
                        <a:pt x="210" y="4162"/>
                      </a:lnTo>
                      <a:lnTo>
                        <a:pt x="208" y="4160"/>
                      </a:lnTo>
                      <a:lnTo>
                        <a:pt x="208" y="4160"/>
                      </a:lnTo>
                      <a:lnTo>
                        <a:pt x="210" y="4156"/>
                      </a:lnTo>
                      <a:lnTo>
                        <a:pt x="214" y="4152"/>
                      </a:lnTo>
                      <a:lnTo>
                        <a:pt x="218" y="4150"/>
                      </a:lnTo>
                      <a:lnTo>
                        <a:pt x="220" y="4144"/>
                      </a:lnTo>
                      <a:lnTo>
                        <a:pt x="220" y="4144"/>
                      </a:lnTo>
                      <a:lnTo>
                        <a:pt x="210" y="4144"/>
                      </a:lnTo>
                      <a:lnTo>
                        <a:pt x="210" y="4144"/>
                      </a:lnTo>
                      <a:lnTo>
                        <a:pt x="206" y="4134"/>
                      </a:lnTo>
                      <a:lnTo>
                        <a:pt x="206" y="4128"/>
                      </a:lnTo>
                      <a:lnTo>
                        <a:pt x="212" y="4126"/>
                      </a:lnTo>
                      <a:lnTo>
                        <a:pt x="212" y="4126"/>
                      </a:lnTo>
                      <a:lnTo>
                        <a:pt x="206" y="4124"/>
                      </a:lnTo>
                      <a:lnTo>
                        <a:pt x="200" y="4120"/>
                      </a:lnTo>
                      <a:lnTo>
                        <a:pt x="200" y="4120"/>
                      </a:lnTo>
                      <a:lnTo>
                        <a:pt x="202" y="4110"/>
                      </a:lnTo>
                      <a:lnTo>
                        <a:pt x="202" y="4102"/>
                      </a:lnTo>
                      <a:lnTo>
                        <a:pt x="202" y="4102"/>
                      </a:lnTo>
                      <a:lnTo>
                        <a:pt x="198" y="4102"/>
                      </a:lnTo>
                      <a:lnTo>
                        <a:pt x="196" y="4100"/>
                      </a:lnTo>
                      <a:lnTo>
                        <a:pt x="186" y="4100"/>
                      </a:lnTo>
                      <a:lnTo>
                        <a:pt x="186" y="4100"/>
                      </a:lnTo>
                      <a:lnTo>
                        <a:pt x="186" y="4096"/>
                      </a:lnTo>
                      <a:lnTo>
                        <a:pt x="188" y="4092"/>
                      </a:lnTo>
                      <a:lnTo>
                        <a:pt x="188" y="4088"/>
                      </a:lnTo>
                      <a:lnTo>
                        <a:pt x="184" y="4084"/>
                      </a:lnTo>
                      <a:lnTo>
                        <a:pt x="184" y="4084"/>
                      </a:lnTo>
                      <a:lnTo>
                        <a:pt x="188" y="4078"/>
                      </a:lnTo>
                      <a:lnTo>
                        <a:pt x="190" y="4072"/>
                      </a:lnTo>
                      <a:lnTo>
                        <a:pt x="190" y="4072"/>
                      </a:lnTo>
                      <a:lnTo>
                        <a:pt x="182" y="4070"/>
                      </a:lnTo>
                      <a:lnTo>
                        <a:pt x="172" y="4068"/>
                      </a:lnTo>
                      <a:lnTo>
                        <a:pt x="172" y="4068"/>
                      </a:lnTo>
                      <a:lnTo>
                        <a:pt x="172" y="4060"/>
                      </a:lnTo>
                      <a:lnTo>
                        <a:pt x="172" y="4060"/>
                      </a:lnTo>
                      <a:lnTo>
                        <a:pt x="164" y="4058"/>
                      </a:lnTo>
                      <a:lnTo>
                        <a:pt x="158" y="4056"/>
                      </a:lnTo>
                      <a:lnTo>
                        <a:pt x="148" y="4048"/>
                      </a:lnTo>
                      <a:lnTo>
                        <a:pt x="142" y="4038"/>
                      </a:lnTo>
                      <a:lnTo>
                        <a:pt x="134" y="4028"/>
                      </a:lnTo>
                      <a:lnTo>
                        <a:pt x="134" y="4028"/>
                      </a:lnTo>
                      <a:lnTo>
                        <a:pt x="140" y="4018"/>
                      </a:lnTo>
                      <a:lnTo>
                        <a:pt x="142" y="4014"/>
                      </a:lnTo>
                      <a:lnTo>
                        <a:pt x="142" y="4008"/>
                      </a:lnTo>
                      <a:lnTo>
                        <a:pt x="142" y="4008"/>
                      </a:lnTo>
                      <a:lnTo>
                        <a:pt x="140" y="4008"/>
                      </a:lnTo>
                      <a:lnTo>
                        <a:pt x="138" y="4010"/>
                      </a:lnTo>
                      <a:lnTo>
                        <a:pt x="136" y="4016"/>
                      </a:lnTo>
                      <a:lnTo>
                        <a:pt x="136" y="4016"/>
                      </a:lnTo>
                      <a:lnTo>
                        <a:pt x="134" y="4014"/>
                      </a:lnTo>
                      <a:lnTo>
                        <a:pt x="132" y="4010"/>
                      </a:lnTo>
                      <a:lnTo>
                        <a:pt x="130" y="4002"/>
                      </a:lnTo>
                      <a:lnTo>
                        <a:pt x="128" y="3996"/>
                      </a:lnTo>
                      <a:lnTo>
                        <a:pt x="124" y="3992"/>
                      </a:lnTo>
                      <a:lnTo>
                        <a:pt x="122" y="3992"/>
                      </a:lnTo>
                      <a:lnTo>
                        <a:pt x="122" y="3992"/>
                      </a:lnTo>
                      <a:lnTo>
                        <a:pt x="134" y="3968"/>
                      </a:lnTo>
                      <a:lnTo>
                        <a:pt x="134" y="3968"/>
                      </a:lnTo>
                      <a:lnTo>
                        <a:pt x="124" y="3976"/>
                      </a:lnTo>
                      <a:lnTo>
                        <a:pt x="118" y="3980"/>
                      </a:lnTo>
                      <a:lnTo>
                        <a:pt x="110" y="3982"/>
                      </a:lnTo>
                      <a:lnTo>
                        <a:pt x="110" y="3982"/>
                      </a:lnTo>
                      <a:lnTo>
                        <a:pt x="110" y="3970"/>
                      </a:lnTo>
                      <a:lnTo>
                        <a:pt x="110" y="3970"/>
                      </a:lnTo>
                      <a:lnTo>
                        <a:pt x="102" y="3970"/>
                      </a:lnTo>
                      <a:lnTo>
                        <a:pt x="94" y="3968"/>
                      </a:lnTo>
                      <a:lnTo>
                        <a:pt x="94" y="3968"/>
                      </a:lnTo>
                      <a:lnTo>
                        <a:pt x="98" y="3962"/>
                      </a:lnTo>
                      <a:lnTo>
                        <a:pt x="96" y="3962"/>
                      </a:lnTo>
                      <a:lnTo>
                        <a:pt x="92" y="3962"/>
                      </a:lnTo>
                      <a:lnTo>
                        <a:pt x="92" y="3962"/>
                      </a:lnTo>
                      <a:lnTo>
                        <a:pt x="96" y="3956"/>
                      </a:lnTo>
                      <a:lnTo>
                        <a:pt x="100" y="3952"/>
                      </a:lnTo>
                      <a:lnTo>
                        <a:pt x="104" y="3950"/>
                      </a:lnTo>
                      <a:lnTo>
                        <a:pt x="104" y="3950"/>
                      </a:lnTo>
                      <a:lnTo>
                        <a:pt x="102" y="3948"/>
                      </a:lnTo>
                      <a:lnTo>
                        <a:pt x="98" y="3946"/>
                      </a:lnTo>
                      <a:lnTo>
                        <a:pt x="98" y="3946"/>
                      </a:lnTo>
                      <a:lnTo>
                        <a:pt x="94" y="3946"/>
                      </a:lnTo>
                      <a:lnTo>
                        <a:pt x="94" y="3948"/>
                      </a:lnTo>
                      <a:lnTo>
                        <a:pt x="92" y="3952"/>
                      </a:lnTo>
                      <a:lnTo>
                        <a:pt x="88" y="3950"/>
                      </a:lnTo>
                      <a:lnTo>
                        <a:pt x="88" y="3950"/>
                      </a:lnTo>
                      <a:lnTo>
                        <a:pt x="90" y="3946"/>
                      </a:lnTo>
                      <a:lnTo>
                        <a:pt x="92" y="3944"/>
                      </a:lnTo>
                      <a:lnTo>
                        <a:pt x="94" y="3940"/>
                      </a:lnTo>
                      <a:lnTo>
                        <a:pt x="92" y="3936"/>
                      </a:lnTo>
                      <a:lnTo>
                        <a:pt x="92" y="3936"/>
                      </a:lnTo>
                      <a:lnTo>
                        <a:pt x="100" y="3930"/>
                      </a:lnTo>
                      <a:lnTo>
                        <a:pt x="108" y="3926"/>
                      </a:lnTo>
                      <a:lnTo>
                        <a:pt x="108" y="3926"/>
                      </a:lnTo>
                      <a:lnTo>
                        <a:pt x="100" y="3926"/>
                      </a:lnTo>
                      <a:lnTo>
                        <a:pt x="90" y="3928"/>
                      </a:lnTo>
                      <a:lnTo>
                        <a:pt x="80" y="3932"/>
                      </a:lnTo>
                      <a:lnTo>
                        <a:pt x="72" y="3936"/>
                      </a:lnTo>
                      <a:lnTo>
                        <a:pt x="72" y="3936"/>
                      </a:lnTo>
                      <a:lnTo>
                        <a:pt x="70" y="3932"/>
                      </a:lnTo>
                      <a:lnTo>
                        <a:pt x="68" y="3930"/>
                      </a:lnTo>
                      <a:lnTo>
                        <a:pt x="68" y="3930"/>
                      </a:lnTo>
                      <a:lnTo>
                        <a:pt x="76" y="3916"/>
                      </a:lnTo>
                      <a:lnTo>
                        <a:pt x="76" y="3916"/>
                      </a:lnTo>
                      <a:lnTo>
                        <a:pt x="68" y="3920"/>
                      </a:lnTo>
                      <a:lnTo>
                        <a:pt x="64" y="3922"/>
                      </a:lnTo>
                      <a:lnTo>
                        <a:pt x="58" y="3922"/>
                      </a:lnTo>
                      <a:lnTo>
                        <a:pt x="58" y="3922"/>
                      </a:lnTo>
                      <a:lnTo>
                        <a:pt x="54" y="3916"/>
                      </a:lnTo>
                      <a:lnTo>
                        <a:pt x="52" y="3906"/>
                      </a:lnTo>
                      <a:lnTo>
                        <a:pt x="52" y="3898"/>
                      </a:lnTo>
                      <a:lnTo>
                        <a:pt x="54" y="3894"/>
                      </a:lnTo>
                      <a:lnTo>
                        <a:pt x="56" y="3892"/>
                      </a:lnTo>
                      <a:lnTo>
                        <a:pt x="56" y="3892"/>
                      </a:lnTo>
                      <a:lnTo>
                        <a:pt x="50" y="3894"/>
                      </a:lnTo>
                      <a:lnTo>
                        <a:pt x="44" y="3896"/>
                      </a:lnTo>
                      <a:lnTo>
                        <a:pt x="38" y="3894"/>
                      </a:lnTo>
                      <a:lnTo>
                        <a:pt x="34" y="3892"/>
                      </a:lnTo>
                      <a:lnTo>
                        <a:pt x="32" y="3888"/>
                      </a:lnTo>
                      <a:lnTo>
                        <a:pt x="28" y="3884"/>
                      </a:lnTo>
                      <a:lnTo>
                        <a:pt x="26" y="3872"/>
                      </a:lnTo>
                      <a:lnTo>
                        <a:pt x="26" y="3860"/>
                      </a:lnTo>
                      <a:lnTo>
                        <a:pt x="28" y="3848"/>
                      </a:lnTo>
                      <a:lnTo>
                        <a:pt x="32" y="3836"/>
                      </a:lnTo>
                      <a:lnTo>
                        <a:pt x="34" y="3832"/>
                      </a:lnTo>
                      <a:lnTo>
                        <a:pt x="38" y="3830"/>
                      </a:lnTo>
                      <a:lnTo>
                        <a:pt x="38" y="3830"/>
                      </a:lnTo>
                      <a:lnTo>
                        <a:pt x="36" y="3828"/>
                      </a:lnTo>
                      <a:lnTo>
                        <a:pt x="34" y="3830"/>
                      </a:lnTo>
                      <a:lnTo>
                        <a:pt x="32" y="3832"/>
                      </a:lnTo>
                      <a:lnTo>
                        <a:pt x="28" y="3832"/>
                      </a:lnTo>
                      <a:lnTo>
                        <a:pt x="28" y="3832"/>
                      </a:lnTo>
                      <a:lnTo>
                        <a:pt x="30" y="3822"/>
                      </a:lnTo>
                      <a:lnTo>
                        <a:pt x="30" y="3814"/>
                      </a:lnTo>
                      <a:lnTo>
                        <a:pt x="30" y="3814"/>
                      </a:lnTo>
                      <a:lnTo>
                        <a:pt x="34" y="3814"/>
                      </a:lnTo>
                      <a:lnTo>
                        <a:pt x="36" y="3814"/>
                      </a:lnTo>
                      <a:lnTo>
                        <a:pt x="38" y="3812"/>
                      </a:lnTo>
                      <a:lnTo>
                        <a:pt x="42" y="3812"/>
                      </a:lnTo>
                      <a:lnTo>
                        <a:pt x="42" y="3812"/>
                      </a:lnTo>
                      <a:lnTo>
                        <a:pt x="44" y="3818"/>
                      </a:lnTo>
                      <a:lnTo>
                        <a:pt x="46" y="3822"/>
                      </a:lnTo>
                      <a:lnTo>
                        <a:pt x="48" y="3826"/>
                      </a:lnTo>
                      <a:lnTo>
                        <a:pt x="50" y="3830"/>
                      </a:lnTo>
                      <a:lnTo>
                        <a:pt x="50" y="3830"/>
                      </a:lnTo>
                      <a:lnTo>
                        <a:pt x="54" y="3826"/>
                      </a:lnTo>
                      <a:lnTo>
                        <a:pt x="56" y="3826"/>
                      </a:lnTo>
                      <a:lnTo>
                        <a:pt x="60" y="3826"/>
                      </a:lnTo>
                      <a:lnTo>
                        <a:pt x="60" y="3826"/>
                      </a:lnTo>
                      <a:lnTo>
                        <a:pt x="56" y="3822"/>
                      </a:lnTo>
                      <a:lnTo>
                        <a:pt x="52" y="3818"/>
                      </a:lnTo>
                      <a:lnTo>
                        <a:pt x="46" y="3808"/>
                      </a:lnTo>
                      <a:lnTo>
                        <a:pt x="46" y="3802"/>
                      </a:lnTo>
                      <a:lnTo>
                        <a:pt x="46" y="3796"/>
                      </a:lnTo>
                      <a:lnTo>
                        <a:pt x="46" y="3790"/>
                      </a:lnTo>
                      <a:lnTo>
                        <a:pt x="50" y="3784"/>
                      </a:lnTo>
                      <a:lnTo>
                        <a:pt x="50" y="3784"/>
                      </a:lnTo>
                      <a:lnTo>
                        <a:pt x="48" y="3782"/>
                      </a:lnTo>
                      <a:lnTo>
                        <a:pt x="46" y="3782"/>
                      </a:lnTo>
                      <a:lnTo>
                        <a:pt x="44" y="3784"/>
                      </a:lnTo>
                      <a:lnTo>
                        <a:pt x="40" y="3786"/>
                      </a:lnTo>
                      <a:lnTo>
                        <a:pt x="40" y="3786"/>
                      </a:lnTo>
                      <a:lnTo>
                        <a:pt x="38" y="3786"/>
                      </a:lnTo>
                      <a:lnTo>
                        <a:pt x="38" y="3786"/>
                      </a:lnTo>
                      <a:lnTo>
                        <a:pt x="38" y="3776"/>
                      </a:lnTo>
                      <a:lnTo>
                        <a:pt x="36" y="3766"/>
                      </a:lnTo>
                      <a:lnTo>
                        <a:pt x="30" y="3750"/>
                      </a:lnTo>
                      <a:lnTo>
                        <a:pt x="24" y="3734"/>
                      </a:lnTo>
                      <a:lnTo>
                        <a:pt x="18" y="3718"/>
                      </a:lnTo>
                      <a:lnTo>
                        <a:pt x="18" y="3718"/>
                      </a:lnTo>
                      <a:lnTo>
                        <a:pt x="12" y="3720"/>
                      </a:lnTo>
                      <a:lnTo>
                        <a:pt x="8" y="3720"/>
                      </a:lnTo>
                      <a:lnTo>
                        <a:pt x="4" y="3722"/>
                      </a:lnTo>
                      <a:lnTo>
                        <a:pt x="0" y="3718"/>
                      </a:lnTo>
                      <a:lnTo>
                        <a:pt x="0" y="3718"/>
                      </a:lnTo>
                      <a:lnTo>
                        <a:pt x="0" y="3716"/>
                      </a:lnTo>
                      <a:lnTo>
                        <a:pt x="4" y="3716"/>
                      </a:lnTo>
                      <a:lnTo>
                        <a:pt x="6" y="3716"/>
                      </a:lnTo>
                      <a:lnTo>
                        <a:pt x="6" y="3710"/>
                      </a:lnTo>
                      <a:lnTo>
                        <a:pt x="6" y="3710"/>
                      </a:lnTo>
                      <a:lnTo>
                        <a:pt x="18" y="3708"/>
                      </a:lnTo>
                      <a:lnTo>
                        <a:pt x="28" y="3702"/>
                      </a:lnTo>
                      <a:lnTo>
                        <a:pt x="36" y="3696"/>
                      </a:lnTo>
                      <a:lnTo>
                        <a:pt x="42" y="3688"/>
                      </a:lnTo>
                      <a:lnTo>
                        <a:pt x="56" y="3670"/>
                      </a:lnTo>
                      <a:lnTo>
                        <a:pt x="64" y="3662"/>
                      </a:lnTo>
                      <a:lnTo>
                        <a:pt x="72" y="3656"/>
                      </a:lnTo>
                      <a:lnTo>
                        <a:pt x="72" y="3656"/>
                      </a:lnTo>
                      <a:lnTo>
                        <a:pt x="76" y="3604"/>
                      </a:lnTo>
                      <a:lnTo>
                        <a:pt x="76" y="3604"/>
                      </a:lnTo>
                      <a:lnTo>
                        <a:pt x="88" y="3588"/>
                      </a:lnTo>
                      <a:lnTo>
                        <a:pt x="98" y="3570"/>
                      </a:lnTo>
                      <a:lnTo>
                        <a:pt x="108" y="3550"/>
                      </a:lnTo>
                      <a:lnTo>
                        <a:pt x="114" y="3528"/>
                      </a:lnTo>
                      <a:lnTo>
                        <a:pt x="120" y="3504"/>
                      </a:lnTo>
                      <a:lnTo>
                        <a:pt x="122" y="3480"/>
                      </a:lnTo>
                      <a:lnTo>
                        <a:pt x="122" y="3456"/>
                      </a:lnTo>
                      <a:lnTo>
                        <a:pt x="122" y="3430"/>
                      </a:lnTo>
                      <a:lnTo>
                        <a:pt x="122" y="3430"/>
                      </a:lnTo>
                      <a:lnTo>
                        <a:pt x="120" y="3426"/>
                      </a:lnTo>
                      <a:lnTo>
                        <a:pt x="118" y="3424"/>
                      </a:lnTo>
                      <a:lnTo>
                        <a:pt x="112" y="3420"/>
                      </a:lnTo>
                      <a:lnTo>
                        <a:pt x="112" y="3420"/>
                      </a:lnTo>
                      <a:lnTo>
                        <a:pt x="112" y="3410"/>
                      </a:lnTo>
                      <a:lnTo>
                        <a:pt x="114" y="3404"/>
                      </a:lnTo>
                      <a:lnTo>
                        <a:pt x="122" y="3392"/>
                      </a:lnTo>
                      <a:lnTo>
                        <a:pt x="126" y="3386"/>
                      </a:lnTo>
                      <a:lnTo>
                        <a:pt x="128" y="3380"/>
                      </a:lnTo>
                      <a:lnTo>
                        <a:pt x="130" y="3372"/>
                      </a:lnTo>
                      <a:lnTo>
                        <a:pt x="128" y="3362"/>
                      </a:lnTo>
                      <a:lnTo>
                        <a:pt x="128" y="3362"/>
                      </a:lnTo>
                      <a:lnTo>
                        <a:pt x="134" y="3362"/>
                      </a:lnTo>
                      <a:lnTo>
                        <a:pt x="134" y="3362"/>
                      </a:lnTo>
                      <a:lnTo>
                        <a:pt x="134" y="3352"/>
                      </a:lnTo>
                      <a:lnTo>
                        <a:pt x="130" y="3342"/>
                      </a:lnTo>
                      <a:lnTo>
                        <a:pt x="128" y="3334"/>
                      </a:lnTo>
                      <a:lnTo>
                        <a:pt x="128" y="3326"/>
                      </a:lnTo>
                      <a:lnTo>
                        <a:pt x="128" y="3326"/>
                      </a:lnTo>
                      <a:lnTo>
                        <a:pt x="120" y="3322"/>
                      </a:lnTo>
                      <a:lnTo>
                        <a:pt x="112" y="3318"/>
                      </a:lnTo>
                      <a:lnTo>
                        <a:pt x="112" y="3318"/>
                      </a:lnTo>
                      <a:lnTo>
                        <a:pt x="114" y="3310"/>
                      </a:lnTo>
                      <a:lnTo>
                        <a:pt x="112" y="3302"/>
                      </a:lnTo>
                      <a:lnTo>
                        <a:pt x="106" y="3286"/>
                      </a:lnTo>
                      <a:lnTo>
                        <a:pt x="106" y="3286"/>
                      </a:lnTo>
                      <a:lnTo>
                        <a:pt x="100" y="3296"/>
                      </a:lnTo>
                      <a:lnTo>
                        <a:pt x="96" y="3300"/>
                      </a:lnTo>
                      <a:lnTo>
                        <a:pt x="92" y="3304"/>
                      </a:lnTo>
                      <a:lnTo>
                        <a:pt x="92" y="3304"/>
                      </a:lnTo>
                      <a:lnTo>
                        <a:pt x="110" y="3242"/>
                      </a:lnTo>
                      <a:lnTo>
                        <a:pt x="110" y="3242"/>
                      </a:lnTo>
                      <a:lnTo>
                        <a:pt x="116" y="3230"/>
                      </a:lnTo>
                      <a:lnTo>
                        <a:pt x="124" y="3218"/>
                      </a:lnTo>
                      <a:lnTo>
                        <a:pt x="144" y="3198"/>
                      </a:lnTo>
                      <a:lnTo>
                        <a:pt x="156" y="3188"/>
                      </a:lnTo>
                      <a:lnTo>
                        <a:pt x="164" y="3176"/>
                      </a:lnTo>
                      <a:lnTo>
                        <a:pt x="172" y="3162"/>
                      </a:lnTo>
                      <a:lnTo>
                        <a:pt x="174" y="3144"/>
                      </a:lnTo>
                      <a:lnTo>
                        <a:pt x="174" y="3144"/>
                      </a:lnTo>
                      <a:lnTo>
                        <a:pt x="186" y="3134"/>
                      </a:lnTo>
                      <a:lnTo>
                        <a:pt x="196" y="3120"/>
                      </a:lnTo>
                      <a:lnTo>
                        <a:pt x="206" y="3108"/>
                      </a:lnTo>
                      <a:lnTo>
                        <a:pt x="218" y="3094"/>
                      </a:lnTo>
                      <a:lnTo>
                        <a:pt x="218" y="3094"/>
                      </a:lnTo>
                      <a:lnTo>
                        <a:pt x="236" y="3080"/>
                      </a:lnTo>
                      <a:lnTo>
                        <a:pt x="246" y="3072"/>
                      </a:lnTo>
                      <a:lnTo>
                        <a:pt x="254" y="3064"/>
                      </a:lnTo>
                      <a:lnTo>
                        <a:pt x="262" y="3054"/>
                      </a:lnTo>
                      <a:lnTo>
                        <a:pt x="266" y="3042"/>
                      </a:lnTo>
                      <a:lnTo>
                        <a:pt x="270" y="3028"/>
                      </a:lnTo>
                      <a:lnTo>
                        <a:pt x="270" y="3012"/>
                      </a:lnTo>
                      <a:lnTo>
                        <a:pt x="270" y="3012"/>
                      </a:lnTo>
                      <a:lnTo>
                        <a:pt x="288" y="2990"/>
                      </a:lnTo>
                      <a:lnTo>
                        <a:pt x="294" y="2976"/>
                      </a:lnTo>
                      <a:lnTo>
                        <a:pt x="300" y="2962"/>
                      </a:lnTo>
                      <a:lnTo>
                        <a:pt x="300" y="2962"/>
                      </a:lnTo>
                      <a:lnTo>
                        <a:pt x="308" y="2956"/>
                      </a:lnTo>
                      <a:lnTo>
                        <a:pt x="316" y="2948"/>
                      </a:lnTo>
                      <a:lnTo>
                        <a:pt x="316" y="2948"/>
                      </a:lnTo>
                      <a:lnTo>
                        <a:pt x="326" y="2948"/>
                      </a:lnTo>
                      <a:lnTo>
                        <a:pt x="326" y="2948"/>
                      </a:lnTo>
                      <a:lnTo>
                        <a:pt x="338" y="2938"/>
                      </a:lnTo>
                      <a:lnTo>
                        <a:pt x="350" y="2926"/>
                      </a:lnTo>
                      <a:lnTo>
                        <a:pt x="368" y="2902"/>
                      </a:lnTo>
                      <a:lnTo>
                        <a:pt x="388" y="2876"/>
                      </a:lnTo>
                      <a:lnTo>
                        <a:pt x="408" y="2850"/>
                      </a:lnTo>
                      <a:lnTo>
                        <a:pt x="408" y="2850"/>
                      </a:lnTo>
                      <a:lnTo>
                        <a:pt x="420" y="2852"/>
                      </a:lnTo>
                      <a:lnTo>
                        <a:pt x="432" y="2850"/>
                      </a:lnTo>
                      <a:lnTo>
                        <a:pt x="442" y="2848"/>
                      </a:lnTo>
                      <a:lnTo>
                        <a:pt x="454" y="2844"/>
                      </a:lnTo>
                      <a:lnTo>
                        <a:pt x="474" y="2834"/>
                      </a:lnTo>
                      <a:lnTo>
                        <a:pt x="494" y="2822"/>
                      </a:lnTo>
                      <a:lnTo>
                        <a:pt x="530" y="2796"/>
                      </a:lnTo>
                      <a:lnTo>
                        <a:pt x="548" y="2784"/>
                      </a:lnTo>
                      <a:lnTo>
                        <a:pt x="566" y="2774"/>
                      </a:lnTo>
                      <a:lnTo>
                        <a:pt x="566" y="2774"/>
                      </a:lnTo>
                      <a:lnTo>
                        <a:pt x="566" y="2770"/>
                      </a:lnTo>
                      <a:lnTo>
                        <a:pt x="568" y="2768"/>
                      </a:lnTo>
                      <a:lnTo>
                        <a:pt x="568" y="2764"/>
                      </a:lnTo>
                      <a:lnTo>
                        <a:pt x="568" y="2760"/>
                      </a:lnTo>
                      <a:lnTo>
                        <a:pt x="568" y="2760"/>
                      </a:lnTo>
                      <a:lnTo>
                        <a:pt x="586" y="2742"/>
                      </a:lnTo>
                      <a:lnTo>
                        <a:pt x="594" y="2732"/>
                      </a:lnTo>
                      <a:lnTo>
                        <a:pt x="600" y="2718"/>
                      </a:lnTo>
                      <a:lnTo>
                        <a:pt x="600" y="2718"/>
                      </a:lnTo>
                      <a:lnTo>
                        <a:pt x="600" y="2710"/>
                      </a:lnTo>
                      <a:lnTo>
                        <a:pt x="600" y="2702"/>
                      </a:lnTo>
                      <a:lnTo>
                        <a:pt x="600" y="2684"/>
                      </a:lnTo>
                      <a:lnTo>
                        <a:pt x="598" y="2666"/>
                      </a:lnTo>
                      <a:lnTo>
                        <a:pt x="600" y="2648"/>
                      </a:lnTo>
                      <a:lnTo>
                        <a:pt x="600" y="2648"/>
                      </a:lnTo>
                      <a:lnTo>
                        <a:pt x="602" y="2638"/>
                      </a:lnTo>
                      <a:lnTo>
                        <a:pt x="606" y="2630"/>
                      </a:lnTo>
                      <a:lnTo>
                        <a:pt x="614" y="2616"/>
                      </a:lnTo>
                      <a:lnTo>
                        <a:pt x="636" y="2592"/>
                      </a:lnTo>
                      <a:lnTo>
                        <a:pt x="636" y="2592"/>
                      </a:lnTo>
                      <a:lnTo>
                        <a:pt x="636" y="2588"/>
                      </a:lnTo>
                      <a:lnTo>
                        <a:pt x="638" y="2586"/>
                      </a:lnTo>
                      <a:lnTo>
                        <a:pt x="638" y="2586"/>
                      </a:lnTo>
                      <a:lnTo>
                        <a:pt x="638" y="2562"/>
                      </a:lnTo>
                      <a:lnTo>
                        <a:pt x="638" y="2562"/>
                      </a:lnTo>
                      <a:lnTo>
                        <a:pt x="650" y="2554"/>
                      </a:lnTo>
                      <a:lnTo>
                        <a:pt x="662" y="2546"/>
                      </a:lnTo>
                      <a:lnTo>
                        <a:pt x="672" y="2536"/>
                      </a:lnTo>
                      <a:lnTo>
                        <a:pt x="680" y="2522"/>
                      </a:lnTo>
                      <a:lnTo>
                        <a:pt x="680" y="2522"/>
                      </a:lnTo>
                      <a:lnTo>
                        <a:pt x="728" y="2496"/>
                      </a:lnTo>
                      <a:lnTo>
                        <a:pt x="752" y="2482"/>
                      </a:lnTo>
                      <a:lnTo>
                        <a:pt x="776" y="2466"/>
                      </a:lnTo>
                      <a:lnTo>
                        <a:pt x="786" y="2458"/>
                      </a:lnTo>
                      <a:lnTo>
                        <a:pt x="794" y="2448"/>
                      </a:lnTo>
                      <a:lnTo>
                        <a:pt x="802" y="2436"/>
                      </a:lnTo>
                      <a:lnTo>
                        <a:pt x="810" y="2424"/>
                      </a:lnTo>
                      <a:lnTo>
                        <a:pt x="816" y="2412"/>
                      </a:lnTo>
                      <a:lnTo>
                        <a:pt x="820" y="2398"/>
                      </a:lnTo>
                      <a:lnTo>
                        <a:pt x="822" y="2380"/>
                      </a:lnTo>
                      <a:lnTo>
                        <a:pt x="824" y="2364"/>
                      </a:lnTo>
                      <a:lnTo>
                        <a:pt x="824" y="2364"/>
                      </a:lnTo>
                      <a:lnTo>
                        <a:pt x="834" y="2364"/>
                      </a:lnTo>
                      <a:lnTo>
                        <a:pt x="842" y="2360"/>
                      </a:lnTo>
                      <a:lnTo>
                        <a:pt x="850" y="2356"/>
                      </a:lnTo>
                      <a:lnTo>
                        <a:pt x="856" y="2354"/>
                      </a:lnTo>
                      <a:lnTo>
                        <a:pt x="856" y="2354"/>
                      </a:lnTo>
                      <a:lnTo>
                        <a:pt x="858" y="2366"/>
                      </a:lnTo>
                      <a:lnTo>
                        <a:pt x="860" y="2378"/>
                      </a:lnTo>
                      <a:lnTo>
                        <a:pt x="864" y="2386"/>
                      </a:lnTo>
                      <a:lnTo>
                        <a:pt x="870" y="2394"/>
                      </a:lnTo>
                      <a:lnTo>
                        <a:pt x="878" y="2400"/>
                      </a:lnTo>
                      <a:lnTo>
                        <a:pt x="886" y="2404"/>
                      </a:lnTo>
                      <a:lnTo>
                        <a:pt x="898" y="2406"/>
                      </a:lnTo>
                      <a:lnTo>
                        <a:pt x="908" y="2408"/>
                      </a:lnTo>
                      <a:lnTo>
                        <a:pt x="908" y="2408"/>
                      </a:lnTo>
                      <a:lnTo>
                        <a:pt x="914" y="2406"/>
                      </a:lnTo>
                      <a:lnTo>
                        <a:pt x="918" y="2404"/>
                      </a:lnTo>
                      <a:lnTo>
                        <a:pt x="924" y="2402"/>
                      </a:lnTo>
                      <a:lnTo>
                        <a:pt x="930" y="2402"/>
                      </a:lnTo>
                      <a:lnTo>
                        <a:pt x="930" y="2402"/>
                      </a:lnTo>
                      <a:lnTo>
                        <a:pt x="934" y="2402"/>
                      </a:lnTo>
                      <a:lnTo>
                        <a:pt x="938" y="2406"/>
                      </a:lnTo>
                      <a:lnTo>
                        <a:pt x="942" y="2408"/>
                      </a:lnTo>
                      <a:lnTo>
                        <a:pt x="946" y="2408"/>
                      </a:lnTo>
                      <a:lnTo>
                        <a:pt x="946" y="2408"/>
                      </a:lnTo>
                      <a:lnTo>
                        <a:pt x="950" y="2406"/>
                      </a:lnTo>
                      <a:lnTo>
                        <a:pt x="952" y="2404"/>
                      </a:lnTo>
                      <a:lnTo>
                        <a:pt x="956" y="2400"/>
                      </a:lnTo>
                      <a:lnTo>
                        <a:pt x="960" y="2394"/>
                      </a:lnTo>
                      <a:lnTo>
                        <a:pt x="962" y="2392"/>
                      </a:lnTo>
                      <a:lnTo>
                        <a:pt x="966" y="2392"/>
                      </a:lnTo>
                      <a:lnTo>
                        <a:pt x="966" y="2392"/>
                      </a:lnTo>
                      <a:lnTo>
                        <a:pt x="968" y="2394"/>
                      </a:lnTo>
                      <a:lnTo>
                        <a:pt x="972" y="2394"/>
                      </a:lnTo>
                      <a:lnTo>
                        <a:pt x="972" y="2394"/>
                      </a:lnTo>
                      <a:lnTo>
                        <a:pt x="972" y="2408"/>
                      </a:lnTo>
                      <a:lnTo>
                        <a:pt x="972" y="2408"/>
                      </a:lnTo>
                      <a:lnTo>
                        <a:pt x="980" y="2412"/>
                      </a:lnTo>
                      <a:lnTo>
                        <a:pt x="990" y="2416"/>
                      </a:lnTo>
                      <a:lnTo>
                        <a:pt x="1000" y="2416"/>
                      </a:lnTo>
                      <a:lnTo>
                        <a:pt x="1012" y="2416"/>
                      </a:lnTo>
                      <a:lnTo>
                        <a:pt x="1022" y="2412"/>
                      </a:lnTo>
                      <a:lnTo>
                        <a:pt x="1030" y="2408"/>
                      </a:lnTo>
                      <a:lnTo>
                        <a:pt x="1046" y="2400"/>
                      </a:lnTo>
                      <a:lnTo>
                        <a:pt x="1046" y="2400"/>
                      </a:lnTo>
                      <a:lnTo>
                        <a:pt x="1048" y="2390"/>
                      </a:lnTo>
                      <a:lnTo>
                        <a:pt x="1052" y="2384"/>
                      </a:lnTo>
                      <a:lnTo>
                        <a:pt x="1058" y="2380"/>
                      </a:lnTo>
                      <a:lnTo>
                        <a:pt x="1064" y="2378"/>
                      </a:lnTo>
                      <a:lnTo>
                        <a:pt x="1076" y="2374"/>
                      </a:lnTo>
                      <a:lnTo>
                        <a:pt x="1082" y="2372"/>
                      </a:lnTo>
                      <a:lnTo>
                        <a:pt x="1086" y="2366"/>
                      </a:lnTo>
                      <a:lnTo>
                        <a:pt x="1086" y="2366"/>
                      </a:lnTo>
                      <a:lnTo>
                        <a:pt x="1092" y="2368"/>
                      </a:lnTo>
                      <a:lnTo>
                        <a:pt x="1094" y="2370"/>
                      </a:lnTo>
                      <a:lnTo>
                        <a:pt x="1096" y="2372"/>
                      </a:lnTo>
                      <a:lnTo>
                        <a:pt x="1100" y="2372"/>
                      </a:lnTo>
                      <a:lnTo>
                        <a:pt x="1100" y="2372"/>
                      </a:lnTo>
                      <a:lnTo>
                        <a:pt x="1110" y="2364"/>
                      </a:lnTo>
                      <a:lnTo>
                        <a:pt x="1116" y="2356"/>
                      </a:lnTo>
                      <a:lnTo>
                        <a:pt x="1124" y="2346"/>
                      </a:lnTo>
                      <a:lnTo>
                        <a:pt x="1132" y="2338"/>
                      </a:lnTo>
                      <a:lnTo>
                        <a:pt x="1132" y="2338"/>
                      </a:lnTo>
                      <a:lnTo>
                        <a:pt x="1174" y="2328"/>
                      </a:lnTo>
                      <a:lnTo>
                        <a:pt x="1216" y="2318"/>
                      </a:lnTo>
                      <a:lnTo>
                        <a:pt x="1216" y="2318"/>
                      </a:lnTo>
                      <a:lnTo>
                        <a:pt x="1218" y="2318"/>
                      </a:lnTo>
                      <a:lnTo>
                        <a:pt x="1220" y="2318"/>
                      </a:lnTo>
                      <a:lnTo>
                        <a:pt x="1222" y="2320"/>
                      </a:lnTo>
                      <a:lnTo>
                        <a:pt x="1226" y="2320"/>
                      </a:lnTo>
                      <a:lnTo>
                        <a:pt x="1226" y="2320"/>
                      </a:lnTo>
                      <a:lnTo>
                        <a:pt x="1230" y="2320"/>
                      </a:lnTo>
                      <a:lnTo>
                        <a:pt x="1232" y="2318"/>
                      </a:lnTo>
                      <a:lnTo>
                        <a:pt x="1236" y="2312"/>
                      </a:lnTo>
                      <a:lnTo>
                        <a:pt x="1240" y="2308"/>
                      </a:lnTo>
                      <a:lnTo>
                        <a:pt x="1244" y="2304"/>
                      </a:lnTo>
                      <a:lnTo>
                        <a:pt x="1244" y="2304"/>
                      </a:lnTo>
                      <a:lnTo>
                        <a:pt x="1246" y="2304"/>
                      </a:lnTo>
                      <a:lnTo>
                        <a:pt x="1248" y="2306"/>
                      </a:lnTo>
                      <a:lnTo>
                        <a:pt x="1250" y="2308"/>
                      </a:lnTo>
                      <a:lnTo>
                        <a:pt x="1252" y="2310"/>
                      </a:lnTo>
                      <a:lnTo>
                        <a:pt x="1252" y="2310"/>
                      </a:lnTo>
                      <a:lnTo>
                        <a:pt x="1272" y="2308"/>
                      </a:lnTo>
                      <a:lnTo>
                        <a:pt x="1272" y="2308"/>
                      </a:lnTo>
                      <a:lnTo>
                        <a:pt x="1278" y="2304"/>
                      </a:lnTo>
                      <a:lnTo>
                        <a:pt x="1284" y="2298"/>
                      </a:lnTo>
                      <a:lnTo>
                        <a:pt x="1284" y="2298"/>
                      </a:lnTo>
                      <a:lnTo>
                        <a:pt x="1294" y="2300"/>
                      </a:lnTo>
                      <a:lnTo>
                        <a:pt x="1306" y="2298"/>
                      </a:lnTo>
                      <a:lnTo>
                        <a:pt x="1318" y="2298"/>
                      </a:lnTo>
                      <a:lnTo>
                        <a:pt x="1332" y="2298"/>
                      </a:lnTo>
                      <a:lnTo>
                        <a:pt x="1332" y="2298"/>
                      </a:lnTo>
                      <a:lnTo>
                        <a:pt x="1340" y="2306"/>
                      </a:lnTo>
                      <a:lnTo>
                        <a:pt x="1348" y="2314"/>
                      </a:lnTo>
                      <a:lnTo>
                        <a:pt x="1348" y="2314"/>
                      </a:lnTo>
                      <a:lnTo>
                        <a:pt x="1364" y="2308"/>
                      </a:lnTo>
                      <a:lnTo>
                        <a:pt x="1380" y="2302"/>
                      </a:lnTo>
                      <a:lnTo>
                        <a:pt x="1386" y="2300"/>
                      </a:lnTo>
                      <a:lnTo>
                        <a:pt x="1394" y="2294"/>
                      </a:lnTo>
                      <a:lnTo>
                        <a:pt x="1398" y="2290"/>
                      </a:lnTo>
                      <a:lnTo>
                        <a:pt x="1402" y="2282"/>
                      </a:lnTo>
                      <a:lnTo>
                        <a:pt x="1402" y="2282"/>
                      </a:lnTo>
                      <a:lnTo>
                        <a:pt x="1406" y="2288"/>
                      </a:lnTo>
                      <a:lnTo>
                        <a:pt x="1412" y="2292"/>
                      </a:lnTo>
                      <a:lnTo>
                        <a:pt x="1420" y="2294"/>
                      </a:lnTo>
                      <a:lnTo>
                        <a:pt x="1426" y="2296"/>
                      </a:lnTo>
                      <a:lnTo>
                        <a:pt x="1432" y="2294"/>
                      </a:lnTo>
                      <a:lnTo>
                        <a:pt x="1438" y="2292"/>
                      </a:lnTo>
                      <a:lnTo>
                        <a:pt x="1440" y="2288"/>
                      </a:lnTo>
                      <a:lnTo>
                        <a:pt x="1442" y="2280"/>
                      </a:lnTo>
                      <a:lnTo>
                        <a:pt x="1442" y="2280"/>
                      </a:lnTo>
                      <a:lnTo>
                        <a:pt x="1448" y="2284"/>
                      </a:lnTo>
                      <a:lnTo>
                        <a:pt x="1454" y="2286"/>
                      </a:lnTo>
                      <a:lnTo>
                        <a:pt x="1460" y="2288"/>
                      </a:lnTo>
                      <a:lnTo>
                        <a:pt x="1468" y="2286"/>
                      </a:lnTo>
                      <a:lnTo>
                        <a:pt x="1468" y="2286"/>
                      </a:lnTo>
                      <a:lnTo>
                        <a:pt x="1466" y="2290"/>
                      </a:lnTo>
                      <a:lnTo>
                        <a:pt x="1468" y="2292"/>
                      </a:lnTo>
                      <a:lnTo>
                        <a:pt x="1470" y="2296"/>
                      </a:lnTo>
                      <a:lnTo>
                        <a:pt x="1470" y="2296"/>
                      </a:lnTo>
                      <a:lnTo>
                        <a:pt x="1478" y="2292"/>
                      </a:lnTo>
                      <a:lnTo>
                        <a:pt x="1486" y="2290"/>
                      </a:lnTo>
                      <a:lnTo>
                        <a:pt x="1496" y="2290"/>
                      </a:lnTo>
                      <a:lnTo>
                        <a:pt x="1508" y="2290"/>
                      </a:lnTo>
                      <a:lnTo>
                        <a:pt x="1508" y="2290"/>
                      </a:lnTo>
                      <a:lnTo>
                        <a:pt x="1518" y="2280"/>
                      </a:lnTo>
                      <a:lnTo>
                        <a:pt x="1528" y="2270"/>
                      </a:lnTo>
                      <a:lnTo>
                        <a:pt x="1542" y="2262"/>
                      </a:lnTo>
                      <a:lnTo>
                        <a:pt x="1558" y="2258"/>
                      </a:lnTo>
                      <a:lnTo>
                        <a:pt x="1558" y="2258"/>
                      </a:lnTo>
                      <a:lnTo>
                        <a:pt x="1558" y="2262"/>
                      </a:lnTo>
                      <a:lnTo>
                        <a:pt x="1556" y="2264"/>
                      </a:lnTo>
                      <a:lnTo>
                        <a:pt x="1556" y="2268"/>
                      </a:lnTo>
                      <a:lnTo>
                        <a:pt x="1558" y="2270"/>
                      </a:lnTo>
                      <a:lnTo>
                        <a:pt x="1558" y="2270"/>
                      </a:lnTo>
                      <a:lnTo>
                        <a:pt x="1560" y="2268"/>
                      </a:lnTo>
                      <a:lnTo>
                        <a:pt x="1560" y="2268"/>
                      </a:lnTo>
                      <a:lnTo>
                        <a:pt x="1560" y="2264"/>
                      </a:lnTo>
                      <a:lnTo>
                        <a:pt x="1562" y="2264"/>
                      </a:lnTo>
                      <a:lnTo>
                        <a:pt x="1562" y="2264"/>
                      </a:lnTo>
                      <a:lnTo>
                        <a:pt x="1566" y="2264"/>
                      </a:lnTo>
                      <a:lnTo>
                        <a:pt x="1570" y="2268"/>
                      </a:lnTo>
                      <a:lnTo>
                        <a:pt x="1576" y="2276"/>
                      </a:lnTo>
                      <a:lnTo>
                        <a:pt x="1578" y="2286"/>
                      </a:lnTo>
                      <a:lnTo>
                        <a:pt x="1578" y="2292"/>
                      </a:lnTo>
                      <a:lnTo>
                        <a:pt x="1578" y="2292"/>
                      </a:lnTo>
                      <a:lnTo>
                        <a:pt x="1580" y="2294"/>
                      </a:lnTo>
                      <a:lnTo>
                        <a:pt x="1582" y="2296"/>
                      </a:lnTo>
                      <a:lnTo>
                        <a:pt x="1590" y="2296"/>
                      </a:lnTo>
                      <a:lnTo>
                        <a:pt x="1590" y="2296"/>
                      </a:lnTo>
                      <a:lnTo>
                        <a:pt x="1594" y="2288"/>
                      </a:lnTo>
                      <a:lnTo>
                        <a:pt x="1602" y="2284"/>
                      </a:lnTo>
                      <a:lnTo>
                        <a:pt x="1608" y="2278"/>
                      </a:lnTo>
                      <a:lnTo>
                        <a:pt x="1612" y="2270"/>
                      </a:lnTo>
                      <a:lnTo>
                        <a:pt x="1612" y="2270"/>
                      </a:lnTo>
                      <a:lnTo>
                        <a:pt x="1616" y="2274"/>
                      </a:lnTo>
                      <a:lnTo>
                        <a:pt x="1616" y="2278"/>
                      </a:lnTo>
                      <a:lnTo>
                        <a:pt x="1618" y="2282"/>
                      </a:lnTo>
                      <a:lnTo>
                        <a:pt x="1620" y="2284"/>
                      </a:lnTo>
                      <a:lnTo>
                        <a:pt x="1620" y="2284"/>
                      </a:lnTo>
                      <a:lnTo>
                        <a:pt x="1616" y="2290"/>
                      </a:lnTo>
                      <a:lnTo>
                        <a:pt x="1614" y="2298"/>
                      </a:lnTo>
                      <a:lnTo>
                        <a:pt x="1610" y="2306"/>
                      </a:lnTo>
                      <a:lnTo>
                        <a:pt x="1608" y="2316"/>
                      </a:lnTo>
                      <a:lnTo>
                        <a:pt x="1608" y="2316"/>
                      </a:lnTo>
                      <a:lnTo>
                        <a:pt x="1604" y="2320"/>
                      </a:lnTo>
                      <a:lnTo>
                        <a:pt x="1600" y="2324"/>
                      </a:lnTo>
                      <a:lnTo>
                        <a:pt x="1596" y="2328"/>
                      </a:lnTo>
                      <a:lnTo>
                        <a:pt x="1594" y="2332"/>
                      </a:lnTo>
                      <a:lnTo>
                        <a:pt x="1594" y="2332"/>
                      </a:lnTo>
                      <a:lnTo>
                        <a:pt x="1594" y="2338"/>
                      </a:lnTo>
                      <a:lnTo>
                        <a:pt x="1596" y="2344"/>
                      </a:lnTo>
                      <a:lnTo>
                        <a:pt x="1600" y="2348"/>
                      </a:lnTo>
                      <a:lnTo>
                        <a:pt x="1606" y="2352"/>
                      </a:lnTo>
                      <a:lnTo>
                        <a:pt x="1628" y="2366"/>
                      </a:lnTo>
                      <a:lnTo>
                        <a:pt x="1628" y="2366"/>
                      </a:lnTo>
                      <a:lnTo>
                        <a:pt x="1632" y="2378"/>
                      </a:lnTo>
                      <a:lnTo>
                        <a:pt x="1632" y="2388"/>
                      </a:lnTo>
                      <a:lnTo>
                        <a:pt x="1632" y="2398"/>
                      </a:lnTo>
                      <a:lnTo>
                        <a:pt x="1630" y="2408"/>
                      </a:lnTo>
                      <a:lnTo>
                        <a:pt x="1624" y="2426"/>
                      </a:lnTo>
                      <a:lnTo>
                        <a:pt x="1616" y="2442"/>
                      </a:lnTo>
                      <a:lnTo>
                        <a:pt x="1616" y="2442"/>
                      </a:lnTo>
                      <a:lnTo>
                        <a:pt x="1606" y="2446"/>
                      </a:lnTo>
                      <a:lnTo>
                        <a:pt x="1600" y="2454"/>
                      </a:lnTo>
                      <a:lnTo>
                        <a:pt x="1596" y="2464"/>
                      </a:lnTo>
                      <a:lnTo>
                        <a:pt x="1596" y="2474"/>
                      </a:lnTo>
                      <a:lnTo>
                        <a:pt x="1600" y="2484"/>
                      </a:lnTo>
                      <a:lnTo>
                        <a:pt x="1606" y="2492"/>
                      </a:lnTo>
                      <a:lnTo>
                        <a:pt x="1614" y="2498"/>
                      </a:lnTo>
                      <a:lnTo>
                        <a:pt x="1624" y="2502"/>
                      </a:lnTo>
                      <a:lnTo>
                        <a:pt x="1624" y="2502"/>
                      </a:lnTo>
                      <a:lnTo>
                        <a:pt x="1628" y="2500"/>
                      </a:lnTo>
                      <a:lnTo>
                        <a:pt x="1630" y="2494"/>
                      </a:lnTo>
                      <a:lnTo>
                        <a:pt x="1630" y="2482"/>
                      </a:lnTo>
                      <a:lnTo>
                        <a:pt x="1630" y="2482"/>
                      </a:lnTo>
                      <a:lnTo>
                        <a:pt x="1640" y="2482"/>
                      </a:lnTo>
                      <a:lnTo>
                        <a:pt x="1646" y="2486"/>
                      </a:lnTo>
                      <a:lnTo>
                        <a:pt x="1646" y="2486"/>
                      </a:lnTo>
                      <a:lnTo>
                        <a:pt x="1644" y="2490"/>
                      </a:lnTo>
                      <a:lnTo>
                        <a:pt x="1642" y="2494"/>
                      </a:lnTo>
                      <a:lnTo>
                        <a:pt x="1638" y="2500"/>
                      </a:lnTo>
                      <a:lnTo>
                        <a:pt x="1638" y="2500"/>
                      </a:lnTo>
                      <a:lnTo>
                        <a:pt x="1636" y="2498"/>
                      </a:lnTo>
                      <a:lnTo>
                        <a:pt x="1636" y="2496"/>
                      </a:lnTo>
                      <a:lnTo>
                        <a:pt x="1636" y="2494"/>
                      </a:lnTo>
                      <a:lnTo>
                        <a:pt x="1634" y="2494"/>
                      </a:lnTo>
                      <a:lnTo>
                        <a:pt x="1634" y="2494"/>
                      </a:lnTo>
                      <a:lnTo>
                        <a:pt x="1632" y="2496"/>
                      </a:lnTo>
                      <a:lnTo>
                        <a:pt x="1632" y="2500"/>
                      </a:lnTo>
                      <a:lnTo>
                        <a:pt x="1632" y="2510"/>
                      </a:lnTo>
                      <a:lnTo>
                        <a:pt x="1632" y="2510"/>
                      </a:lnTo>
                      <a:lnTo>
                        <a:pt x="1636" y="2508"/>
                      </a:lnTo>
                      <a:lnTo>
                        <a:pt x="1638" y="2504"/>
                      </a:lnTo>
                      <a:lnTo>
                        <a:pt x="1640" y="2502"/>
                      </a:lnTo>
                      <a:lnTo>
                        <a:pt x="1644" y="2500"/>
                      </a:lnTo>
                      <a:lnTo>
                        <a:pt x="1644" y="2500"/>
                      </a:lnTo>
                      <a:lnTo>
                        <a:pt x="1648" y="2502"/>
                      </a:lnTo>
                      <a:lnTo>
                        <a:pt x="1650" y="2504"/>
                      </a:lnTo>
                      <a:lnTo>
                        <a:pt x="1654" y="2512"/>
                      </a:lnTo>
                      <a:lnTo>
                        <a:pt x="1660" y="2526"/>
                      </a:lnTo>
                      <a:lnTo>
                        <a:pt x="1660" y="2526"/>
                      </a:lnTo>
                      <a:lnTo>
                        <a:pt x="1674" y="2526"/>
                      </a:lnTo>
                      <a:lnTo>
                        <a:pt x="1674" y="2526"/>
                      </a:lnTo>
                      <a:lnTo>
                        <a:pt x="1682" y="2532"/>
                      </a:lnTo>
                      <a:lnTo>
                        <a:pt x="1692" y="2538"/>
                      </a:lnTo>
                      <a:lnTo>
                        <a:pt x="1702" y="2542"/>
                      </a:lnTo>
                      <a:lnTo>
                        <a:pt x="1714" y="2544"/>
                      </a:lnTo>
                      <a:lnTo>
                        <a:pt x="1728" y="2546"/>
                      </a:lnTo>
                      <a:lnTo>
                        <a:pt x="1740" y="2544"/>
                      </a:lnTo>
                      <a:lnTo>
                        <a:pt x="1750" y="2542"/>
                      </a:lnTo>
                      <a:lnTo>
                        <a:pt x="1760" y="2536"/>
                      </a:lnTo>
                      <a:lnTo>
                        <a:pt x="1760" y="2536"/>
                      </a:lnTo>
                      <a:lnTo>
                        <a:pt x="1780" y="2542"/>
                      </a:lnTo>
                      <a:lnTo>
                        <a:pt x="1802" y="2548"/>
                      </a:lnTo>
                      <a:lnTo>
                        <a:pt x="1822" y="2554"/>
                      </a:lnTo>
                      <a:lnTo>
                        <a:pt x="1830" y="2558"/>
                      </a:lnTo>
                      <a:lnTo>
                        <a:pt x="1840" y="2562"/>
                      </a:lnTo>
                      <a:lnTo>
                        <a:pt x="1840" y="2562"/>
                      </a:lnTo>
                      <a:lnTo>
                        <a:pt x="1846" y="2562"/>
                      </a:lnTo>
                      <a:lnTo>
                        <a:pt x="1852" y="2560"/>
                      </a:lnTo>
                      <a:lnTo>
                        <a:pt x="1858" y="2562"/>
                      </a:lnTo>
                      <a:lnTo>
                        <a:pt x="1862" y="2564"/>
                      </a:lnTo>
                      <a:lnTo>
                        <a:pt x="1868" y="2572"/>
                      </a:lnTo>
                      <a:lnTo>
                        <a:pt x="1872" y="2584"/>
                      </a:lnTo>
                      <a:lnTo>
                        <a:pt x="1872" y="2584"/>
                      </a:lnTo>
                      <a:lnTo>
                        <a:pt x="1880" y="2600"/>
                      </a:lnTo>
                      <a:lnTo>
                        <a:pt x="1888" y="2616"/>
                      </a:lnTo>
                      <a:lnTo>
                        <a:pt x="1896" y="2622"/>
                      </a:lnTo>
                      <a:lnTo>
                        <a:pt x="1902" y="2628"/>
                      </a:lnTo>
                      <a:lnTo>
                        <a:pt x="1912" y="2634"/>
                      </a:lnTo>
                      <a:lnTo>
                        <a:pt x="1922" y="2636"/>
                      </a:lnTo>
                      <a:lnTo>
                        <a:pt x="1922" y="2636"/>
                      </a:lnTo>
                      <a:lnTo>
                        <a:pt x="1932" y="2636"/>
                      </a:lnTo>
                      <a:lnTo>
                        <a:pt x="1940" y="2634"/>
                      </a:lnTo>
                      <a:lnTo>
                        <a:pt x="1950" y="2632"/>
                      </a:lnTo>
                      <a:lnTo>
                        <a:pt x="1958" y="2632"/>
                      </a:lnTo>
                      <a:lnTo>
                        <a:pt x="1958" y="2632"/>
                      </a:lnTo>
                      <a:lnTo>
                        <a:pt x="1972" y="2634"/>
                      </a:lnTo>
                      <a:lnTo>
                        <a:pt x="1982" y="2638"/>
                      </a:lnTo>
                      <a:lnTo>
                        <a:pt x="1994" y="2642"/>
                      </a:lnTo>
                      <a:lnTo>
                        <a:pt x="2006" y="2642"/>
                      </a:lnTo>
                      <a:lnTo>
                        <a:pt x="2006" y="2642"/>
                      </a:lnTo>
                      <a:lnTo>
                        <a:pt x="2022" y="2654"/>
                      </a:lnTo>
                      <a:lnTo>
                        <a:pt x="2040" y="2664"/>
                      </a:lnTo>
                      <a:lnTo>
                        <a:pt x="2060" y="2672"/>
                      </a:lnTo>
                      <a:lnTo>
                        <a:pt x="2084" y="2676"/>
                      </a:lnTo>
                      <a:lnTo>
                        <a:pt x="2084" y="2676"/>
                      </a:lnTo>
                      <a:lnTo>
                        <a:pt x="2094" y="2662"/>
                      </a:lnTo>
                      <a:lnTo>
                        <a:pt x="2104" y="2648"/>
                      </a:lnTo>
                      <a:lnTo>
                        <a:pt x="2108" y="2640"/>
                      </a:lnTo>
                      <a:lnTo>
                        <a:pt x="2110" y="2632"/>
                      </a:lnTo>
                      <a:lnTo>
                        <a:pt x="2112" y="2622"/>
                      </a:lnTo>
                      <a:lnTo>
                        <a:pt x="2110" y="2612"/>
                      </a:lnTo>
                      <a:lnTo>
                        <a:pt x="2110" y="2612"/>
                      </a:lnTo>
                      <a:lnTo>
                        <a:pt x="2106" y="2602"/>
                      </a:lnTo>
                      <a:lnTo>
                        <a:pt x="2098" y="2592"/>
                      </a:lnTo>
                      <a:lnTo>
                        <a:pt x="2092" y="2580"/>
                      </a:lnTo>
                      <a:lnTo>
                        <a:pt x="2088" y="2574"/>
                      </a:lnTo>
                      <a:lnTo>
                        <a:pt x="2088" y="2566"/>
                      </a:lnTo>
                      <a:lnTo>
                        <a:pt x="2088" y="2566"/>
                      </a:lnTo>
                      <a:lnTo>
                        <a:pt x="2086" y="2558"/>
                      </a:lnTo>
                      <a:lnTo>
                        <a:pt x="2088" y="2548"/>
                      </a:lnTo>
                      <a:lnTo>
                        <a:pt x="2090" y="2540"/>
                      </a:lnTo>
                      <a:lnTo>
                        <a:pt x="2094" y="2534"/>
                      </a:lnTo>
                      <a:lnTo>
                        <a:pt x="2104" y="2520"/>
                      </a:lnTo>
                      <a:lnTo>
                        <a:pt x="2118" y="2508"/>
                      </a:lnTo>
                      <a:lnTo>
                        <a:pt x="2118" y="2508"/>
                      </a:lnTo>
                      <a:lnTo>
                        <a:pt x="2118" y="2500"/>
                      </a:lnTo>
                      <a:lnTo>
                        <a:pt x="2118" y="2500"/>
                      </a:lnTo>
                      <a:lnTo>
                        <a:pt x="2124" y="2500"/>
                      </a:lnTo>
                      <a:lnTo>
                        <a:pt x="2130" y="2498"/>
                      </a:lnTo>
                      <a:lnTo>
                        <a:pt x="2142" y="2492"/>
                      </a:lnTo>
                      <a:lnTo>
                        <a:pt x="2150" y="2484"/>
                      </a:lnTo>
                      <a:lnTo>
                        <a:pt x="2156" y="2482"/>
                      </a:lnTo>
                      <a:lnTo>
                        <a:pt x="2162" y="2480"/>
                      </a:lnTo>
                      <a:lnTo>
                        <a:pt x="2162" y="2480"/>
                      </a:lnTo>
                      <a:lnTo>
                        <a:pt x="2174" y="2480"/>
                      </a:lnTo>
                      <a:lnTo>
                        <a:pt x="2186" y="2484"/>
                      </a:lnTo>
                      <a:lnTo>
                        <a:pt x="2200" y="2488"/>
                      </a:lnTo>
                      <a:lnTo>
                        <a:pt x="2214" y="2492"/>
                      </a:lnTo>
                      <a:lnTo>
                        <a:pt x="2214" y="2492"/>
                      </a:lnTo>
                      <a:lnTo>
                        <a:pt x="2214" y="2504"/>
                      </a:lnTo>
                      <a:lnTo>
                        <a:pt x="2218" y="2512"/>
                      </a:lnTo>
                      <a:lnTo>
                        <a:pt x="2226" y="2516"/>
                      </a:lnTo>
                      <a:lnTo>
                        <a:pt x="2234" y="2518"/>
                      </a:lnTo>
                      <a:lnTo>
                        <a:pt x="2252" y="2518"/>
                      </a:lnTo>
                      <a:lnTo>
                        <a:pt x="2260" y="2522"/>
                      </a:lnTo>
                      <a:lnTo>
                        <a:pt x="2266" y="2526"/>
                      </a:lnTo>
                      <a:lnTo>
                        <a:pt x="2266" y="2526"/>
                      </a:lnTo>
                      <a:lnTo>
                        <a:pt x="2284" y="2522"/>
                      </a:lnTo>
                      <a:lnTo>
                        <a:pt x="2294" y="2520"/>
                      </a:lnTo>
                      <a:lnTo>
                        <a:pt x="2306" y="2518"/>
                      </a:lnTo>
                      <a:lnTo>
                        <a:pt x="2306" y="2518"/>
                      </a:lnTo>
                      <a:lnTo>
                        <a:pt x="2310" y="2528"/>
                      </a:lnTo>
                      <a:lnTo>
                        <a:pt x="2314" y="2536"/>
                      </a:lnTo>
                      <a:lnTo>
                        <a:pt x="2320" y="2542"/>
                      </a:lnTo>
                      <a:lnTo>
                        <a:pt x="2328" y="2548"/>
                      </a:lnTo>
                      <a:lnTo>
                        <a:pt x="2328" y="2548"/>
                      </a:lnTo>
                      <a:lnTo>
                        <a:pt x="2336" y="2540"/>
                      </a:lnTo>
                      <a:lnTo>
                        <a:pt x="2344" y="2536"/>
                      </a:lnTo>
                      <a:lnTo>
                        <a:pt x="2354" y="2534"/>
                      </a:lnTo>
                      <a:lnTo>
                        <a:pt x="2364" y="2534"/>
                      </a:lnTo>
                      <a:lnTo>
                        <a:pt x="2386" y="2534"/>
                      </a:lnTo>
                      <a:lnTo>
                        <a:pt x="2408" y="2536"/>
                      </a:lnTo>
                      <a:lnTo>
                        <a:pt x="2408" y="2536"/>
                      </a:lnTo>
                      <a:lnTo>
                        <a:pt x="2412" y="2538"/>
                      </a:lnTo>
                      <a:lnTo>
                        <a:pt x="2414" y="2540"/>
                      </a:lnTo>
                      <a:lnTo>
                        <a:pt x="2416" y="2544"/>
                      </a:lnTo>
                      <a:lnTo>
                        <a:pt x="2420" y="2546"/>
                      </a:lnTo>
                      <a:lnTo>
                        <a:pt x="2420" y="2546"/>
                      </a:lnTo>
                      <a:lnTo>
                        <a:pt x="2422" y="2544"/>
                      </a:lnTo>
                      <a:lnTo>
                        <a:pt x="2426" y="2544"/>
                      </a:lnTo>
                      <a:lnTo>
                        <a:pt x="2430" y="2542"/>
                      </a:lnTo>
                      <a:lnTo>
                        <a:pt x="2432" y="2540"/>
                      </a:lnTo>
                      <a:lnTo>
                        <a:pt x="2432" y="2540"/>
                      </a:lnTo>
                      <a:lnTo>
                        <a:pt x="2438" y="2544"/>
                      </a:lnTo>
                      <a:lnTo>
                        <a:pt x="2442" y="2546"/>
                      </a:lnTo>
                      <a:lnTo>
                        <a:pt x="2456" y="2544"/>
                      </a:lnTo>
                      <a:lnTo>
                        <a:pt x="2470" y="2544"/>
                      </a:lnTo>
                      <a:lnTo>
                        <a:pt x="2476" y="2546"/>
                      </a:lnTo>
                      <a:lnTo>
                        <a:pt x="2480" y="2550"/>
                      </a:lnTo>
                      <a:lnTo>
                        <a:pt x="2480" y="2550"/>
                      </a:lnTo>
                      <a:lnTo>
                        <a:pt x="2444" y="2560"/>
                      </a:lnTo>
                      <a:lnTo>
                        <a:pt x="2406" y="2568"/>
                      </a:lnTo>
                      <a:lnTo>
                        <a:pt x="2406" y="2568"/>
                      </a:lnTo>
                      <a:lnTo>
                        <a:pt x="2440" y="2564"/>
                      </a:lnTo>
                      <a:lnTo>
                        <a:pt x="2458" y="2560"/>
                      </a:lnTo>
                      <a:lnTo>
                        <a:pt x="2474" y="2556"/>
                      </a:lnTo>
                      <a:lnTo>
                        <a:pt x="2490" y="2550"/>
                      </a:lnTo>
                      <a:lnTo>
                        <a:pt x="2504" y="2542"/>
                      </a:lnTo>
                      <a:lnTo>
                        <a:pt x="2508" y="2536"/>
                      </a:lnTo>
                      <a:lnTo>
                        <a:pt x="2512" y="2530"/>
                      </a:lnTo>
                      <a:lnTo>
                        <a:pt x="2516" y="2522"/>
                      </a:lnTo>
                      <a:lnTo>
                        <a:pt x="2518" y="2512"/>
                      </a:lnTo>
                      <a:lnTo>
                        <a:pt x="2518" y="2512"/>
                      </a:lnTo>
                      <a:lnTo>
                        <a:pt x="2520" y="2512"/>
                      </a:lnTo>
                      <a:lnTo>
                        <a:pt x="2522" y="2512"/>
                      </a:lnTo>
                      <a:lnTo>
                        <a:pt x="2524" y="2510"/>
                      </a:lnTo>
                      <a:lnTo>
                        <a:pt x="2526" y="2510"/>
                      </a:lnTo>
                      <a:lnTo>
                        <a:pt x="2526" y="2510"/>
                      </a:lnTo>
                      <a:lnTo>
                        <a:pt x="2530" y="2500"/>
                      </a:lnTo>
                      <a:lnTo>
                        <a:pt x="2536" y="2492"/>
                      </a:lnTo>
                      <a:lnTo>
                        <a:pt x="2544" y="2486"/>
                      </a:lnTo>
                      <a:lnTo>
                        <a:pt x="2554" y="2482"/>
                      </a:lnTo>
                      <a:lnTo>
                        <a:pt x="2554" y="2482"/>
                      </a:lnTo>
                      <a:lnTo>
                        <a:pt x="2562" y="2482"/>
                      </a:lnTo>
                      <a:lnTo>
                        <a:pt x="2570" y="2484"/>
                      </a:lnTo>
                      <a:lnTo>
                        <a:pt x="2574" y="2484"/>
                      </a:lnTo>
                      <a:lnTo>
                        <a:pt x="2578" y="2484"/>
                      </a:lnTo>
                      <a:lnTo>
                        <a:pt x="2582" y="2482"/>
                      </a:lnTo>
                      <a:lnTo>
                        <a:pt x="2582" y="2476"/>
                      </a:lnTo>
                      <a:lnTo>
                        <a:pt x="2582" y="2476"/>
                      </a:lnTo>
                      <a:lnTo>
                        <a:pt x="2596" y="2486"/>
                      </a:lnTo>
                      <a:lnTo>
                        <a:pt x="2602" y="2490"/>
                      </a:lnTo>
                      <a:lnTo>
                        <a:pt x="2604" y="2490"/>
                      </a:lnTo>
                      <a:lnTo>
                        <a:pt x="2606" y="2488"/>
                      </a:lnTo>
                      <a:lnTo>
                        <a:pt x="2606" y="2488"/>
                      </a:lnTo>
                      <a:lnTo>
                        <a:pt x="2610" y="2490"/>
                      </a:lnTo>
                      <a:lnTo>
                        <a:pt x="2612" y="2494"/>
                      </a:lnTo>
                      <a:lnTo>
                        <a:pt x="2614" y="2498"/>
                      </a:lnTo>
                      <a:lnTo>
                        <a:pt x="2620" y="2500"/>
                      </a:lnTo>
                      <a:lnTo>
                        <a:pt x="2620" y="2500"/>
                      </a:lnTo>
                      <a:lnTo>
                        <a:pt x="2624" y="2498"/>
                      </a:lnTo>
                      <a:lnTo>
                        <a:pt x="2628" y="2494"/>
                      </a:lnTo>
                      <a:lnTo>
                        <a:pt x="2630" y="2492"/>
                      </a:lnTo>
                      <a:lnTo>
                        <a:pt x="2634" y="2496"/>
                      </a:lnTo>
                      <a:lnTo>
                        <a:pt x="2634" y="2496"/>
                      </a:lnTo>
                      <a:lnTo>
                        <a:pt x="2632" y="2486"/>
                      </a:lnTo>
                      <a:lnTo>
                        <a:pt x="2632" y="2484"/>
                      </a:lnTo>
                      <a:lnTo>
                        <a:pt x="2638" y="2482"/>
                      </a:lnTo>
                      <a:lnTo>
                        <a:pt x="2638" y="2482"/>
                      </a:lnTo>
                      <a:lnTo>
                        <a:pt x="2636" y="2484"/>
                      </a:lnTo>
                      <a:lnTo>
                        <a:pt x="2636" y="2486"/>
                      </a:lnTo>
                      <a:lnTo>
                        <a:pt x="2638" y="2492"/>
                      </a:lnTo>
                      <a:lnTo>
                        <a:pt x="2638" y="2492"/>
                      </a:lnTo>
                      <a:lnTo>
                        <a:pt x="2648" y="2486"/>
                      </a:lnTo>
                      <a:lnTo>
                        <a:pt x="2656" y="2480"/>
                      </a:lnTo>
                      <a:lnTo>
                        <a:pt x="2670" y="2466"/>
                      </a:lnTo>
                      <a:lnTo>
                        <a:pt x="2670" y="2466"/>
                      </a:lnTo>
                      <a:lnTo>
                        <a:pt x="2674" y="2450"/>
                      </a:lnTo>
                      <a:lnTo>
                        <a:pt x="2674" y="2434"/>
                      </a:lnTo>
                      <a:lnTo>
                        <a:pt x="2672" y="2418"/>
                      </a:lnTo>
                      <a:lnTo>
                        <a:pt x="2670" y="2402"/>
                      </a:lnTo>
                      <a:lnTo>
                        <a:pt x="2664" y="2372"/>
                      </a:lnTo>
                      <a:lnTo>
                        <a:pt x="2658" y="2342"/>
                      </a:lnTo>
                      <a:lnTo>
                        <a:pt x="2658" y="2342"/>
                      </a:lnTo>
                      <a:lnTo>
                        <a:pt x="2654" y="2300"/>
                      </a:lnTo>
                      <a:lnTo>
                        <a:pt x="2650" y="2280"/>
                      </a:lnTo>
                      <a:lnTo>
                        <a:pt x="2646" y="2270"/>
                      </a:lnTo>
                      <a:lnTo>
                        <a:pt x="2642" y="2262"/>
                      </a:lnTo>
                      <a:lnTo>
                        <a:pt x="2642" y="2262"/>
                      </a:lnTo>
                      <a:lnTo>
                        <a:pt x="2644" y="2254"/>
                      </a:lnTo>
                      <a:lnTo>
                        <a:pt x="2644" y="2248"/>
                      </a:lnTo>
                      <a:lnTo>
                        <a:pt x="2644" y="2234"/>
                      </a:lnTo>
                      <a:lnTo>
                        <a:pt x="2638" y="2222"/>
                      </a:lnTo>
                      <a:lnTo>
                        <a:pt x="2630" y="2210"/>
                      </a:lnTo>
                      <a:lnTo>
                        <a:pt x="2616" y="2184"/>
                      </a:lnTo>
                      <a:lnTo>
                        <a:pt x="2608" y="2170"/>
                      </a:lnTo>
                      <a:lnTo>
                        <a:pt x="2606" y="2154"/>
                      </a:lnTo>
                      <a:lnTo>
                        <a:pt x="2606" y="2154"/>
                      </a:lnTo>
                      <a:lnTo>
                        <a:pt x="2598" y="2142"/>
                      </a:lnTo>
                      <a:lnTo>
                        <a:pt x="2590" y="2132"/>
                      </a:lnTo>
                      <a:lnTo>
                        <a:pt x="2590" y="2132"/>
                      </a:lnTo>
                      <a:lnTo>
                        <a:pt x="2592" y="2120"/>
                      </a:lnTo>
                      <a:lnTo>
                        <a:pt x="2592" y="2110"/>
                      </a:lnTo>
                      <a:lnTo>
                        <a:pt x="2590" y="2104"/>
                      </a:lnTo>
                      <a:lnTo>
                        <a:pt x="2588" y="2100"/>
                      </a:lnTo>
                      <a:lnTo>
                        <a:pt x="2584" y="2098"/>
                      </a:lnTo>
                      <a:lnTo>
                        <a:pt x="2578" y="2096"/>
                      </a:lnTo>
                      <a:lnTo>
                        <a:pt x="2578" y="2096"/>
                      </a:lnTo>
                      <a:lnTo>
                        <a:pt x="2576" y="2108"/>
                      </a:lnTo>
                      <a:lnTo>
                        <a:pt x="2574" y="2122"/>
                      </a:lnTo>
                      <a:lnTo>
                        <a:pt x="2574" y="2122"/>
                      </a:lnTo>
                      <a:lnTo>
                        <a:pt x="2566" y="2124"/>
                      </a:lnTo>
                      <a:lnTo>
                        <a:pt x="2560" y="2122"/>
                      </a:lnTo>
                      <a:lnTo>
                        <a:pt x="2554" y="2118"/>
                      </a:lnTo>
                      <a:lnTo>
                        <a:pt x="2546" y="2116"/>
                      </a:lnTo>
                      <a:lnTo>
                        <a:pt x="2546" y="2116"/>
                      </a:lnTo>
                      <a:lnTo>
                        <a:pt x="2542" y="2118"/>
                      </a:lnTo>
                      <a:lnTo>
                        <a:pt x="2538" y="2122"/>
                      </a:lnTo>
                      <a:lnTo>
                        <a:pt x="2536" y="2132"/>
                      </a:lnTo>
                      <a:lnTo>
                        <a:pt x="2532" y="2158"/>
                      </a:lnTo>
                      <a:lnTo>
                        <a:pt x="2532" y="2158"/>
                      </a:lnTo>
                      <a:lnTo>
                        <a:pt x="2530" y="2156"/>
                      </a:lnTo>
                      <a:lnTo>
                        <a:pt x="2530" y="2156"/>
                      </a:lnTo>
                      <a:lnTo>
                        <a:pt x="2528" y="2160"/>
                      </a:lnTo>
                      <a:lnTo>
                        <a:pt x="2524" y="2170"/>
                      </a:lnTo>
                      <a:lnTo>
                        <a:pt x="2524" y="2170"/>
                      </a:lnTo>
                      <a:lnTo>
                        <a:pt x="2520" y="2170"/>
                      </a:lnTo>
                      <a:lnTo>
                        <a:pt x="2516" y="2172"/>
                      </a:lnTo>
                      <a:lnTo>
                        <a:pt x="2508" y="2176"/>
                      </a:lnTo>
                      <a:lnTo>
                        <a:pt x="2502" y="2182"/>
                      </a:lnTo>
                      <a:lnTo>
                        <a:pt x="2498" y="2182"/>
                      </a:lnTo>
                      <a:lnTo>
                        <a:pt x="2492" y="2182"/>
                      </a:lnTo>
                      <a:lnTo>
                        <a:pt x="2492" y="2182"/>
                      </a:lnTo>
                      <a:lnTo>
                        <a:pt x="2486" y="2180"/>
                      </a:lnTo>
                      <a:lnTo>
                        <a:pt x="2478" y="2176"/>
                      </a:lnTo>
                      <a:lnTo>
                        <a:pt x="2460" y="2166"/>
                      </a:lnTo>
                      <a:lnTo>
                        <a:pt x="2460" y="2166"/>
                      </a:lnTo>
                      <a:lnTo>
                        <a:pt x="2444" y="2156"/>
                      </a:lnTo>
                      <a:lnTo>
                        <a:pt x="2438" y="2152"/>
                      </a:lnTo>
                      <a:lnTo>
                        <a:pt x="2432" y="2148"/>
                      </a:lnTo>
                      <a:lnTo>
                        <a:pt x="2432" y="2148"/>
                      </a:lnTo>
                      <a:lnTo>
                        <a:pt x="2418" y="2152"/>
                      </a:lnTo>
                      <a:lnTo>
                        <a:pt x="2412" y="2154"/>
                      </a:lnTo>
                      <a:lnTo>
                        <a:pt x="2406" y="2158"/>
                      </a:lnTo>
                      <a:lnTo>
                        <a:pt x="2406" y="2158"/>
                      </a:lnTo>
                      <a:lnTo>
                        <a:pt x="2408" y="2168"/>
                      </a:lnTo>
                      <a:lnTo>
                        <a:pt x="2412" y="2176"/>
                      </a:lnTo>
                      <a:lnTo>
                        <a:pt x="2414" y="2184"/>
                      </a:lnTo>
                      <a:lnTo>
                        <a:pt x="2416" y="2194"/>
                      </a:lnTo>
                      <a:lnTo>
                        <a:pt x="2416" y="2194"/>
                      </a:lnTo>
                      <a:lnTo>
                        <a:pt x="2402" y="2198"/>
                      </a:lnTo>
                      <a:lnTo>
                        <a:pt x="2398" y="2200"/>
                      </a:lnTo>
                      <a:lnTo>
                        <a:pt x="2394" y="2208"/>
                      </a:lnTo>
                      <a:lnTo>
                        <a:pt x="2394" y="2208"/>
                      </a:lnTo>
                      <a:lnTo>
                        <a:pt x="2390" y="2204"/>
                      </a:lnTo>
                      <a:lnTo>
                        <a:pt x="2384" y="2204"/>
                      </a:lnTo>
                      <a:lnTo>
                        <a:pt x="2378" y="2206"/>
                      </a:lnTo>
                      <a:lnTo>
                        <a:pt x="2372" y="2206"/>
                      </a:lnTo>
                      <a:lnTo>
                        <a:pt x="2372" y="2206"/>
                      </a:lnTo>
                      <a:lnTo>
                        <a:pt x="2362" y="2192"/>
                      </a:lnTo>
                      <a:lnTo>
                        <a:pt x="2356" y="2184"/>
                      </a:lnTo>
                      <a:lnTo>
                        <a:pt x="2350" y="2178"/>
                      </a:lnTo>
                      <a:lnTo>
                        <a:pt x="2350" y="2178"/>
                      </a:lnTo>
                      <a:lnTo>
                        <a:pt x="2348" y="2180"/>
                      </a:lnTo>
                      <a:lnTo>
                        <a:pt x="2346" y="2182"/>
                      </a:lnTo>
                      <a:lnTo>
                        <a:pt x="2340" y="2182"/>
                      </a:lnTo>
                      <a:lnTo>
                        <a:pt x="2334" y="2180"/>
                      </a:lnTo>
                      <a:lnTo>
                        <a:pt x="2332" y="2176"/>
                      </a:lnTo>
                      <a:lnTo>
                        <a:pt x="2332" y="2176"/>
                      </a:lnTo>
                      <a:lnTo>
                        <a:pt x="2328" y="2180"/>
                      </a:lnTo>
                      <a:lnTo>
                        <a:pt x="2326" y="2184"/>
                      </a:lnTo>
                      <a:lnTo>
                        <a:pt x="2322" y="2186"/>
                      </a:lnTo>
                      <a:lnTo>
                        <a:pt x="2322" y="2190"/>
                      </a:lnTo>
                      <a:lnTo>
                        <a:pt x="2322" y="2190"/>
                      </a:lnTo>
                      <a:lnTo>
                        <a:pt x="2318" y="2186"/>
                      </a:lnTo>
                      <a:lnTo>
                        <a:pt x="2316" y="2182"/>
                      </a:lnTo>
                      <a:lnTo>
                        <a:pt x="2314" y="2176"/>
                      </a:lnTo>
                      <a:lnTo>
                        <a:pt x="2316" y="2170"/>
                      </a:lnTo>
                      <a:lnTo>
                        <a:pt x="2316" y="2170"/>
                      </a:lnTo>
                      <a:lnTo>
                        <a:pt x="2296" y="2172"/>
                      </a:lnTo>
                      <a:lnTo>
                        <a:pt x="2288" y="2174"/>
                      </a:lnTo>
                      <a:lnTo>
                        <a:pt x="2286" y="2176"/>
                      </a:lnTo>
                      <a:lnTo>
                        <a:pt x="2284" y="2178"/>
                      </a:lnTo>
                      <a:lnTo>
                        <a:pt x="2284" y="2178"/>
                      </a:lnTo>
                      <a:lnTo>
                        <a:pt x="2282" y="2178"/>
                      </a:lnTo>
                      <a:lnTo>
                        <a:pt x="2280" y="2174"/>
                      </a:lnTo>
                      <a:lnTo>
                        <a:pt x="2282" y="2168"/>
                      </a:lnTo>
                      <a:lnTo>
                        <a:pt x="2282" y="2168"/>
                      </a:lnTo>
                      <a:lnTo>
                        <a:pt x="2284" y="2168"/>
                      </a:lnTo>
                      <a:lnTo>
                        <a:pt x="2288" y="2170"/>
                      </a:lnTo>
                      <a:lnTo>
                        <a:pt x="2288" y="2170"/>
                      </a:lnTo>
                      <a:lnTo>
                        <a:pt x="2288" y="2162"/>
                      </a:lnTo>
                      <a:lnTo>
                        <a:pt x="2282" y="2158"/>
                      </a:lnTo>
                      <a:lnTo>
                        <a:pt x="2270" y="2152"/>
                      </a:lnTo>
                      <a:lnTo>
                        <a:pt x="2270" y="2152"/>
                      </a:lnTo>
                      <a:lnTo>
                        <a:pt x="2266" y="2148"/>
                      </a:lnTo>
                      <a:lnTo>
                        <a:pt x="2266" y="2144"/>
                      </a:lnTo>
                      <a:lnTo>
                        <a:pt x="2264" y="2140"/>
                      </a:lnTo>
                      <a:lnTo>
                        <a:pt x="2258" y="2138"/>
                      </a:lnTo>
                      <a:lnTo>
                        <a:pt x="2258" y="2138"/>
                      </a:lnTo>
                      <a:lnTo>
                        <a:pt x="2262" y="2132"/>
                      </a:lnTo>
                      <a:lnTo>
                        <a:pt x="2264" y="2126"/>
                      </a:lnTo>
                      <a:lnTo>
                        <a:pt x="2260" y="2122"/>
                      </a:lnTo>
                      <a:lnTo>
                        <a:pt x="2256" y="2118"/>
                      </a:lnTo>
                      <a:lnTo>
                        <a:pt x="2244" y="2112"/>
                      </a:lnTo>
                      <a:lnTo>
                        <a:pt x="2238" y="2108"/>
                      </a:lnTo>
                      <a:lnTo>
                        <a:pt x="2236" y="2104"/>
                      </a:lnTo>
                      <a:lnTo>
                        <a:pt x="2236" y="2104"/>
                      </a:lnTo>
                      <a:lnTo>
                        <a:pt x="2232" y="2106"/>
                      </a:lnTo>
                      <a:lnTo>
                        <a:pt x="2232" y="2108"/>
                      </a:lnTo>
                      <a:lnTo>
                        <a:pt x="2232" y="2116"/>
                      </a:lnTo>
                      <a:lnTo>
                        <a:pt x="2232" y="2116"/>
                      </a:lnTo>
                      <a:lnTo>
                        <a:pt x="2230" y="2112"/>
                      </a:lnTo>
                      <a:lnTo>
                        <a:pt x="2228" y="2110"/>
                      </a:lnTo>
                      <a:lnTo>
                        <a:pt x="2222" y="2108"/>
                      </a:lnTo>
                      <a:lnTo>
                        <a:pt x="2216" y="2106"/>
                      </a:lnTo>
                      <a:lnTo>
                        <a:pt x="2214" y="2104"/>
                      </a:lnTo>
                      <a:lnTo>
                        <a:pt x="2212" y="2100"/>
                      </a:lnTo>
                      <a:lnTo>
                        <a:pt x="2212" y="2100"/>
                      </a:lnTo>
                      <a:lnTo>
                        <a:pt x="2212" y="2098"/>
                      </a:lnTo>
                      <a:lnTo>
                        <a:pt x="2214" y="2100"/>
                      </a:lnTo>
                      <a:lnTo>
                        <a:pt x="2216" y="2102"/>
                      </a:lnTo>
                      <a:lnTo>
                        <a:pt x="2218" y="2102"/>
                      </a:lnTo>
                      <a:lnTo>
                        <a:pt x="2218" y="2102"/>
                      </a:lnTo>
                      <a:lnTo>
                        <a:pt x="2218" y="2100"/>
                      </a:lnTo>
                      <a:lnTo>
                        <a:pt x="2220" y="2098"/>
                      </a:lnTo>
                      <a:lnTo>
                        <a:pt x="2220" y="2098"/>
                      </a:lnTo>
                      <a:lnTo>
                        <a:pt x="2218" y="2094"/>
                      </a:lnTo>
                      <a:lnTo>
                        <a:pt x="2214" y="2090"/>
                      </a:lnTo>
                      <a:lnTo>
                        <a:pt x="2212" y="2088"/>
                      </a:lnTo>
                      <a:lnTo>
                        <a:pt x="2212" y="2086"/>
                      </a:lnTo>
                      <a:lnTo>
                        <a:pt x="2212" y="2084"/>
                      </a:lnTo>
                      <a:lnTo>
                        <a:pt x="2212" y="2084"/>
                      </a:lnTo>
                      <a:lnTo>
                        <a:pt x="2214" y="2082"/>
                      </a:lnTo>
                      <a:lnTo>
                        <a:pt x="2214" y="2082"/>
                      </a:lnTo>
                      <a:lnTo>
                        <a:pt x="2218" y="2086"/>
                      </a:lnTo>
                      <a:lnTo>
                        <a:pt x="2226" y="2096"/>
                      </a:lnTo>
                      <a:lnTo>
                        <a:pt x="2226" y="2096"/>
                      </a:lnTo>
                      <a:lnTo>
                        <a:pt x="2236" y="2094"/>
                      </a:lnTo>
                      <a:lnTo>
                        <a:pt x="2240" y="2092"/>
                      </a:lnTo>
                      <a:lnTo>
                        <a:pt x="2242" y="2090"/>
                      </a:lnTo>
                      <a:lnTo>
                        <a:pt x="2240" y="2086"/>
                      </a:lnTo>
                      <a:lnTo>
                        <a:pt x="2240" y="2086"/>
                      </a:lnTo>
                      <a:lnTo>
                        <a:pt x="2240" y="2086"/>
                      </a:lnTo>
                      <a:lnTo>
                        <a:pt x="2238" y="2086"/>
                      </a:lnTo>
                      <a:lnTo>
                        <a:pt x="2236" y="2090"/>
                      </a:lnTo>
                      <a:lnTo>
                        <a:pt x="2236" y="2092"/>
                      </a:lnTo>
                      <a:lnTo>
                        <a:pt x="2236" y="2092"/>
                      </a:lnTo>
                      <a:lnTo>
                        <a:pt x="2220" y="2076"/>
                      </a:lnTo>
                      <a:lnTo>
                        <a:pt x="2220" y="2076"/>
                      </a:lnTo>
                      <a:lnTo>
                        <a:pt x="2224" y="2068"/>
                      </a:lnTo>
                      <a:lnTo>
                        <a:pt x="2228" y="2062"/>
                      </a:lnTo>
                      <a:lnTo>
                        <a:pt x="2228" y="2062"/>
                      </a:lnTo>
                      <a:lnTo>
                        <a:pt x="2222" y="2060"/>
                      </a:lnTo>
                      <a:lnTo>
                        <a:pt x="2220" y="2058"/>
                      </a:lnTo>
                      <a:lnTo>
                        <a:pt x="2214" y="2052"/>
                      </a:lnTo>
                      <a:lnTo>
                        <a:pt x="2210" y="2044"/>
                      </a:lnTo>
                      <a:lnTo>
                        <a:pt x="2206" y="2042"/>
                      </a:lnTo>
                      <a:lnTo>
                        <a:pt x="2202" y="2040"/>
                      </a:lnTo>
                      <a:lnTo>
                        <a:pt x="2202" y="2040"/>
                      </a:lnTo>
                      <a:lnTo>
                        <a:pt x="2204" y="2034"/>
                      </a:lnTo>
                      <a:lnTo>
                        <a:pt x="2206" y="2026"/>
                      </a:lnTo>
                      <a:lnTo>
                        <a:pt x="2206" y="2026"/>
                      </a:lnTo>
                      <a:lnTo>
                        <a:pt x="2200" y="2024"/>
                      </a:lnTo>
                      <a:lnTo>
                        <a:pt x="2194" y="2026"/>
                      </a:lnTo>
                      <a:lnTo>
                        <a:pt x="2188" y="2028"/>
                      </a:lnTo>
                      <a:lnTo>
                        <a:pt x="2186" y="2032"/>
                      </a:lnTo>
                      <a:lnTo>
                        <a:pt x="2186" y="2032"/>
                      </a:lnTo>
                      <a:lnTo>
                        <a:pt x="2180" y="2028"/>
                      </a:lnTo>
                      <a:lnTo>
                        <a:pt x="2176" y="2020"/>
                      </a:lnTo>
                      <a:lnTo>
                        <a:pt x="2172" y="2006"/>
                      </a:lnTo>
                      <a:lnTo>
                        <a:pt x="2168" y="1992"/>
                      </a:lnTo>
                      <a:lnTo>
                        <a:pt x="2162" y="1978"/>
                      </a:lnTo>
                      <a:lnTo>
                        <a:pt x="2162" y="1978"/>
                      </a:lnTo>
                      <a:lnTo>
                        <a:pt x="2168" y="1968"/>
                      </a:lnTo>
                      <a:lnTo>
                        <a:pt x="2172" y="1964"/>
                      </a:lnTo>
                      <a:lnTo>
                        <a:pt x="2174" y="1958"/>
                      </a:lnTo>
                      <a:lnTo>
                        <a:pt x="2174" y="1958"/>
                      </a:lnTo>
                      <a:lnTo>
                        <a:pt x="2168" y="1960"/>
                      </a:lnTo>
                      <a:lnTo>
                        <a:pt x="2162" y="1962"/>
                      </a:lnTo>
                      <a:lnTo>
                        <a:pt x="2156" y="1964"/>
                      </a:lnTo>
                      <a:lnTo>
                        <a:pt x="2148" y="1964"/>
                      </a:lnTo>
                      <a:lnTo>
                        <a:pt x="2148" y="1964"/>
                      </a:lnTo>
                      <a:lnTo>
                        <a:pt x="2148" y="1960"/>
                      </a:lnTo>
                      <a:lnTo>
                        <a:pt x="2146" y="1958"/>
                      </a:lnTo>
                      <a:lnTo>
                        <a:pt x="2144" y="1954"/>
                      </a:lnTo>
                      <a:lnTo>
                        <a:pt x="2142" y="1950"/>
                      </a:lnTo>
                      <a:lnTo>
                        <a:pt x="2142" y="1950"/>
                      </a:lnTo>
                      <a:lnTo>
                        <a:pt x="2136" y="1952"/>
                      </a:lnTo>
                      <a:lnTo>
                        <a:pt x="2128" y="1952"/>
                      </a:lnTo>
                      <a:lnTo>
                        <a:pt x="2116" y="1950"/>
                      </a:lnTo>
                      <a:lnTo>
                        <a:pt x="2110" y="1950"/>
                      </a:lnTo>
                      <a:lnTo>
                        <a:pt x="2104" y="1950"/>
                      </a:lnTo>
                      <a:lnTo>
                        <a:pt x="2100" y="1954"/>
                      </a:lnTo>
                      <a:lnTo>
                        <a:pt x="2094" y="1958"/>
                      </a:lnTo>
                      <a:lnTo>
                        <a:pt x="2094" y="1958"/>
                      </a:lnTo>
                      <a:lnTo>
                        <a:pt x="2092" y="1958"/>
                      </a:lnTo>
                      <a:lnTo>
                        <a:pt x="2090" y="1958"/>
                      </a:lnTo>
                      <a:lnTo>
                        <a:pt x="2088" y="1956"/>
                      </a:lnTo>
                      <a:lnTo>
                        <a:pt x="2086" y="1956"/>
                      </a:lnTo>
                      <a:lnTo>
                        <a:pt x="2086" y="1956"/>
                      </a:lnTo>
                      <a:lnTo>
                        <a:pt x="2082" y="1964"/>
                      </a:lnTo>
                      <a:lnTo>
                        <a:pt x="2078" y="1972"/>
                      </a:lnTo>
                      <a:lnTo>
                        <a:pt x="2078" y="1972"/>
                      </a:lnTo>
                      <a:lnTo>
                        <a:pt x="2070" y="1972"/>
                      </a:lnTo>
                      <a:lnTo>
                        <a:pt x="2066" y="1972"/>
                      </a:lnTo>
                      <a:lnTo>
                        <a:pt x="2064" y="1974"/>
                      </a:lnTo>
                      <a:lnTo>
                        <a:pt x="2064" y="1974"/>
                      </a:lnTo>
                      <a:lnTo>
                        <a:pt x="2068" y="1978"/>
                      </a:lnTo>
                      <a:lnTo>
                        <a:pt x="2070" y="1982"/>
                      </a:lnTo>
                      <a:lnTo>
                        <a:pt x="2080" y="1990"/>
                      </a:lnTo>
                      <a:lnTo>
                        <a:pt x="2088" y="1994"/>
                      </a:lnTo>
                      <a:lnTo>
                        <a:pt x="2096" y="2000"/>
                      </a:lnTo>
                      <a:lnTo>
                        <a:pt x="2096" y="2000"/>
                      </a:lnTo>
                      <a:lnTo>
                        <a:pt x="2096" y="2002"/>
                      </a:lnTo>
                      <a:lnTo>
                        <a:pt x="2094" y="2002"/>
                      </a:lnTo>
                      <a:lnTo>
                        <a:pt x="2090" y="2000"/>
                      </a:lnTo>
                      <a:lnTo>
                        <a:pt x="2082" y="1998"/>
                      </a:lnTo>
                      <a:lnTo>
                        <a:pt x="2078" y="1998"/>
                      </a:lnTo>
                      <a:lnTo>
                        <a:pt x="2074" y="1998"/>
                      </a:lnTo>
                      <a:lnTo>
                        <a:pt x="2074" y="1998"/>
                      </a:lnTo>
                      <a:lnTo>
                        <a:pt x="2076" y="2002"/>
                      </a:lnTo>
                      <a:lnTo>
                        <a:pt x="2078" y="2004"/>
                      </a:lnTo>
                      <a:lnTo>
                        <a:pt x="2084" y="2008"/>
                      </a:lnTo>
                      <a:lnTo>
                        <a:pt x="2088" y="2010"/>
                      </a:lnTo>
                      <a:lnTo>
                        <a:pt x="2090" y="2014"/>
                      </a:lnTo>
                      <a:lnTo>
                        <a:pt x="2092" y="2018"/>
                      </a:lnTo>
                      <a:lnTo>
                        <a:pt x="2092" y="2018"/>
                      </a:lnTo>
                      <a:lnTo>
                        <a:pt x="2086" y="2016"/>
                      </a:lnTo>
                      <a:lnTo>
                        <a:pt x="2084" y="2014"/>
                      </a:lnTo>
                      <a:lnTo>
                        <a:pt x="2078" y="2010"/>
                      </a:lnTo>
                      <a:lnTo>
                        <a:pt x="2072" y="2006"/>
                      </a:lnTo>
                      <a:lnTo>
                        <a:pt x="2068" y="2004"/>
                      </a:lnTo>
                      <a:lnTo>
                        <a:pt x="2064" y="2006"/>
                      </a:lnTo>
                      <a:lnTo>
                        <a:pt x="2064" y="2006"/>
                      </a:lnTo>
                      <a:lnTo>
                        <a:pt x="2064" y="2008"/>
                      </a:lnTo>
                      <a:lnTo>
                        <a:pt x="2064" y="2010"/>
                      </a:lnTo>
                      <a:lnTo>
                        <a:pt x="2070" y="2014"/>
                      </a:lnTo>
                      <a:lnTo>
                        <a:pt x="2080" y="2022"/>
                      </a:lnTo>
                      <a:lnTo>
                        <a:pt x="2080" y="2022"/>
                      </a:lnTo>
                      <a:lnTo>
                        <a:pt x="2076" y="2022"/>
                      </a:lnTo>
                      <a:lnTo>
                        <a:pt x="2072" y="2022"/>
                      </a:lnTo>
                      <a:lnTo>
                        <a:pt x="2068" y="2018"/>
                      </a:lnTo>
                      <a:lnTo>
                        <a:pt x="2062" y="2012"/>
                      </a:lnTo>
                      <a:lnTo>
                        <a:pt x="2060" y="2006"/>
                      </a:lnTo>
                      <a:lnTo>
                        <a:pt x="2060" y="2006"/>
                      </a:lnTo>
                      <a:lnTo>
                        <a:pt x="2050" y="2004"/>
                      </a:lnTo>
                      <a:lnTo>
                        <a:pt x="2044" y="2000"/>
                      </a:lnTo>
                      <a:lnTo>
                        <a:pt x="2040" y="1994"/>
                      </a:lnTo>
                      <a:lnTo>
                        <a:pt x="2038" y="1984"/>
                      </a:lnTo>
                      <a:lnTo>
                        <a:pt x="2038" y="1984"/>
                      </a:lnTo>
                      <a:lnTo>
                        <a:pt x="2034" y="1998"/>
                      </a:lnTo>
                      <a:lnTo>
                        <a:pt x="2036" y="2010"/>
                      </a:lnTo>
                      <a:lnTo>
                        <a:pt x="2040" y="2022"/>
                      </a:lnTo>
                      <a:lnTo>
                        <a:pt x="2048" y="2032"/>
                      </a:lnTo>
                      <a:lnTo>
                        <a:pt x="2066" y="2050"/>
                      </a:lnTo>
                      <a:lnTo>
                        <a:pt x="2074" y="2058"/>
                      </a:lnTo>
                      <a:lnTo>
                        <a:pt x="2082" y="2068"/>
                      </a:lnTo>
                      <a:lnTo>
                        <a:pt x="2082" y="2068"/>
                      </a:lnTo>
                      <a:lnTo>
                        <a:pt x="2080" y="2070"/>
                      </a:lnTo>
                      <a:lnTo>
                        <a:pt x="2078" y="2068"/>
                      </a:lnTo>
                      <a:lnTo>
                        <a:pt x="2074" y="2064"/>
                      </a:lnTo>
                      <a:lnTo>
                        <a:pt x="2074" y="2064"/>
                      </a:lnTo>
                      <a:lnTo>
                        <a:pt x="2072" y="2064"/>
                      </a:lnTo>
                      <a:lnTo>
                        <a:pt x="2070" y="2066"/>
                      </a:lnTo>
                      <a:lnTo>
                        <a:pt x="2070" y="2070"/>
                      </a:lnTo>
                      <a:lnTo>
                        <a:pt x="2066" y="2070"/>
                      </a:lnTo>
                      <a:lnTo>
                        <a:pt x="2066" y="2070"/>
                      </a:lnTo>
                      <a:lnTo>
                        <a:pt x="2072" y="2078"/>
                      </a:lnTo>
                      <a:lnTo>
                        <a:pt x="2076" y="2082"/>
                      </a:lnTo>
                      <a:lnTo>
                        <a:pt x="2080" y="2084"/>
                      </a:lnTo>
                      <a:lnTo>
                        <a:pt x="2080" y="2084"/>
                      </a:lnTo>
                      <a:lnTo>
                        <a:pt x="2078" y="2088"/>
                      </a:lnTo>
                      <a:lnTo>
                        <a:pt x="2076" y="2090"/>
                      </a:lnTo>
                      <a:lnTo>
                        <a:pt x="2074" y="2092"/>
                      </a:lnTo>
                      <a:lnTo>
                        <a:pt x="2072" y="2094"/>
                      </a:lnTo>
                      <a:lnTo>
                        <a:pt x="2072" y="2094"/>
                      </a:lnTo>
                      <a:lnTo>
                        <a:pt x="2072" y="2098"/>
                      </a:lnTo>
                      <a:lnTo>
                        <a:pt x="2074" y="2100"/>
                      </a:lnTo>
                      <a:lnTo>
                        <a:pt x="2078" y="2100"/>
                      </a:lnTo>
                      <a:lnTo>
                        <a:pt x="2084" y="2102"/>
                      </a:lnTo>
                      <a:lnTo>
                        <a:pt x="2086" y="2102"/>
                      </a:lnTo>
                      <a:lnTo>
                        <a:pt x="2086" y="2106"/>
                      </a:lnTo>
                      <a:lnTo>
                        <a:pt x="2086" y="2106"/>
                      </a:lnTo>
                      <a:lnTo>
                        <a:pt x="2090" y="2104"/>
                      </a:lnTo>
                      <a:lnTo>
                        <a:pt x="2094" y="2104"/>
                      </a:lnTo>
                      <a:lnTo>
                        <a:pt x="2098" y="2106"/>
                      </a:lnTo>
                      <a:lnTo>
                        <a:pt x="2104" y="2112"/>
                      </a:lnTo>
                      <a:lnTo>
                        <a:pt x="2106" y="2112"/>
                      </a:lnTo>
                      <a:lnTo>
                        <a:pt x="2110" y="2114"/>
                      </a:lnTo>
                      <a:lnTo>
                        <a:pt x="2110" y="2114"/>
                      </a:lnTo>
                      <a:lnTo>
                        <a:pt x="2106" y="2108"/>
                      </a:lnTo>
                      <a:lnTo>
                        <a:pt x="2100" y="2100"/>
                      </a:lnTo>
                      <a:lnTo>
                        <a:pt x="2090" y="2096"/>
                      </a:lnTo>
                      <a:lnTo>
                        <a:pt x="2084" y="2094"/>
                      </a:lnTo>
                      <a:lnTo>
                        <a:pt x="2080" y="2096"/>
                      </a:lnTo>
                      <a:lnTo>
                        <a:pt x="2080" y="2096"/>
                      </a:lnTo>
                      <a:lnTo>
                        <a:pt x="2080" y="2092"/>
                      </a:lnTo>
                      <a:lnTo>
                        <a:pt x="2082" y="2088"/>
                      </a:lnTo>
                      <a:lnTo>
                        <a:pt x="2086" y="2082"/>
                      </a:lnTo>
                      <a:lnTo>
                        <a:pt x="2086" y="2082"/>
                      </a:lnTo>
                      <a:lnTo>
                        <a:pt x="2092" y="2084"/>
                      </a:lnTo>
                      <a:lnTo>
                        <a:pt x="2096" y="2088"/>
                      </a:lnTo>
                      <a:lnTo>
                        <a:pt x="2106" y="2094"/>
                      </a:lnTo>
                      <a:lnTo>
                        <a:pt x="2110" y="2098"/>
                      </a:lnTo>
                      <a:lnTo>
                        <a:pt x="2116" y="2100"/>
                      </a:lnTo>
                      <a:lnTo>
                        <a:pt x="2122" y="2100"/>
                      </a:lnTo>
                      <a:lnTo>
                        <a:pt x="2130" y="2098"/>
                      </a:lnTo>
                      <a:lnTo>
                        <a:pt x="2130" y="2098"/>
                      </a:lnTo>
                      <a:lnTo>
                        <a:pt x="2134" y="2106"/>
                      </a:lnTo>
                      <a:lnTo>
                        <a:pt x="2136" y="2112"/>
                      </a:lnTo>
                      <a:lnTo>
                        <a:pt x="2140" y="2120"/>
                      </a:lnTo>
                      <a:lnTo>
                        <a:pt x="2146" y="2128"/>
                      </a:lnTo>
                      <a:lnTo>
                        <a:pt x="2146" y="2128"/>
                      </a:lnTo>
                      <a:lnTo>
                        <a:pt x="2150" y="2130"/>
                      </a:lnTo>
                      <a:lnTo>
                        <a:pt x="2152" y="2128"/>
                      </a:lnTo>
                      <a:lnTo>
                        <a:pt x="2154" y="2128"/>
                      </a:lnTo>
                      <a:lnTo>
                        <a:pt x="2156" y="2126"/>
                      </a:lnTo>
                      <a:lnTo>
                        <a:pt x="2156" y="2126"/>
                      </a:lnTo>
                      <a:lnTo>
                        <a:pt x="2158" y="2132"/>
                      </a:lnTo>
                      <a:lnTo>
                        <a:pt x="2160" y="2136"/>
                      </a:lnTo>
                      <a:lnTo>
                        <a:pt x="2160" y="2136"/>
                      </a:lnTo>
                      <a:lnTo>
                        <a:pt x="2156" y="2138"/>
                      </a:lnTo>
                      <a:lnTo>
                        <a:pt x="2152" y="2138"/>
                      </a:lnTo>
                      <a:lnTo>
                        <a:pt x="2148" y="2136"/>
                      </a:lnTo>
                      <a:lnTo>
                        <a:pt x="2144" y="2132"/>
                      </a:lnTo>
                      <a:lnTo>
                        <a:pt x="2138" y="2124"/>
                      </a:lnTo>
                      <a:lnTo>
                        <a:pt x="2132" y="2116"/>
                      </a:lnTo>
                      <a:lnTo>
                        <a:pt x="2132" y="2116"/>
                      </a:lnTo>
                      <a:lnTo>
                        <a:pt x="2128" y="2116"/>
                      </a:lnTo>
                      <a:lnTo>
                        <a:pt x="2124" y="2116"/>
                      </a:lnTo>
                      <a:lnTo>
                        <a:pt x="2122" y="2118"/>
                      </a:lnTo>
                      <a:lnTo>
                        <a:pt x="2118" y="2118"/>
                      </a:lnTo>
                      <a:lnTo>
                        <a:pt x="2118" y="2118"/>
                      </a:lnTo>
                      <a:lnTo>
                        <a:pt x="2124" y="2120"/>
                      </a:lnTo>
                      <a:lnTo>
                        <a:pt x="2128" y="2126"/>
                      </a:lnTo>
                      <a:lnTo>
                        <a:pt x="2138" y="2138"/>
                      </a:lnTo>
                      <a:lnTo>
                        <a:pt x="2144" y="2150"/>
                      </a:lnTo>
                      <a:lnTo>
                        <a:pt x="2146" y="2164"/>
                      </a:lnTo>
                      <a:lnTo>
                        <a:pt x="2146" y="2164"/>
                      </a:lnTo>
                      <a:lnTo>
                        <a:pt x="2140" y="2158"/>
                      </a:lnTo>
                      <a:lnTo>
                        <a:pt x="2134" y="2152"/>
                      </a:lnTo>
                      <a:lnTo>
                        <a:pt x="2126" y="2148"/>
                      </a:lnTo>
                      <a:lnTo>
                        <a:pt x="2122" y="2140"/>
                      </a:lnTo>
                      <a:lnTo>
                        <a:pt x="2122" y="2140"/>
                      </a:lnTo>
                      <a:lnTo>
                        <a:pt x="2118" y="2144"/>
                      </a:lnTo>
                      <a:lnTo>
                        <a:pt x="2114" y="2148"/>
                      </a:lnTo>
                      <a:lnTo>
                        <a:pt x="2104" y="2152"/>
                      </a:lnTo>
                      <a:lnTo>
                        <a:pt x="2104" y="2152"/>
                      </a:lnTo>
                      <a:lnTo>
                        <a:pt x="2112" y="2162"/>
                      </a:lnTo>
                      <a:lnTo>
                        <a:pt x="2118" y="2174"/>
                      </a:lnTo>
                      <a:lnTo>
                        <a:pt x="2118" y="2174"/>
                      </a:lnTo>
                      <a:lnTo>
                        <a:pt x="2122" y="2172"/>
                      </a:lnTo>
                      <a:lnTo>
                        <a:pt x="2124" y="2170"/>
                      </a:lnTo>
                      <a:lnTo>
                        <a:pt x="2124" y="2170"/>
                      </a:lnTo>
                      <a:lnTo>
                        <a:pt x="2126" y="2170"/>
                      </a:lnTo>
                      <a:lnTo>
                        <a:pt x="2128" y="2174"/>
                      </a:lnTo>
                      <a:lnTo>
                        <a:pt x="2130" y="2176"/>
                      </a:lnTo>
                      <a:lnTo>
                        <a:pt x="2134" y="2176"/>
                      </a:lnTo>
                      <a:lnTo>
                        <a:pt x="2134" y="2176"/>
                      </a:lnTo>
                      <a:lnTo>
                        <a:pt x="2130" y="2180"/>
                      </a:lnTo>
                      <a:lnTo>
                        <a:pt x="2126" y="2184"/>
                      </a:lnTo>
                      <a:lnTo>
                        <a:pt x="2122" y="2186"/>
                      </a:lnTo>
                      <a:lnTo>
                        <a:pt x="2118" y="2188"/>
                      </a:lnTo>
                      <a:lnTo>
                        <a:pt x="2118" y="2188"/>
                      </a:lnTo>
                      <a:lnTo>
                        <a:pt x="2116" y="2184"/>
                      </a:lnTo>
                      <a:lnTo>
                        <a:pt x="2114" y="2180"/>
                      </a:lnTo>
                      <a:lnTo>
                        <a:pt x="2102" y="2178"/>
                      </a:lnTo>
                      <a:lnTo>
                        <a:pt x="2102" y="2178"/>
                      </a:lnTo>
                      <a:lnTo>
                        <a:pt x="2106" y="2186"/>
                      </a:lnTo>
                      <a:lnTo>
                        <a:pt x="2110" y="2194"/>
                      </a:lnTo>
                      <a:lnTo>
                        <a:pt x="2122" y="2212"/>
                      </a:lnTo>
                      <a:lnTo>
                        <a:pt x="2134" y="2230"/>
                      </a:lnTo>
                      <a:lnTo>
                        <a:pt x="2136" y="2240"/>
                      </a:lnTo>
                      <a:lnTo>
                        <a:pt x="2140" y="2248"/>
                      </a:lnTo>
                      <a:lnTo>
                        <a:pt x="2140" y="2248"/>
                      </a:lnTo>
                      <a:lnTo>
                        <a:pt x="2132" y="2242"/>
                      </a:lnTo>
                      <a:lnTo>
                        <a:pt x="2126" y="2236"/>
                      </a:lnTo>
                      <a:lnTo>
                        <a:pt x="2112" y="2224"/>
                      </a:lnTo>
                      <a:lnTo>
                        <a:pt x="2112" y="2224"/>
                      </a:lnTo>
                      <a:lnTo>
                        <a:pt x="2110" y="2238"/>
                      </a:lnTo>
                      <a:lnTo>
                        <a:pt x="2110" y="2248"/>
                      </a:lnTo>
                      <a:lnTo>
                        <a:pt x="2110" y="2248"/>
                      </a:lnTo>
                      <a:lnTo>
                        <a:pt x="2104" y="2240"/>
                      </a:lnTo>
                      <a:lnTo>
                        <a:pt x="2100" y="2230"/>
                      </a:lnTo>
                      <a:lnTo>
                        <a:pt x="2094" y="2222"/>
                      </a:lnTo>
                      <a:lnTo>
                        <a:pt x="2088" y="2220"/>
                      </a:lnTo>
                      <a:lnTo>
                        <a:pt x="2084" y="2218"/>
                      </a:lnTo>
                      <a:lnTo>
                        <a:pt x="2084" y="2218"/>
                      </a:lnTo>
                      <a:lnTo>
                        <a:pt x="2082" y="2220"/>
                      </a:lnTo>
                      <a:lnTo>
                        <a:pt x="2084" y="2224"/>
                      </a:lnTo>
                      <a:lnTo>
                        <a:pt x="2084" y="2230"/>
                      </a:lnTo>
                      <a:lnTo>
                        <a:pt x="2086" y="2234"/>
                      </a:lnTo>
                      <a:lnTo>
                        <a:pt x="2086" y="2234"/>
                      </a:lnTo>
                      <a:lnTo>
                        <a:pt x="2076" y="2230"/>
                      </a:lnTo>
                      <a:lnTo>
                        <a:pt x="2068" y="2224"/>
                      </a:lnTo>
                      <a:lnTo>
                        <a:pt x="2064" y="2220"/>
                      </a:lnTo>
                      <a:lnTo>
                        <a:pt x="2064" y="2214"/>
                      </a:lnTo>
                      <a:lnTo>
                        <a:pt x="2062" y="2210"/>
                      </a:lnTo>
                      <a:lnTo>
                        <a:pt x="2064" y="2204"/>
                      </a:lnTo>
                      <a:lnTo>
                        <a:pt x="2064" y="2204"/>
                      </a:lnTo>
                      <a:lnTo>
                        <a:pt x="2056" y="2194"/>
                      </a:lnTo>
                      <a:lnTo>
                        <a:pt x="2048" y="2186"/>
                      </a:lnTo>
                      <a:lnTo>
                        <a:pt x="2040" y="2178"/>
                      </a:lnTo>
                      <a:lnTo>
                        <a:pt x="2032" y="2170"/>
                      </a:lnTo>
                      <a:lnTo>
                        <a:pt x="2032" y="2170"/>
                      </a:lnTo>
                      <a:lnTo>
                        <a:pt x="2036" y="2158"/>
                      </a:lnTo>
                      <a:lnTo>
                        <a:pt x="2036" y="2152"/>
                      </a:lnTo>
                      <a:lnTo>
                        <a:pt x="2034" y="2146"/>
                      </a:lnTo>
                      <a:lnTo>
                        <a:pt x="2034" y="2146"/>
                      </a:lnTo>
                      <a:lnTo>
                        <a:pt x="2036" y="2144"/>
                      </a:lnTo>
                      <a:lnTo>
                        <a:pt x="2038" y="2146"/>
                      </a:lnTo>
                      <a:lnTo>
                        <a:pt x="2042" y="2148"/>
                      </a:lnTo>
                      <a:lnTo>
                        <a:pt x="2044" y="2148"/>
                      </a:lnTo>
                      <a:lnTo>
                        <a:pt x="2044" y="2148"/>
                      </a:lnTo>
                      <a:lnTo>
                        <a:pt x="2044" y="2140"/>
                      </a:lnTo>
                      <a:lnTo>
                        <a:pt x="2044" y="2140"/>
                      </a:lnTo>
                      <a:lnTo>
                        <a:pt x="2034" y="2138"/>
                      </a:lnTo>
                      <a:lnTo>
                        <a:pt x="2030" y="2136"/>
                      </a:lnTo>
                      <a:lnTo>
                        <a:pt x="2028" y="2130"/>
                      </a:lnTo>
                      <a:lnTo>
                        <a:pt x="2028" y="2130"/>
                      </a:lnTo>
                      <a:lnTo>
                        <a:pt x="2026" y="2132"/>
                      </a:lnTo>
                      <a:lnTo>
                        <a:pt x="2026" y="2132"/>
                      </a:lnTo>
                      <a:lnTo>
                        <a:pt x="2026" y="2136"/>
                      </a:lnTo>
                      <a:lnTo>
                        <a:pt x="2028" y="2138"/>
                      </a:lnTo>
                      <a:lnTo>
                        <a:pt x="2028" y="2140"/>
                      </a:lnTo>
                      <a:lnTo>
                        <a:pt x="2026" y="2140"/>
                      </a:lnTo>
                      <a:lnTo>
                        <a:pt x="2026" y="2140"/>
                      </a:lnTo>
                      <a:lnTo>
                        <a:pt x="2018" y="2136"/>
                      </a:lnTo>
                      <a:lnTo>
                        <a:pt x="2014" y="2130"/>
                      </a:lnTo>
                      <a:lnTo>
                        <a:pt x="2004" y="2116"/>
                      </a:lnTo>
                      <a:lnTo>
                        <a:pt x="2004" y="2116"/>
                      </a:lnTo>
                      <a:lnTo>
                        <a:pt x="2002" y="2116"/>
                      </a:lnTo>
                      <a:lnTo>
                        <a:pt x="2000" y="2116"/>
                      </a:lnTo>
                      <a:lnTo>
                        <a:pt x="1998" y="2120"/>
                      </a:lnTo>
                      <a:lnTo>
                        <a:pt x="1996" y="2124"/>
                      </a:lnTo>
                      <a:lnTo>
                        <a:pt x="1996" y="2126"/>
                      </a:lnTo>
                      <a:lnTo>
                        <a:pt x="1994" y="2126"/>
                      </a:lnTo>
                      <a:lnTo>
                        <a:pt x="1994" y="2126"/>
                      </a:lnTo>
                      <a:lnTo>
                        <a:pt x="1992" y="2122"/>
                      </a:lnTo>
                      <a:lnTo>
                        <a:pt x="1992" y="2116"/>
                      </a:lnTo>
                      <a:lnTo>
                        <a:pt x="1996" y="2108"/>
                      </a:lnTo>
                      <a:lnTo>
                        <a:pt x="1996" y="2108"/>
                      </a:lnTo>
                      <a:lnTo>
                        <a:pt x="1994" y="2106"/>
                      </a:lnTo>
                      <a:lnTo>
                        <a:pt x="1992" y="2104"/>
                      </a:lnTo>
                      <a:lnTo>
                        <a:pt x="1990" y="2098"/>
                      </a:lnTo>
                      <a:lnTo>
                        <a:pt x="1990" y="2098"/>
                      </a:lnTo>
                      <a:lnTo>
                        <a:pt x="1980" y="2090"/>
                      </a:lnTo>
                      <a:lnTo>
                        <a:pt x="1972" y="2084"/>
                      </a:lnTo>
                      <a:lnTo>
                        <a:pt x="1964" y="2076"/>
                      </a:lnTo>
                      <a:lnTo>
                        <a:pt x="1960" y="2072"/>
                      </a:lnTo>
                      <a:lnTo>
                        <a:pt x="1958" y="2066"/>
                      </a:lnTo>
                      <a:lnTo>
                        <a:pt x="1958" y="2066"/>
                      </a:lnTo>
                      <a:lnTo>
                        <a:pt x="1954" y="2062"/>
                      </a:lnTo>
                      <a:lnTo>
                        <a:pt x="1948" y="2058"/>
                      </a:lnTo>
                      <a:lnTo>
                        <a:pt x="1940" y="2048"/>
                      </a:lnTo>
                      <a:lnTo>
                        <a:pt x="1936" y="2042"/>
                      </a:lnTo>
                      <a:lnTo>
                        <a:pt x="1930" y="2038"/>
                      </a:lnTo>
                      <a:lnTo>
                        <a:pt x="1924" y="2034"/>
                      </a:lnTo>
                      <a:lnTo>
                        <a:pt x="1914" y="2032"/>
                      </a:lnTo>
                      <a:lnTo>
                        <a:pt x="1914" y="2032"/>
                      </a:lnTo>
                      <a:lnTo>
                        <a:pt x="1914" y="2030"/>
                      </a:lnTo>
                      <a:lnTo>
                        <a:pt x="1914" y="2028"/>
                      </a:lnTo>
                      <a:lnTo>
                        <a:pt x="1916" y="2024"/>
                      </a:lnTo>
                      <a:lnTo>
                        <a:pt x="1916" y="2024"/>
                      </a:lnTo>
                      <a:lnTo>
                        <a:pt x="1914" y="2020"/>
                      </a:lnTo>
                      <a:lnTo>
                        <a:pt x="1912" y="2016"/>
                      </a:lnTo>
                      <a:lnTo>
                        <a:pt x="1908" y="2014"/>
                      </a:lnTo>
                      <a:lnTo>
                        <a:pt x="1904" y="2010"/>
                      </a:lnTo>
                      <a:lnTo>
                        <a:pt x="1904" y="2010"/>
                      </a:lnTo>
                      <a:lnTo>
                        <a:pt x="1904" y="1998"/>
                      </a:lnTo>
                      <a:lnTo>
                        <a:pt x="1900" y="1982"/>
                      </a:lnTo>
                      <a:lnTo>
                        <a:pt x="1900" y="1982"/>
                      </a:lnTo>
                      <a:lnTo>
                        <a:pt x="1894" y="1958"/>
                      </a:lnTo>
                      <a:lnTo>
                        <a:pt x="1890" y="1934"/>
                      </a:lnTo>
                      <a:lnTo>
                        <a:pt x="1890" y="1934"/>
                      </a:lnTo>
                      <a:lnTo>
                        <a:pt x="1888" y="1934"/>
                      </a:lnTo>
                      <a:lnTo>
                        <a:pt x="1886" y="1934"/>
                      </a:lnTo>
                      <a:lnTo>
                        <a:pt x="1884" y="1934"/>
                      </a:lnTo>
                      <a:lnTo>
                        <a:pt x="1880" y="1934"/>
                      </a:lnTo>
                      <a:lnTo>
                        <a:pt x="1880" y="1934"/>
                      </a:lnTo>
                      <a:lnTo>
                        <a:pt x="1870" y="1924"/>
                      </a:lnTo>
                      <a:lnTo>
                        <a:pt x="1860" y="1914"/>
                      </a:lnTo>
                      <a:lnTo>
                        <a:pt x="1848" y="1906"/>
                      </a:lnTo>
                      <a:lnTo>
                        <a:pt x="1840" y="1904"/>
                      </a:lnTo>
                      <a:lnTo>
                        <a:pt x="1832" y="1902"/>
                      </a:lnTo>
                      <a:lnTo>
                        <a:pt x="1832" y="1902"/>
                      </a:lnTo>
                      <a:lnTo>
                        <a:pt x="1826" y="1896"/>
                      </a:lnTo>
                      <a:lnTo>
                        <a:pt x="1820" y="1892"/>
                      </a:lnTo>
                      <a:lnTo>
                        <a:pt x="1806" y="1884"/>
                      </a:lnTo>
                      <a:lnTo>
                        <a:pt x="1788" y="1880"/>
                      </a:lnTo>
                      <a:lnTo>
                        <a:pt x="1772" y="1874"/>
                      </a:lnTo>
                      <a:lnTo>
                        <a:pt x="1772" y="1874"/>
                      </a:lnTo>
                      <a:lnTo>
                        <a:pt x="1774" y="1872"/>
                      </a:lnTo>
                      <a:lnTo>
                        <a:pt x="1778" y="1872"/>
                      </a:lnTo>
                      <a:lnTo>
                        <a:pt x="1786" y="1874"/>
                      </a:lnTo>
                      <a:lnTo>
                        <a:pt x="1786" y="1874"/>
                      </a:lnTo>
                      <a:lnTo>
                        <a:pt x="1776" y="1864"/>
                      </a:lnTo>
                      <a:lnTo>
                        <a:pt x="1766" y="1860"/>
                      </a:lnTo>
                      <a:lnTo>
                        <a:pt x="1756" y="1856"/>
                      </a:lnTo>
                      <a:lnTo>
                        <a:pt x="1742" y="1856"/>
                      </a:lnTo>
                      <a:lnTo>
                        <a:pt x="1742" y="1856"/>
                      </a:lnTo>
                      <a:lnTo>
                        <a:pt x="1742" y="1854"/>
                      </a:lnTo>
                      <a:lnTo>
                        <a:pt x="1746" y="1852"/>
                      </a:lnTo>
                      <a:lnTo>
                        <a:pt x="1750" y="1852"/>
                      </a:lnTo>
                      <a:lnTo>
                        <a:pt x="1752" y="1850"/>
                      </a:lnTo>
                      <a:lnTo>
                        <a:pt x="1752" y="1850"/>
                      </a:lnTo>
                      <a:lnTo>
                        <a:pt x="1746" y="1848"/>
                      </a:lnTo>
                      <a:lnTo>
                        <a:pt x="1738" y="1846"/>
                      </a:lnTo>
                      <a:lnTo>
                        <a:pt x="1732" y="1846"/>
                      </a:lnTo>
                      <a:lnTo>
                        <a:pt x="1728" y="1848"/>
                      </a:lnTo>
                      <a:lnTo>
                        <a:pt x="1726" y="1850"/>
                      </a:lnTo>
                      <a:lnTo>
                        <a:pt x="1726" y="1850"/>
                      </a:lnTo>
                      <a:lnTo>
                        <a:pt x="1722" y="1844"/>
                      </a:lnTo>
                      <a:lnTo>
                        <a:pt x="1716" y="1838"/>
                      </a:lnTo>
                      <a:lnTo>
                        <a:pt x="1700" y="1828"/>
                      </a:lnTo>
                      <a:lnTo>
                        <a:pt x="1688" y="1818"/>
                      </a:lnTo>
                      <a:lnTo>
                        <a:pt x="1682" y="1812"/>
                      </a:lnTo>
                      <a:lnTo>
                        <a:pt x="1680" y="1804"/>
                      </a:lnTo>
                      <a:lnTo>
                        <a:pt x="1680" y="1804"/>
                      </a:lnTo>
                      <a:lnTo>
                        <a:pt x="1674" y="1800"/>
                      </a:lnTo>
                      <a:lnTo>
                        <a:pt x="1672" y="1798"/>
                      </a:lnTo>
                      <a:lnTo>
                        <a:pt x="1666" y="1796"/>
                      </a:lnTo>
                      <a:lnTo>
                        <a:pt x="1666" y="1796"/>
                      </a:lnTo>
                      <a:lnTo>
                        <a:pt x="1664" y="1786"/>
                      </a:lnTo>
                      <a:lnTo>
                        <a:pt x="1660" y="1772"/>
                      </a:lnTo>
                      <a:lnTo>
                        <a:pt x="1660" y="1772"/>
                      </a:lnTo>
                      <a:lnTo>
                        <a:pt x="1672" y="1772"/>
                      </a:lnTo>
                      <a:lnTo>
                        <a:pt x="1672" y="1772"/>
                      </a:lnTo>
                      <a:lnTo>
                        <a:pt x="1670" y="1770"/>
                      </a:lnTo>
                      <a:lnTo>
                        <a:pt x="1666" y="1770"/>
                      </a:lnTo>
                      <a:lnTo>
                        <a:pt x="1660" y="1770"/>
                      </a:lnTo>
                      <a:lnTo>
                        <a:pt x="1660" y="1770"/>
                      </a:lnTo>
                      <a:lnTo>
                        <a:pt x="1654" y="1762"/>
                      </a:lnTo>
                      <a:lnTo>
                        <a:pt x="1650" y="1756"/>
                      </a:lnTo>
                      <a:lnTo>
                        <a:pt x="1650" y="1756"/>
                      </a:lnTo>
                      <a:lnTo>
                        <a:pt x="1648" y="1758"/>
                      </a:lnTo>
                      <a:lnTo>
                        <a:pt x="1650" y="1760"/>
                      </a:lnTo>
                      <a:lnTo>
                        <a:pt x="1652" y="1762"/>
                      </a:lnTo>
                      <a:lnTo>
                        <a:pt x="1654" y="1766"/>
                      </a:lnTo>
                      <a:lnTo>
                        <a:pt x="1654" y="1766"/>
                      </a:lnTo>
                      <a:lnTo>
                        <a:pt x="1646" y="1764"/>
                      </a:lnTo>
                      <a:lnTo>
                        <a:pt x="1642" y="1760"/>
                      </a:lnTo>
                      <a:lnTo>
                        <a:pt x="1638" y="1754"/>
                      </a:lnTo>
                      <a:lnTo>
                        <a:pt x="1640" y="1746"/>
                      </a:lnTo>
                      <a:lnTo>
                        <a:pt x="1640" y="1746"/>
                      </a:lnTo>
                      <a:lnTo>
                        <a:pt x="1636" y="1746"/>
                      </a:lnTo>
                      <a:lnTo>
                        <a:pt x="1634" y="1744"/>
                      </a:lnTo>
                      <a:lnTo>
                        <a:pt x="1634" y="1744"/>
                      </a:lnTo>
                      <a:lnTo>
                        <a:pt x="1630" y="1752"/>
                      </a:lnTo>
                      <a:lnTo>
                        <a:pt x="1628" y="1762"/>
                      </a:lnTo>
                      <a:lnTo>
                        <a:pt x="1628" y="1778"/>
                      </a:lnTo>
                      <a:lnTo>
                        <a:pt x="1628" y="1778"/>
                      </a:lnTo>
                      <a:lnTo>
                        <a:pt x="1622" y="1776"/>
                      </a:lnTo>
                      <a:lnTo>
                        <a:pt x="1618" y="1774"/>
                      </a:lnTo>
                      <a:lnTo>
                        <a:pt x="1612" y="1764"/>
                      </a:lnTo>
                      <a:lnTo>
                        <a:pt x="1606" y="1754"/>
                      </a:lnTo>
                      <a:lnTo>
                        <a:pt x="1600" y="1742"/>
                      </a:lnTo>
                      <a:lnTo>
                        <a:pt x="1600" y="1742"/>
                      </a:lnTo>
                      <a:lnTo>
                        <a:pt x="1602" y="1738"/>
                      </a:lnTo>
                      <a:lnTo>
                        <a:pt x="1606" y="1734"/>
                      </a:lnTo>
                      <a:lnTo>
                        <a:pt x="1606" y="1734"/>
                      </a:lnTo>
                      <a:lnTo>
                        <a:pt x="1602" y="1726"/>
                      </a:lnTo>
                      <a:lnTo>
                        <a:pt x="1596" y="1724"/>
                      </a:lnTo>
                      <a:lnTo>
                        <a:pt x="1590" y="1724"/>
                      </a:lnTo>
                      <a:lnTo>
                        <a:pt x="1582" y="1724"/>
                      </a:lnTo>
                      <a:lnTo>
                        <a:pt x="1582" y="1724"/>
                      </a:lnTo>
                      <a:lnTo>
                        <a:pt x="1580" y="1726"/>
                      </a:lnTo>
                      <a:lnTo>
                        <a:pt x="1580" y="1728"/>
                      </a:lnTo>
                      <a:lnTo>
                        <a:pt x="1580" y="1730"/>
                      </a:lnTo>
                      <a:lnTo>
                        <a:pt x="1580" y="1736"/>
                      </a:lnTo>
                      <a:lnTo>
                        <a:pt x="1580" y="1736"/>
                      </a:lnTo>
                      <a:lnTo>
                        <a:pt x="1574" y="1736"/>
                      </a:lnTo>
                      <a:lnTo>
                        <a:pt x="1572" y="1738"/>
                      </a:lnTo>
                      <a:lnTo>
                        <a:pt x="1568" y="1742"/>
                      </a:lnTo>
                      <a:lnTo>
                        <a:pt x="1564" y="1744"/>
                      </a:lnTo>
                      <a:lnTo>
                        <a:pt x="1564" y="1744"/>
                      </a:lnTo>
                      <a:lnTo>
                        <a:pt x="1562" y="1744"/>
                      </a:lnTo>
                      <a:lnTo>
                        <a:pt x="1562" y="1744"/>
                      </a:lnTo>
                      <a:lnTo>
                        <a:pt x="1562" y="1740"/>
                      </a:lnTo>
                      <a:lnTo>
                        <a:pt x="1562" y="1740"/>
                      </a:lnTo>
                      <a:lnTo>
                        <a:pt x="1556" y="1744"/>
                      </a:lnTo>
                      <a:lnTo>
                        <a:pt x="1556" y="1748"/>
                      </a:lnTo>
                      <a:lnTo>
                        <a:pt x="1556" y="1754"/>
                      </a:lnTo>
                      <a:lnTo>
                        <a:pt x="1558" y="1758"/>
                      </a:lnTo>
                      <a:lnTo>
                        <a:pt x="1564" y="1768"/>
                      </a:lnTo>
                      <a:lnTo>
                        <a:pt x="1572" y="1776"/>
                      </a:lnTo>
                      <a:lnTo>
                        <a:pt x="1572" y="1776"/>
                      </a:lnTo>
                      <a:lnTo>
                        <a:pt x="1570" y="1782"/>
                      </a:lnTo>
                      <a:lnTo>
                        <a:pt x="1568" y="1786"/>
                      </a:lnTo>
                      <a:lnTo>
                        <a:pt x="1564" y="1788"/>
                      </a:lnTo>
                      <a:lnTo>
                        <a:pt x="1564" y="1788"/>
                      </a:lnTo>
                      <a:lnTo>
                        <a:pt x="1568" y="1800"/>
                      </a:lnTo>
                      <a:lnTo>
                        <a:pt x="1574" y="1810"/>
                      </a:lnTo>
                      <a:lnTo>
                        <a:pt x="1580" y="1820"/>
                      </a:lnTo>
                      <a:lnTo>
                        <a:pt x="1588" y="1828"/>
                      </a:lnTo>
                      <a:lnTo>
                        <a:pt x="1598" y="1834"/>
                      </a:lnTo>
                      <a:lnTo>
                        <a:pt x="1608" y="1840"/>
                      </a:lnTo>
                      <a:lnTo>
                        <a:pt x="1630" y="1850"/>
                      </a:lnTo>
                      <a:lnTo>
                        <a:pt x="1630" y="1850"/>
                      </a:lnTo>
                      <a:lnTo>
                        <a:pt x="1662" y="1892"/>
                      </a:lnTo>
                      <a:lnTo>
                        <a:pt x="1694" y="1934"/>
                      </a:lnTo>
                      <a:lnTo>
                        <a:pt x="1694" y="1934"/>
                      </a:lnTo>
                      <a:lnTo>
                        <a:pt x="1700" y="1940"/>
                      </a:lnTo>
                      <a:lnTo>
                        <a:pt x="1708" y="1944"/>
                      </a:lnTo>
                      <a:lnTo>
                        <a:pt x="1716" y="1946"/>
                      </a:lnTo>
                      <a:lnTo>
                        <a:pt x="1724" y="1948"/>
                      </a:lnTo>
                      <a:lnTo>
                        <a:pt x="1742" y="1948"/>
                      </a:lnTo>
                      <a:lnTo>
                        <a:pt x="1760" y="1946"/>
                      </a:lnTo>
                      <a:lnTo>
                        <a:pt x="1760" y="1946"/>
                      </a:lnTo>
                      <a:lnTo>
                        <a:pt x="1762" y="1950"/>
                      </a:lnTo>
                      <a:lnTo>
                        <a:pt x="1762" y="1950"/>
                      </a:lnTo>
                      <a:lnTo>
                        <a:pt x="1762" y="1950"/>
                      </a:lnTo>
                      <a:lnTo>
                        <a:pt x="1762" y="1956"/>
                      </a:lnTo>
                      <a:lnTo>
                        <a:pt x="1760" y="1958"/>
                      </a:lnTo>
                      <a:lnTo>
                        <a:pt x="1756" y="1962"/>
                      </a:lnTo>
                      <a:lnTo>
                        <a:pt x="1756" y="1966"/>
                      </a:lnTo>
                      <a:lnTo>
                        <a:pt x="1756" y="1966"/>
                      </a:lnTo>
                      <a:lnTo>
                        <a:pt x="1760" y="1970"/>
                      </a:lnTo>
                      <a:lnTo>
                        <a:pt x="1764" y="1974"/>
                      </a:lnTo>
                      <a:lnTo>
                        <a:pt x="1774" y="1980"/>
                      </a:lnTo>
                      <a:lnTo>
                        <a:pt x="1798" y="1986"/>
                      </a:lnTo>
                      <a:lnTo>
                        <a:pt x="1798" y="1986"/>
                      </a:lnTo>
                      <a:lnTo>
                        <a:pt x="1808" y="1992"/>
                      </a:lnTo>
                      <a:lnTo>
                        <a:pt x="1818" y="1998"/>
                      </a:lnTo>
                      <a:lnTo>
                        <a:pt x="1826" y="2004"/>
                      </a:lnTo>
                      <a:lnTo>
                        <a:pt x="1836" y="2010"/>
                      </a:lnTo>
                      <a:lnTo>
                        <a:pt x="1836" y="2010"/>
                      </a:lnTo>
                      <a:lnTo>
                        <a:pt x="1844" y="2010"/>
                      </a:lnTo>
                      <a:lnTo>
                        <a:pt x="1852" y="2012"/>
                      </a:lnTo>
                      <a:lnTo>
                        <a:pt x="1852" y="2012"/>
                      </a:lnTo>
                      <a:lnTo>
                        <a:pt x="1860" y="2018"/>
                      </a:lnTo>
                      <a:lnTo>
                        <a:pt x="1868" y="2026"/>
                      </a:lnTo>
                      <a:lnTo>
                        <a:pt x="1874" y="2034"/>
                      </a:lnTo>
                      <a:lnTo>
                        <a:pt x="1884" y="2040"/>
                      </a:lnTo>
                      <a:lnTo>
                        <a:pt x="1884" y="2040"/>
                      </a:lnTo>
                      <a:lnTo>
                        <a:pt x="1884" y="2064"/>
                      </a:lnTo>
                      <a:lnTo>
                        <a:pt x="1884" y="2064"/>
                      </a:lnTo>
                      <a:lnTo>
                        <a:pt x="1876" y="2064"/>
                      </a:lnTo>
                      <a:lnTo>
                        <a:pt x="1870" y="2060"/>
                      </a:lnTo>
                      <a:lnTo>
                        <a:pt x="1862" y="2048"/>
                      </a:lnTo>
                      <a:lnTo>
                        <a:pt x="1858" y="2042"/>
                      </a:lnTo>
                      <a:lnTo>
                        <a:pt x="1852" y="2038"/>
                      </a:lnTo>
                      <a:lnTo>
                        <a:pt x="1842" y="2036"/>
                      </a:lnTo>
                      <a:lnTo>
                        <a:pt x="1832" y="2036"/>
                      </a:lnTo>
                      <a:lnTo>
                        <a:pt x="1832" y="2036"/>
                      </a:lnTo>
                      <a:lnTo>
                        <a:pt x="1830" y="2032"/>
                      </a:lnTo>
                      <a:lnTo>
                        <a:pt x="1828" y="2030"/>
                      </a:lnTo>
                      <a:lnTo>
                        <a:pt x="1828" y="2028"/>
                      </a:lnTo>
                      <a:lnTo>
                        <a:pt x="1828" y="2028"/>
                      </a:lnTo>
                      <a:lnTo>
                        <a:pt x="1820" y="2030"/>
                      </a:lnTo>
                      <a:lnTo>
                        <a:pt x="1814" y="2036"/>
                      </a:lnTo>
                      <a:lnTo>
                        <a:pt x="1812" y="2044"/>
                      </a:lnTo>
                      <a:lnTo>
                        <a:pt x="1810" y="2052"/>
                      </a:lnTo>
                      <a:lnTo>
                        <a:pt x="1810" y="2070"/>
                      </a:lnTo>
                      <a:lnTo>
                        <a:pt x="1812" y="2084"/>
                      </a:lnTo>
                      <a:lnTo>
                        <a:pt x="1812" y="2084"/>
                      </a:lnTo>
                      <a:lnTo>
                        <a:pt x="1822" y="2086"/>
                      </a:lnTo>
                      <a:lnTo>
                        <a:pt x="1830" y="2088"/>
                      </a:lnTo>
                      <a:lnTo>
                        <a:pt x="1836" y="2092"/>
                      </a:lnTo>
                      <a:lnTo>
                        <a:pt x="1840" y="2098"/>
                      </a:lnTo>
                      <a:lnTo>
                        <a:pt x="1846" y="2112"/>
                      </a:lnTo>
                      <a:lnTo>
                        <a:pt x="1852" y="2126"/>
                      </a:lnTo>
                      <a:lnTo>
                        <a:pt x="1852" y="2126"/>
                      </a:lnTo>
                      <a:lnTo>
                        <a:pt x="1846" y="2128"/>
                      </a:lnTo>
                      <a:lnTo>
                        <a:pt x="1840" y="2130"/>
                      </a:lnTo>
                      <a:lnTo>
                        <a:pt x="1836" y="2132"/>
                      </a:lnTo>
                      <a:lnTo>
                        <a:pt x="1834" y="2138"/>
                      </a:lnTo>
                      <a:lnTo>
                        <a:pt x="1832" y="2150"/>
                      </a:lnTo>
                      <a:lnTo>
                        <a:pt x="1834" y="2164"/>
                      </a:lnTo>
                      <a:lnTo>
                        <a:pt x="1834" y="2164"/>
                      </a:lnTo>
                      <a:lnTo>
                        <a:pt x="1828" y="2172"/>
                      </a:lnTo>
                      <a:lnTo>
                        <a:pt x="1824" y="2180"/>
                      </a:lnTo>
                      <a:lnTo>
                        <a:pt x="1820" y="2200"/>
                      </a:lnTo>
                      <a:lnTo>
                        <a:pt x="1820" y="2200"/>
                      </a:lnTo>
                      <a:lnTo>
                        <a:pt x="1814" y="2200"/>
                      </a:lnTo>
                      <a:lnTo>
                        <a:pt x="1810" y="2200"/>
                      </a:lnTo>
                      <a:lnTo>
                        <a:pt x="1806" y="2198"/>
                      </a:lnTo>
                      <a:lnTo>
                        <a:pt x="1804" y="2194"/>
                      </a:lnTo>
                      <a:lnTo>
                        <a:pt x="1800" y="2188"/>
                      </a:lnTo>
                      <a:lnTo>
                        <a:pt x="1802" y="2178"/>
                      </a:lnTo>
                      <a:lnTo>
                        <a:pt x="1802" y="2178"/>
                      </a:lnTo>
                      <a:lnTo>
                        <a:pt x="1796" y="2190"/>
                      </a:lnTo>
                      <a:lnTo>
                        <a:pt x="1792" y="2204"/>
                      </a:lnTo>
                      <a:lnTo>
                        <a:pt x="1788" y="2232"/>
                      </a:lnTo>
                      <a:lnTo>
                        <a:pt x="1788" y="2232"/>
                      </a:lnTo>
                      <a:lnTo>
                        <a:pt x="1796" y="2244"/>
                      </a:lnTo>
                      <a:lnTo>
                        <a:pt x="1800" y="2254"/>
                      </a:lnTo>
                      <a:lnTo>
                        <a:pt x="1802" y="2266"/>
                      </a:lnTo>
                      <a:lnTo>
                        <a:pt x="1802" y="2282"/>
                      </a:lnTo>
                      <a:lnTo>
                        <a:pt x="1802" y="2282"/>
                      </a:lnTo>
                      <a:lnTo>
                        <a:pt x="1768" y="2276"/>
                      </a:lnTo>
                      <a:lnTo>
                        <a:pt x="1768" y="2276"/>
                      </a:lnTo>
                      <a:lnTo>
                        <a:pt x="1764" y="2266"/>
                      </a:lnTo>
                      <a:lnTo>
                        <a:pt x="1762" y="2260"/>
                      </a:lnTo>
                      <a:lnTo>
                        <a:pt x="1756" y="2258"/>
                      </a:lnTo>
                      <a:lnTo>
                        <a:pt x="1756" y="2258"/>
                      </a:lnTo>
                      <a:lnTo>
                        <a:pt x="1746" y="2258"/>
                      </a:lnTo>
                      <a:lnTo>
                        <a:pt x="1736" y="2256"/>
                      </a:lnTo>
                      <a:lnTo>
                        <a:pt x="1726" y="2252"/>
                      </a:lnTo>
                      <a:lnTo>
                        <a:pt x="1718" y="2248"/>
                      </a:lnTo>
                      <a:lnTo>
                        <a:pt x="1708" y="2242"/>
                      </a:lnTo>
                      <a:lnTo>
                        <a:pt x="1700" y="2238"/>
                      </a:lnTo>
                      <a:lnTo>
                        <a:pt x="1690" y="2236"/>
                      </a:lnTo>
                      <a:lnTo>
                        <a:pt x="1678" y="2236"/>
                      </a:lnTo>
                      <a:lnTo>
                        <a:pt x="1678" y="2236"/>
                      </a:lnTo>
                      <a:lnTo>
                        <a:pt x="1678" y="2234"/>
                      </a:lnTo>
                      <a:lnTo>
                        <a:pt x="1678" y="2232"/>
                      </a:lnTo>
                      <a:lnTo>
                        <a:pt x="1674" y="2230"/>
                      </a:lnTo>
                      <a:lnTo>
                        <a:pt x="1668" y="2228"/>
                      </a:lnTo>
                      <a:lnTo>
                        <a:pt x="1668" y="2228"/>
                      </a:lnTo>
                      <a:lnTo>
                        <a:pt x="1666" y="2224"/>
                      </a:lnTo>
                      <a:lnTo>
                        <a:pt x="1666" y="2224"/>
                      </a:lnTo>
                      <a:lnTo>
                        <a:pt x="1666" y="2216"/>
                      </a:lnTo>
                      <a:lnTo>
                        <a:pt x="1668" y="2208"/>
                      </a:lnTo>
                      <a:lnTo>
                        <a:pt x="1672" y="2202"/>
                      </a:lnTo>
                      <a:lnTo>
                        <a:pt x="1676" y="2198"/>
                      </a:lnTo>
                      <a:lnTo>
                        <a:pt x="1676" y="2198"/>
                      </a:lnTo>
                      <a:lnTo>
                        <a:pt x="1682" y="2200"/>
                      </a:lnTo>
                      <a:lnTo>
                        <a:pt x="1686" y="2202"/>
                      </a:lnTo>
                      <a:lnTo>
                        <a:pt x="1690" y="2202"/>
                      </a:lnTo>
                      <a:lnTo>
                        <a:pt x="1690" y="2202"/>
                      </a:lnTo>
                      <a:lnTo>
                        <a:pt x="1694" y="2196"/>
                      </a:lnTo>
                      <a:lnTo>
                        <a:pt x="1696" y="2194"/>
                      </a:lnTo>
                      <a:lnTo>
                        <a:pt x="1700" y="2192"/>
                      </a:lnTo>
                      <a:lnTo>
                        <a:pt x="1704" y="2194"/>
                      </a:lnTo>
                      <a:lnTo>
                        <a:pt x="1712" y="2198"/>
                      </a:lnTo>
                      <a:lnTo>
                        <a:pt x="1720" y="2204"/>
                      </a:lnTo>
                      <a:lnTo>
                        <a:pt x="1720" y="2204"/>
                      </a:lnTo>
                      <a:lnTo>
                        <a:pt x="1750" y="2196"/>
                      </a:lnTo>
                      <a:lnTo>
                        <a:pt x="1764" y="2192"/>
                      </a:lnTo>
                      <a:lnTo>
                        <a:pt x="1780" y="2186"/>
                      </a:lnTo>
                      <a:lnTo>
                        <a:pt x="1780" y="2186"/>
                      </a:lnTo>
                      <a:lnTo>
                        <a:pt x="1782" y="2186"/>
                      </a:lnTo>
                      <a:lnTo>
                        <a:pt x="1780" y="2184"/>
                      </a:lnTo>
                      <a:lnTo>
                        <a:pt x="1780" y="2180"/>
                      </a:lnTo>
                      <a:lnTo>
                        <a:pt x="1780" y="2180"/>
                      </a:lnTo>
                      <a:lnTo>
                        <a:pt x="1784" y="2182"/>
                      </a:lnTo>
                      <a:lnTo>
                        <a:pt x="1788" y="2180"/>
                      </a:lnTo>
                      <a:lnTo>
                        <a:pt x="1792" y="2178"/>
                      </a:lnTo>
                      <a:lnTo>
                        <a:pt x="1796" y="2176"/>
                      </a:lnTo>
                      <a:lnTo>
                        <a:pt x="1798" y="2176"/>
                      </a:lnTo>
                      <a:lnTo>
                        <a:pt x="1802" y="2178"/>
                      </a:lnTo>
                      <a:lnTo>
                        <a:pt x="1802" y="2178"/>
                      </a:lnTo>
                      <a:lnTo>
                        <a:pt x="1806" y="2172"/>
                      </a:lnTo>
                      <a:lnTo>
                        <a:pt x="1808" y="2166"/>
                      </a:lnTo>
                      <a:lnTo>
                        <a:pt x="1808" y="2166"/>
                      </a:lnTo>
                      <a:lnTo>
                        <a:pt x="1808" y="2160"/>
                      </a:lnTo>
                      <a:lnTo>
                        <a:pt x="1806" y="2158"/>
                      </a:lnTo>
                      <a:lnTo>
                        <a:pt x="1804" y="2154"/>
                      </a:lnTo>
                      <a:lnTo>
                        <a:pt x="1804" y="2150"/>
                      </a:lnTo>
                      <a:lnTo>
                        <a:pt x="1804" y="2150"/>
                      </a:lnTo>
                      <a:lnTo>
                        <a:pt x="1810" y="2146"/>
                      </a:lnTo>
                      <a:lnTo>
                        <a:pt x="1814" y="2144"/>
                      </a:lnTo>
                      <a:lnTo>
                        <a:pt x="1816" y="2140"/>
                      </a:lnTo>
                      <a:lnTo>
                        <a:pt x="1816" y="2140"/>
                      </a:lnTo>
                      <a:lnTo>
                        <a:pt x="1794" y="2100"/>
                      </a:lnTo>
                      <a:lnTo>
                        <a:pt x="1770" y="2062"/>
                      </a:lnTo>
                      <a:lnTo>
                        <a:pt x="1770" y="2062"/>
                      </a:lnTo>
                      <a:lnTo>
                        <a:pt x="1766" y="2064"/>
                      </a:lnTo>
                      <a:lnTo>
                        <a:pt x="1762" y="2066"/>
                      </a:lnTo>
                      <a:lnTo>
                        <a:pt x="1760" y="2068"/>
                      </a:lnTo>
                      <a:lnTo>
                        <a:pt x="1760" y="2068"/>
                      </a:lnTo>
                      <a:lnTo>
                        <a:pt x="1750" y="2062"/>
                      </a:lnTo>
                      <a:lnTo>
                        <a:pt x="1738" y="2056"/>
                      </a:lnTo>
                      <a:lnTo>
                        <a:pt x="1738" y="2056"/>
                      </a:lnTo>
                      <a:lnTo>
                        <a:pt x="1738" y="2046"/>
                      </a:lnTo>
                      <a:lnTo>
                        <a:pt x="1736" y="2038"/>
                      </a:lnTo>
                      <a:lnTo>
                        <a:pt x="1730" y="2034"/>
                      </a:lnTo>
                      <a:lnTo>
                        <a:pt x="1722" y="2030"/>
                      </a:lnTo>
                      <a:lnTo>
                        <a:pt x="1722" y="2030"/>
                      </a:lnTo>
                      <a:lnTo>
                        <a:pt x="1720" y="2030"/>
                      </a:lnTo>
                      <a:lnTo>
                        <a:pt x="1718" y="2032"/>
                      </a:lnTo>
                      <a:lnTo>
                        <a:pt x="1716" y="2034"/>
                      </a:lnTo>
                      <a:lnTo>
                        <a:pt x="1710" y="2034"/>
                      </a:lnTo>
                      <a:lnTo>
                        <a:pt x="1710" y="2034"/>
                      </a:lnTo>
                      <a:lnTo>
                        <a:pt x="1712" y="2030"/>
                      </a:lnTo>
                      <a:lnTo>
                        <a:pt x="1710" y="2026"/>
                      </a:lnTo>
                      <a:lnTo>
                        <a:pt x="1706" y="2022"/>
                      </a:lnTo>
                      <a:lnTo>
                        <a:pt x="1706" y="2022"/>
                      </a:lnTo>
                      <a:lnTo>
                        <a:pt x="1698" y="2022"/>
                      </a:lnTo>
                      <a:lnTo>
                        <a:pt x="1694" y="2022"/>
                      </a:lnTo>
                      <a:lnTo>
                        <a:pt x="1694" y="2022"/>
                      </a:lnTo>
                      <a:lnTo>
                        <a:pt x="1690" y="2014"/>
                      </a:lnTo>
                      <a:lnTo>
                        <a:pt x="1686" y="2006"/>
                      </a:lnTo>
                      <a:lnTo>
                        <a:pt x="1680" y="2002"/>
                      </a:lnTo>
                      <a:lnTo>
                        <a:pt x="1672" y="1996"/>
                      </a:lnTo>
                      <a:lnTo>
                        <a:pt x="1672" y="1996"/>
                      </a:lnTo>
                      <a:lnTo>
                        <a:pt x="1670" y="1996"/>
                      </a:lnTo>
                      <a:lnTo>
                        <a:pt x="1670" y="1998"/>
                      </a:lnTo>
                      <a:lnTo>
                        <a:pt x="1668" y="2000"/>
                      </a:lnTo>
                      <a:lnTo>
                        <a:pt x="1666" y="2000"/>
                      </a:lnTo>
                      <a:lnTo>
                        <a:pt x="1666" y="2000"/>
                      </a:lnTo>
                      <a:lnTo>
                        <a:pt x="1654" y="1998"/>
                      </a:lnTo>
                      <a:lnTo>
                        <a:pt x="1644" y="1996"/>
                      </a:lnTo>
                      <a:lnTo>
                        <a:pt x="1632" y="1990"/>
                      </a:lnTo>
                      <a:lnTo>
                        <a:pt x="1622" y="1984"/>
                      </a:lnTo>
                      <a:lnTo>
                        <a:pt x="1614" y="1978"/>
                      </a:lnTo>
                      <a:lnTo>
                        <a:pt x="1606" y="1970"/>
                      </a:lnTo>
                      <a:lnTo>
                        <a:pt x="1592" y="1952"/>
                      </a:lnTo>
                      <a:lnTo>
                        <a:pt x="1592" y="1952"/>
                      </a:lnTo>
                      <a:lnTo>
                        <a:pt x="1582" y="1952"/>
                      </a:lnTo>
                      <a:lnTo>
                        <a:pt x="1582" y="1952"/>
                      </a:lnTo>
                      <a:lnTo>
                        <a:pt x="1578" y="1944"/>
                      </a:lnTo>
                      <a:lnTo>
                        <a:pt x="1574" y="1938"/>
                      </a:lnTo>
                      <a:lnTo>
                        <a:pt x="1566" y="1934"/>
                      </a:lnTo>
                      <a:lnTo>
                        <a:pt x="1556" y="1934"/>
                      </a:lnTo>
                      <a:lnTo>
                        <a:pt x="1556" y="1934"/>
                      </a:lnTo>
                      <a:lnTo>
                        <a:pt x="1550" y="1922"/>
                      </a:lnTo>
                      <a:lnTo>
                        <a:pt x="1542" y="1914"/>
                      </a:lnTo>
                      <a:lnTo>
                        <a:pt x="1534" y="1908"/>
                      </a:lnTo>
                      <a:lnTo>
                        <a:pt x="1522" y="1902"/>
                      </a:lnTo>
                      <a:lnTo>
                        <a:pt x="1522" y="1902"/>
                      </a:lnTo>
                      <a:lnTo>
                        <a:pt x="1514" y="1876"/>
                      </a:lnTo>
                      <a:lnTo>
                        <a:pt x="1508" y="1864"/>
                      </a:lnTo>
                      <a:lnTo>
                        <a:pt x="1500" y="1852"/>
                      </a:lnTo>
                      <a:lnTo>
                        <a:pt x="1492" y="1842"/>
                      </a:lnTo>
                      <a:lnTo>
                        <a:pt x="1482" y="1834"/>
                      </a:lnTo>
                      <a:lnTo>
                        <a:pt x="1470" y="1828"/>
                      </a:lnTo>
                      <a:lnTo>
                        <a:pt x="1456" y="1826"/>
                      </a:lnTo>
                      <a:lnTo>
                        <a:pt x="1456" y="1826"/>
                      </a:lnTo>
                      <a:lnTo>
                        <a:pt x="1454" y="1822"/>
                      </a:lnTo>
                      <a:lnTo>
                        <a:pt x="1450" y="1820"/>
                      </a:lnTo>
                      <a:lnTo>
                        <a:pt x="1442" y="1816"/>
                      </a:lnTo>
                      <a:lnTo>
                        <a:pt x="1442" y="1816"/>
                      </a:lnTo>
                      <a:lnTo>
                        <a:pt x="1434" y="1820"/>
                      </a:lnTo>
                      <a:lnTo>
                        <a:pt x="1430" y="1826"/>
                      </a:lnTo>
                      <a:lnTo>
                        <a:pt x="1422" y="1838"/>
                      </a:lnTo>
                      <a:lnTo>
                        <a:pt x="1420" y="1846"/>
                      </a:lnTo>
                      <a:lnTo>
                        <a:pt x="1414" y="1850"/>
                      </a:lnTo>
                      <a:lnTo>
                        <a:pt x="1408" y="1854"/>
                      </a:lnTo>
                      <a:lnTo>
                        <a:pt x="1398" y="1856"/>
                      </a:lnTo>
                      <a:lnTo>
                        <a:pt x="1398" y="1856"/>
                      </a:lnTo>
                      <a:lnTo>
                        <a:pt x="1396" y="1860"/>
                      </a:lnTo>
                      <a:lnTo>
                        <a:pt x="1396" y="1864"/>
                      </a:lnTo>
                      <a:lnTo>
                        <a:pt x="1396" y="1868"/>
                      </a:lnTo>
                      <a:lnTo>
                        <a:pt x="1394" y="1872"/>
                      </a:lnTo>
                      <a:lnTo>
                        <a:pt x="1394" y="1872"/>
                      </a:lnTo>
                      <a:lnTo>
                        <a:pt x="1388" y="1868"/>
                      </a:lnTo>
                      <a:lnTo>
                        <a:pt x="1382" y="1870"/>
                      </a:lnTo>
                      <a:lnTo>
                        <a:pt x="1378" y="1874"/>
                      </a:lnTo>
                      <a:lnTo>
                        <a:pt x="1374" y="1882"/>
                      </a:lnTo>
                      <a:lnTo>
                        <a:pt x="1370" y="1888"/>
                      </a:lnTo>
                      <a:lnTo>
                        <a:pt x="1364" y="1894"/>
                      </a:lnTo>
                      <a:lnTo>
                        <a:pt x="1358" y="1900"/>
                      </a:lnTo>
                      <a:lnTo>
                        <a:pt x="1350" y="1900"/>
                      </a:lnTo>
                      <a:lnTo>
                        <a:pt x="1350" y="1900"/>
                      </a:lnTo>
                      <a:lnTo>
                        <a:pt x="1352" y="1904"/>
                      </a:lnTo>
                      <a:lnTo>
                        <a:pt x="1352" y="1906"/>
                      </a:lnTo>
                      <a:lnTo>
                        <a:pt x="1350" y="1906"/>
                      </a:lnTo>
                      <a:lnTo>
                        <a:pt x="1350" y="1906"/>
                      </a:lnTo>
                      <a:lnTo>
                        <a:pt x="1348" y="1906"/>
                      </a:lnTo>
                      <a:lnTo>
                        <a:pt x="1346" y="1904"/>
                      </a:lnTo>
                      <a:lnTo>
                        <a:pt x="1346" y="1900"/>
                      </a:lnTo>
                      <a:lnTo>
                        <a:pt x="1346" y="1900"/>
                      </a:lnTo>
                      <a:lnTo>
                        <a:pt x="1340" y="1902"/>
                      </a:lnTo>
                      <a:lnTo>
                        <a:pt x="1338" y="1904"/>
                      </a:lnTo>
                      <a:lnTo>
                        <a:pt x="1336" y="1906"/>
                      </a:lnTo>
                      <a:lnTo>
                        <a:pt x="1336" y="1906"/>
                      </a:lnTo>
                      <a:lnTo>
                        <a:pt x="1330" y="1898"/>
                      </a:lnTo>
                      <a:lnTo>
                        <a:pt x="1324" y="1896"/>
                      </a:lnTo>
                      <a:lnTo>
                        <a:pt x="1318" y="1896"/>
                      </a:lnTo>
                      <a:lnTo>
                        <a:pt x="1318" y="1896"/>
                      </a:lnTo>
                      <a:lnTo>
                        <a:pt x="1314" y="1890"/>
                      </a:lnTo>
                      <a:lnTo>
                        <a:pt x="1310" y="1886"/>
                      </a:lnTo>
                      <a:lnTo>
                        <a:pt x="1302" y="1876"/>
                      </a:lnTo>
                      <a:lnTo>
                        <a:pt x="1302" y="1876"/>
                      </a:lnTo>
                      <a:lnTo>
                        <a:pt x="1300" y="1882"/>
                      </a:lnTo>
                      <a:lnTo>
                        <a:pt x="1296" y="1886"/>
                      </a:lnTo>
                      <a:lnTo>
                        <a:pt x="1296" y="1886"/>
                      </a:lnTo>
                      <a:lnTo>
                        <a:pt x="1294" y="1884"/>
                      </a:lnTo>
                      <a:lnTo>
                        <a:pt x="1292" y="1884"/>
                      </a:lnTo>
                      <a:lnTo>
                        <a:pt x="1290" y="1880"/>
                      </a:lnTo>
                      <a:lnTo>
                        <a:pt x="1290" y="1880"/>
                      </a:lnTo>
                      <a:lnTo>
                        <a:pt x="1290" y="1880"/>
                      </a:lnTo>
                      <a:lnTo>
                        <a:pt x="1288" y="1882"/>
                      </a:lnTo>
                      <a:lnTo>
                        <a:pt x="1288" y="1886"/>
                      </a:lnTo>
                      <a:lnTo>
                        <a:pt x="1288" y="1886"/>
                      </a:lnTo>
                      <a:lnTo>
                        <a:pt x="1282" y="1882"/>
                      </a:lnTo>
                      <a:lnTo>
                        <a:pt x="1274" y="1880"/>
                      </a:lnTo>
                      <a:lnTo>
                        <a:pt x="1268" y="1878"/>
                      </a:lnTo>
                      <a:lnTo>
                        <a:pt x="1260" y="1880"/>
                      </a:lnTo>
                      <a:lnTo>
                        <a:pt x="1254" y="1882"/>
                      </a:lnTo>
                      <a:lnTo>
                        <a:pt x="1248" y="1886"/>
                      </a:lnTo>
                      <a:lnTo>
                        <a:pt x="1238" y="1896"/>
                      </a:lnTo>
                      <a:lnTo>
                        <a:pt x="1230" y="1910"/>
                      </a:lnTo>
                      <a:lnTo>
                        <a:pt x="1228" y="1918"/>
                      </a:lnTo>
                      <a:lnTo>
                        <a:pt x="1228" y="1926"/>
                      </a:lnTo>
                      <a:lnTo>
                        <a:pt x="1228" y="1934"/>
                      </a:lnTo>
                      <a:lnTo>
                        <a:pt x="1230" y="1942"/>
                      </a:lnTo>
                      <a:lnTo>
                        <a:pt x="1234" y="1948"/>
                      </a:lnTo>
                      <a:lnTo>
                        <a:pt x="1238" y="1956"/>
                      </a:lnTo>
                      <a:lnTo>
                        <a:pt x="1238" y="1956"/>
                      </a:lnTo>
                      <a:lnTo>
                        <a:pt x="1236" y="1958"/>
                      </a:lnTo>
                      <a:lnTo>
                        <a:pt x="1232" y="1958"/>
                      </a:lnTo>
                      <a:lnTo>
                        <a:pt x="1232" y="1958"/>
                      </a:lnTo>
                      <a:lnTo>
                        <a:pt x="1236" y="1966"/>
                      </a:lnTo>
                      <a:lnTo>
                        <a:pt x="1236" y="1972"/>
                      </a:lnTo>
                      <a:lnTo>
                        <a:pt x="1236" y="1978"/>
                      </a:lnTo>
                      <a:lnTo>
                        <a:pt x="1236" y="1978"/>
                      </a:lnTo>
                      <a:lnTo>
                        <a:pt x="1228" y="1990"/>
                      </a:lnTo>
                      <a:lnTo>
                        <a:pt x="1216" y="2000"/>
                      </a:lnTo>
                      <a:lnTo>
                        <a:pt x="1202" y="2008"/>
                      </a:lnTo>
                      <a:lnTo>
                        <a:pt x="1188" y="2016"/>
                      </a:lnTo>
                      <a:lnTo>
                        <a:pt x="1160" y="2030"/>
                      </a:lnTo>
                      <a:lnTo>
                        <a:pt x="1148" y="2040"/>
                      </a:lnTo>
                      <a:lnTo>
                        <a:pt x="1136" y="2050"/>
                      </a:lnTo>
                      <a:lnTo>
                        <a:pt x="1136" y="2050"/>
                      </a:lnTo>
                      <a:lnTo>
                        <a:pt x="1138" y="2052"/>
                      </a:lnTo>
                      <a:lnTo>
                        <a:pt x="1142" y="2052"/>
                      </a:lnTo>
                      <a:lnTo>
                        <a:pt x="1144" y="2054"/>
                      </a:lnTo>
                      <a:lnTo>
                        <a:pt x="1144" y="2058"/>
                      </a:lnTo>
                      <a:lnTo>
                        <a:pt x="1144" y="2058"/>
                      </a:lnTo>
                      <a:lnTo>
                        <a:pt x="1142" y="2058"/>
                      </a:lnTo>
                      <a:lnTo>
                        <a:pt x="1140" y="2058"/>
                      </a:lnTo>
                      <a:lnTo>
                        <a:pt x="1136" y="2062"/>
                      </a:lnTo>
                      <a:lnTo>
                        <a:pt x="1134" y="2064"/>
                      </a:lnTo>
                      <a:lnTo>
                        <a:pt x="1134" y="2060"/>
                      </a:lnTo>
                      <a:lnTo>
                        <a:pt x="1134" y="2060"/>
                      </a:lnTo>
                      <a:lnTo>
                        <a:pt x="1116" y="2086"/>
                      </a:lnTo>
                      <a:lnTo>
                        <a:pt x="1108" y="2102"/>
                      </a:lnTo>
                      <a:lnTo>
                        <a:pt x="1100" y="2118"/>
                      </a:lnTo>
                      <a:lnTo>
                        <a:pt x="1096" y="2134"/>
                      </a:lnTo>
                      <a:lnTo>
                        <a:pt x="1096" y="2142"/>
                      </a:lnTo>
                      <a:lnTo>
                        <a:pt x="1096" y="2150"/>
                      </a:lnTo>
                      <a:lnTo>
                        <a:pt x="1098" y="2156"/>
                      </a:lnTo>
                      <a:lnTo>
                        <a:pt x="1102" y="2164"/>
                      </a:lnTo>
                      <a:lnTo>
                        <a:pt x="1106" y="2170"/>
                      </a:lnTo>
                      <a:lnTo>
                        <a:pt x="1114" y="2176"/>
                      </a:lnTo>
                      <a:lnTo>
                        <a:pt x="1114" y="2176"/>
                      </a:lnTo>
                      <a:lnTo>
                        <a:pt x="1112" y="2184"/>
                      </a:lnTo>
                      <a:lnTo>
                        <a:pt x="1108" y="2188"/>
                      </a:lnTo>
                      <a:lnTo>
                        <a:pt x="1096" y="2196"/>
                      </a:lnTo>
                      <a:lnTo>
                        <a:pt x="1092" y="2200"/>
                      </a:lnTo>
                      <a:lnTo>
                        <a:pt x="1088" y="2204"/>
                      </a:lnTo>
                      <a:lnTo>
                        <a:pt x="1084" y="2210"/>
                      </a:lnTo>
                      <a:lnTo>
                        <a:pt x="1084" y="2220"/>
                      </a:lnTo>
                      <a:lnTo>
                        <a:pt x="1084" y="2220"/>
                      </a:lnTo>
                      <a:lnTo>
                        <a:pt x="1080" y="2222"/>
                      </a:lnTo>
                      <a:lnTo>
                        <a:pt x="1076" y="2226"/>
                      </a:lnTo>
                      <a:lnTo>
                        <a:pt x="1074" y="2238"/>
                      </a:lnTo>
                      <a:lnTo>
                        <a:pt x="1070" y="2248"/>
                      </a:lnTo>
                      <a:lnTo>
                        <a:pt x="1066" y="2258"/>
                      </a:lnTo>
                      <a:lnTo>
                        <a:pt x="1066" y="2258"/>
                      </a:lnTo>
                      <a:lnTo>
                        <a:pt x="1058" y="2256"/>
                      </a:lnTo>
                      <a:lnTo>
                        <a:pt x="1052" y="2258"/>
                      </a:lnTo>
                      <a:lnTo>
                        <a:pt x="1046" y="2260"/>
                      </a:lnTo>
                      <a:lnTo>
                        <a:pt x="1040" y="2262"/>
                      </a:lnTo>
                      <a:lnTo>
                        <a:pt x="1030" y="2272"/>
                      </a:lnTo>
                      <a:lnTo>
                        <a:pt x="1022" y="2278"/>
                      </a:lnTo>
                      <a:lnTo>
                        <a:pt x="1022" y="2278"/>
                      </a:lnTo>
                      <a:lnTo>
                        <a:pt x="1022" y="2296"/>
                      </a:lnTo>
                      <a:lnTo>
                        <a:pt x="1022" y="2296"/>
                      </a:lnTo>
                      <a:lnTo>
                        <a:pt x="1018" y="2298"/>
                      </a:lnTo>
                      <a:lnTo>
                        <a:pt x="1014" y="2302"/>
                      </a:lnTo>
                      <a:lnTo>
                        <a:pt x="1010" y="2304"/>
                      </a:lnTo>
                      <a:lnTo>
                        <a:pt x="1006" y="2308"/>
                      </a:lnTo>
                      <a:lnTo>
                        <a:pt x="1006" y="2308"/>
                      </a:lnTo>
                      <a:lnTo>
                        <a:pt x="1002" y="2306"/>
                      </a:lnTo>
                      <a:lnTo>
                        <a:pt x="1000" y="2304"/>
                      </a:lnTo>
                      <a:lnTo>
                        <a:pt x="998" y="2302"/>
                      </a:lnTo>
                      <a:lnTo>
                        <a:pt x="994" y="2302"/>
                      </a:lnTo>
                      <a:lnTo>
                        <a:pt x="994" y="2302"/>
                      </a:lnTo>
                      <a:lnTo>
                        <a:pt x="990" y="2304"/>
                      </a:lnTo>
                      <a:lnTo>
                        <a:pt x="984" y="2308"/>
                      </a:lnTo>
                      <a:lnTo>
                        <a:pt x="980" y="2312"/>
                      </a:lnTo>
                      <a:lnTo>
                        <a:pt x="974" y="2314"/>
                      </a:lnTo>
                      <a:lnTo>
                        <a:pt x="974" y="2314"/>
                      </a:lnTo>
                      <a:lnTo>
                        <a:pt x="972" y="2310"/>
                      </a:lnTo>
                      <a:lnTo>
                        <a:pt x="972" y="2306"/>
                      </a:lnTo>
                      <a:lnTo>
                        <a:pt x="972" y="2306"/>
                      </a:lnTo>
                      <a:lnTo>
                        <a:pt x="954" y="2308"/>
                      </a:lnTo>
                      <a:lnTo>
                        <a:pt x="938" y="2308"/>
                      </a:lnTo>
                      <a:lnTo>
                        <a:pt x="922" y="2304"/>
                      </a:lnTo>
                      <a:lnTo>
                        <a:pt x="906" y="2304"/>
                      </a:lnTo>
                      <a:lnTo>
                        <a:pt x="906" y="2304"/>
                      </a:lnTo>
                      <a:lnTo>
                        <a:pt x="902" y="2310"/>
                      </a:lnTo>
                      <a:lnTo>
                        <a:pt x="896" y="2316"/>
                      </a:lnTo>
                      <a:lnTo>
                        <a:pt x="878" y="2322"/>
                      </a:lnTo>
                      <a:lnTo>
                        <a:pt x="870" y="2324"/>
                      </a:lnTo>
                      <a:lnTo>
                        <a:pt x="864" y="2330"/>
                      </a:lnTo>
                      <a:lnTo>
                        <a:pt x="862" y="2336"/>
                      </a:lnTo>
                      <a:lnTo>
                        <a:pt x="862" y="2346"/>
                      </a:lnTo>
                      <a:lnTo>
                        <a:pt x="862" y="2346"/>
                      </a:lnTo>
                      <a:lnTo>
                        <a:pt x="856" y="2346"/>
                      </a:lnTo>
                      <a:lnTo>
                        <a:pt x="850" y="2344"/>
                      </a:lnTo>
                      <a:lnTo>
                        <a:pt x="846" y="2344"/>
                      </a:lnTo>
                      <a:lnTo>
                        <a:pt x="846" y="2346"/>
                      </a:lnTo>
                      <a:lnTo>
                        <a:pt x="844" y="2350"/>
                      </a:lnTo>
                      <a:lnTo>
                        <a:pt x="844" y="2350"/>
                      </a:lnTo>
                      <a:lnTo>
                        <a:pt x="836" y="2348"/>
                      </a:lnTo>
                      <a:lnTo>
                        <a:pt x="830" y="2344"/>
                      </a:lnTo>
                      <a:lnTo>
                        <a:pt x="826" y="2338"/>
                      </a:lnTo>
                      <a:lnTo>
                        <a:pt x="822" y="2330"/>
                      </a:lnTo>
                      <a:lnTo>
                        <a:pt x="814" y="2316"/>
                      </a:lnTo>
                      <a:lnTo>
                        <a:pt x="812" y="2310"/>
                      </a:lnTo>
                      <a:lnTo>
                        <a:pt x="806" y="2304"/>
                      </a:lnTo>
                      <a:lnTo>
                        <a:pt x="806" y="2304"/>
                      </a:lnTo>
                      <a:lnTo>
                        <a:pt x="808" y="2302"/>
                      </a:lnTo>
                      <a:lnTo>
                        <a:pt x="810" y="2300"/>
                      </a:lnTo>
                      <a:lnTo>
                        <a:pt x="812" y="2300"/>
                      </a:lnTo>
                      <a:lnTo>
                        <a:pt x="812" y="2298"/>
                      </a:lnTo>
                      <a:lnTo>
                        <a:pt x="812" y="2298"/>
                      </a:lnTo>
                      <a:lnTo>
                        <a:pt x="810" y="2290"/>
                      </a:lnTo>
                      <a:lnTo>
                        <a:pt x="806" y="2284"/>
                      </a:lnTo>
                      <a:lnTo>
                        <a:pt x="802" y="2280"/>
                      </a:lnTo>
                      <a:lnTo>
                        <a:pt x="796" y="2276"/>
                      </a:lnTo>
                      <a:lnTo>
                        <a:pt x="782" y="2270"/>
                      </a:lnTo>
                      <a:lnTo>
                        <a:pt x="766" y="2266"/>
                      </a:lnTo>
                      <a:lnTo>
                        <a:pt x="766" y="2266"/>
                      </a:lnTo>
                      <a:lnTo>
                        <a:pt x="760" y="2272"/>
                      </a:lnTo>
                      <a:lnTo>
                        <a:pt x="752" y="2276"/>
                      </a:lnTo>
                      <a:lnTo>
                        <a:pt x="744" y="2276"/>
                      </a:lnTo>
                      <a:lnTo>
                        <a:pt x="736" y="2274"/>
                      </a:lnTo>
                      <a:lnTo>
                        <a:pt x="716" y="2270"/>
                      </a:lnTo>
                      <a:lnTo>
                        <a:pt x="706" y="2270"/>
                      </a:lnTo>
                      <a:lnTo>
                        <a:pt x="696" y="2270"/>
                      </a:lnTo>
                      <a:lnTo>
                        <a:pt x="696" y="2270"/>
                      </a:lnTo>
                      <a:lnTo>
                        <a:pt x="702" y="2250"/>
                      </a:lnTo>
                      <a:lnTo>
                        <a:pt x="708" y="2226"/>
                      </a:lnTo>
                      <a:lnTo>
                        <a:pt x="712" y="2202"/>
                      </a:lnTo>
                      <a:lnTo>
                        <a:pt x="712" y="2190"/>
                      </a:lnTo>
                      <a:lnTo>
                        <a:pt x="710" y="2178"/>
                      </a:lnTo>
                      <a:lnTo>
                        <a:pt x="710" y="2178"/>
                      </a:lnTo>
                      <a:lnTo>
                        <a:pt x="706" y="2180"/>
                      </a:lnTo>
                      <a:lnTo>
                        <a:pt x="704" y="2182"/>
                      </a:lnTo>
                      <a:lnTo>
                        <a:pt x="700" y="2184"/>
                      </a:lnTo>
                      <a:lnTo>
                        <a:pt x="698" y="2182"/>
                      </a:lnTo>
                      <a:lnTo>
                        <a:pt x="698" y="2182"/>
                      </a:lnTo>
                      <a:lnTo>
                        <a:pt x="696" y="2180"/>
                      </a:lnTo>
                      <a:lnTo>
                        <a:pt x="696" y="2176"/>
                      </a:lnTo>
                      <a:lnTo>
                        <a:pt x="698" y="2168"/>
                      </a:lnTo>
                      <a:lnTo>
                        <a:pt x="698" y="2168"/>
                      </a:lnTo>
                      <a:lnTo>
                        <a:pt x="700" y="2168"/>
                      </a:lnTo>
                      <a:lnTo>
                        <a:pt x="704" y="2168"/>
                      </a:lnTo>
                      <a:lnTo>
                        <a:pt x="706" y="2168"/>
                      </a:lnTo>
                      <a:lnTo>
                        <a:pt x="708" y="2168"/>
                      </a:lnTo>
                      <a:lnTo>
                        <a:pt x="708" y="2168"/>
                      </a:lnTo>
                      <a:lnTo>
                        <a:pt x="708" y="2164"/>
                      </a:lnTo>
                      <a:lnTo>
                        <a:pt x="710" y="2162"/>
                      </a:lnTo>
                      <a:lnTo>
                        <a:pt x="710" y="2158"/>
                      </a:lnTo>
                      <a:lnTo>
                        <a:pt x="708" y="2154"/>
                      </a:lnTo>
                      <a:lnTo>
                        <a:pt x="708" y="2154"/>
                      </a:lnTo>
                      <a:lnTo>
                        <a:pt x="706" y="2158"/>
                      </a:lnTo>
                      <a:lnTo>
                        <a:pt x="702" y="2164"/>
                      </a:lnTo>
                      <a:lnTo>
                        <a:pt x="696" y="2166"/>
                      </a:lnTo>
                      <a:lnTo>
                        <a:pt x="688" y="2166"/>
                      </a:lnTo>
                      <a:lnTo>
                        <a:pt x="688" y="2166"/>
                      </a:lnTo>
                      <a:lnTo>
                        <a:pt x="688" y="2158"/>
                      </a:lnTo>
                      <a:lnTo>
                        <a:pt x="688" y="2152"/>
                      </a:lnTo>
                      <a:lnTo>
                        <a:pt x="694" y="2142"/>
                      </a:lnTo>
                      <a:lnTo>
                        <a:pt x="698" y="2132"/>
                      </a:lnTo>
                      <a:lnTo>
                        <a:pt x="698" y="2128"/>
                      </a:lnTo>
                      <a:lnTo>
                        <a:pt x="696" y="2124"/>
                      </a:lnTo>
                      <a:lnTo>
                        <a:pt x="696" y="2124"/>
                      </a:lnTo>
                      <a:lnTo>
                        <a:pt x="696" y="2122"/>
                      </a:lnTo>
                      <a:lnTo>
                        <a:pt x="700" y="2122"/>
                      </a:lnTo>
                      <a:lnTo>
                        <a:pt x="704" y="2124"/>
                      </a:lnTo>
                      <a:lnTo>
                        <a:pt x="704" y="2124"/>
                      </a:lnTo>
                      <a:lnTo>
                        <a:pt x="726" y="2072"/>
                      </a:lnTo>
                      <a:lnTo>
                        <a:pt x="746" y="2020"/>
                      </a:lnTo>
                      <a:lnTo>
                        <a:pt x="746" y="2020"/>
                      </a:lnTo>
                      <a:lnTo>
                        <a:pt x="742" y="2000"/>
                      </a:lnTo>
                      <a:lnTo>
                        <a:pt x="740" y="1978"/>
                      </a:lnTo>
                      <a:lnTo>
                        <a:pt x="740" y="1970"/>
                      </a:lnTo>
                      <a:lnTo>
                        <a:pt x="742" y="1960"/>
                      </a:lnTo>
                      <a:lnTo>
                        <a:pt x="744" y="1954"/>
                      </a:lnTo>
                      <a:lnTo>
                        <a:pt x="748" y="1946"/>
                      </a:lnTo>
                      <a:lnTo>
                        <a:pt x="748" y="1946"/>
                      </a:lnTo>
                      <a:lnTo>
                        <a:pt x="746" y="1942"/>
                      </a:lnTo>
                      <a:lnTo>
                        <a:pt x="746" y="1940"/>
                      </a:lnTo>
                      <a:lnTo>
                        <a:pt x="748" y="1938"/>
                      </a:lnTo>
                      <a:lnTo>
                        <a:pt x="752" y="1934"/>
                      </a:lnTo>
                      <a:lnTo>
                        <a:pt x="752" y="1934"/>
                      </a:lnTo>
                      <a:lnTo>
                        <a:pt x="752" y="1934"/>
                      </a:lnTo>
                      <a:lnTo>
                        <a:pt x="748" y="1932"/>
                      </a:lnTo>
                      <a:lnTo>
                        <a:pt x="746" y="1932"/>
                      </a:lnTo>
                      <a:lnTo>
                        <a:pt x="744" y="1932"/>
                      </a:lnTo>
                      <a:lnTo>
                        <a:pt x="744" y="1932"/>
                      </a:lnTo>
                      <a:lnTo>
                        <a:pt x="744" y="1918"/>
                      </a:lnTo>
                      <a:lnTo>
                        <a:pt x="744" y="1914"/>
                      </a:lnTo>
                      <a:lnTo>
                        <a:pt x="748" y="1910"/>
                      </a:lnTo>
                      <a:lnTo>
                        <a:pt x="748" y="1910"/>
                      </a:lnTo>
                      <a:lnTo>
                        <a:pt x="746" y="1908"/>
                      </a:lnTo>
                      <a:lnTo>
                        <a:pt x="744" y="1910"/>
                      </a:lnTo>
                      <a:lnTo>
                        <a:pt x="742" y="1910"/>
                      </a:lnTo>
                      <a:lnTo>
                        <a:pt x="740" y="1910"/>
                      </a:lnTo>
                      <a:lnTo>
                        <a:pt x="740" y="1910"/>
                      </a:lnTo>
                      <a:lnTo>
                        <a:pt x="736" y="1902"/>
                      </a:lnTo>
                      <a:lnTo>
                        <a:pt x="736" y="1896"/>
                      </a:lnTo>
                      <a:lnTo>
                        <a:pt x="738" y="1892"/>
                      </a:lnTo>
                      <a:lnTo>
                        <a:pt x="742" y="1886"/>
                      </a:lnTo>
                      <a:lnTo>
                        <a:pt x="748" y="1882"/>
                      </a:lnTo>
                      <a:lnTo>
                        <a:pt x="754" y="1880"/>
                      </a:lnTo>
                      <a:lnTo>
                        <a:pt x="770" y="1876"/>
                      </a:lnTo>
                      <a:lnTo>
                        <a:pt x="770" y="1876"/>
                      </a:lnTo>
                      <a:lnTo>
                        <a:pt x="776" y="1876"/>
                      </a:lnTo>
                      <a:lnTo>
                        <a:pt x="778" y="1876"/>
                      </a:lnTo>
                      <a:lnTo>
                        <a:pt x="778" y="1880"/>
                      </a:lnTo>
                      <a:lnTo>
                        <a:pt x="778" y="1880"/>
                      </a:lnTo>
                      <a:lnTo>
                        <a:pt x="780" y="1876"/>
                      </a:lnTo>
                      <a:lnTo>
                        <a:pt x="778" y="1872"/>
                      </a:lnTo>
                      <a:lnTo>
                        <a:pt x="776" y="1868"/>
                      </a:lnTo>
                      <a:lnTo>
                        <a:pt x="776" y="1864"/>
                      </a:lnTo>
                      <a:lnTo>
                        <a:pt x="776" y="1864"/>
                      </a:lnTo>
                      <a:lnTo>
                        <a:pt x="784" y="1862"/>
                      </a:lnTo>
                      <a:lnTo>
                        <a:pt x="788" y="1858"/>
                      </a:lnTo>
                      <a:lnTo>
                        <a:pt x="790" y="1854"/>
                      </a:lnTo>
                      <a:lnTo>
                        <a:pt x="790" y="1854"/>
                      </a:lnTo>
                      <a:lnTo>
                        <a:pt x="802" y="1854"/>
                      </a:lnTo>
                      <a:lnTo>
                        <a:pt x="812" y="1858"/>
                      </a:lnTo>
                      <a:lnTo>
                        <a:pt x="818" y="1866"/>
                      </a:lnTo>
                      <a:lnTo>
                        <a:pt x="826" y="1872"/>
                      </a:lnTo>
                      <a:lnTo>
                        <a:pt x="826" y="1872"/>
                      </a:lnTo>
                      <a:lnTo>
                        <a:pt x="830" y="1868"/>
                      </a:lnTo>
                      <a:lnTo>
                        <a:pt x="836" y="1868"/>
                      </a:lnTo>
                      <a:lnTo>
                        <a:pt x="850" y="1868"/>
                      </a:lnTo>
                      <a:lnTo>
                        <a:pt x="864" y="1870"/>
                      </a:lnTo>
                      <a:lnTo>
                        <a:pt x="870" y="1868"/>
                      </a:lnTo>
                      <a:lnTo>
                        <a:pt x="874" y="1866"/>
                      </a:lnTo>
                      <a:lnTo>
                        <a:pt x="874" y="1866"/>
                      </a:lnTo>
                      <a:lnTo>
                        <a:pt x="894" y="1874"/>
                      </a:lnTo>
                      <a:lnTo>
                        <a:pt x="918" y="1880"/>
                      </a:lnTo>
                      <a:lnTo>
                        <a:pt x="928" y="1882"/>
                      </a:lnTo>
                      <a:lnTo>
                        <a:pt x="942" y="1882"/>
                      </a:lnTo>
                      <a:lnTo>
                        <a:pt x="954" y="1882"/>
                      </a:lnTo>
                      <a:lnTo>
                        <a:pt x="968" y="1880"/>
                      </a:lnTo>
                      <a:lnTo>
                        <a:pt x="968" y="1880"/>
                      </a:lnTo>
                      <a:lnTo>
                        <a:pt x="968" y="1882"/>
                      </a:lnTo>
                      <a:lnTo>
                        <a:pt x="968" y="1884"/>
                      </a:lnTo>
                      <a:lnTo>
                        <a:pt x="974" y="1886"/>
                      </a:lnTo>
                      <a:lnTo>
                        <a:pt x="980" y="1886"/>
                      </a:lnTo>
                      <a:lnTo>
                        <a:pt x="982" y="1886"/>
                      </a:lnTo>
                      <a:lnTo>
                        <a:pt x="984" y="1888"/>
                      </a:lnTo>
                      <a:lnTo>
                        <a:pt x="984" y="1888"/>
                      </a:lnTo>
                      <a:lnTo>
                        <a:pt x="986" y="1888"/>
                      </a:lnTo>
                      <a:lnTo>
                        <a:pt x="986" y="1886"/>
                      </a:lnTo>
                      <a:lnTo>
                        <a:pt x="986" y="1882"/>
                      </a:lnTo>
                      <a:lnTo>
                        <a:pt x="988" y="1882"/>
                      </a:lnTo>
                      <a:lnTo>
                        <a:pt x="988" y="1882"/>
                      </a:lnTo>
                      <a:lnTo>
                        <a:pt x="996" y="1882"/>
                      </a:lnTo>
                      <a:lnTo>
                        <a:pt x="1000" y="1882"/>
                      </a:lnTo>
                      <a:lnTo>
                        <a:pt x="1008" y="1888"/>
                      </a:lnTo>
                      <a:lnTo>
                        <a:pt x="1014" y="1892"/>
                      </a:lnTo>
                      <a:lnTo>
                        <a:pt x="1018" y="1892"/>
                      </a:lnTo>
                      <a:lnTo>
                        <a:pt x="1024" y="1892"/>
                      </a:lnTo>
                      <a:lnTo>
                        <a:pt x="1024" y="1892"/>
                      </a:lnTo>
                      <a:lnTo>
                        <a:pt x="1032" y="1892"/>
                      </a:lnTo>
                      <a:lnTo>
                        <a:pt x="1038" y="1888"/>
                      </a:lnTo>
                      <a:lnTo>
                        <a:pt x="1042" y="1882"/>
                      </a:lnTo>
                      <a:lnTo>
                        <a:pt x="1046" y="1876"/>
                      </a:lnTo>
                      <a:lnTo>
                        <a:pt x="1050" y="1858"/>
                      </a:lnTo>
                      <a:lnTo>
                        <a:pt x="1052" y="1838"/>
                      </a:lnTo>
                      <a:lnTo>
                        <a:pt x="1054" y="1796"/>
                      </a:lnTo>
                      <a:lnTo>
                        <a:pt x="1056" y="1774"/>
                      </a:lnTo>
                      <a:lnTo>
                        <a:pt x="1060" y="1758"/>
                      </a:lnTo>
                      <a:lnTo>
                        <a:pt x="1060" y="1758"/>
                      </a:lnTo>
                      <a:lnTo>
                        <a:pt x="1064" y="1760"/>
                      </a:lnTo>
                      <a:lnTo>
                        <a:pt x="1068" y="1762"/>
                      </a:lnTo>
                      <a:lnTo>
                        <a:pt x="1070" y="1766"/>
                      </a:lnTo>
                      <a:lnTo>
                        <a:pt x="1074" y="1768"/>
                      </a:lnTo>
                      <a:lnTo>
                        <a:pt x="1074" y="1768"/>
                      </a:lnTo>
                      <a:lnTo>
                        <a:pt x="1074" y="1764"/>
                      </a:lnTo>
                      <a:lnTo>
                        <a:pt x="1072" y="1760"/>
                      </a:lnTo>
                      <a:lnTo>
                        <a:pt x="1066" y="1756"/>
                      </a:lnTo>
                      <a:lnTo>
                        <a:pt x="1062" y="1752"/>
                      </a:lnTo>
                      <a:lnTo>
                        <a:pt x="1056" y="1746"/>
                      </a:lnTo>
                      <a:lnTo>
                        <a:pt x="1056" y="1746"/>
                      </a:lnTo>
                      <a:lnTo>
                        <a:pt x="1058" y="1730"/>
                      </a:lnTo>
                      <a:lnTo>
                        <a:pt x="1058" y="1714"/>
                      </a:lnTo>
                      <a:lnTo>
                        <a:pt x="1058" y="1714"/>
                      </a:lnTo>
                      <a:lnTo>
                        <a:pt x="1044" y="1706"/>
                      </a:lnTo>
                      <a:lnTo>
                        <a:pt x="1034" y="1696"/>
                      </a:lnTo>
                      <a:lnTo>
                        <a:pt x="1026" y="1682"/>
                      </a:lnTo>
                      <a:lnTo>
                        <a:pt x="1016" y="1668"/>
                      </a:lnTo>
                      <a:lnTo>
                        <a:pt x="1016" y="1668"/>
                      </a:lnTo>
                      <a:lnTo>
                        <a:pt x="1020" y="1670"/>
                      </a:lnTo>
                      <a:lnTo>
                        <a:pt x="1022" y="1674"/>
                      </a:lnTo>
                      <a:lnTo>
                        <a:pt x="1022" y="1674"/>
                      </a:lnTo>
                      <a:lnTo>
                        <a:pt x="1028" y="1668"/>
                      </a:lnTo>
                      <a:lnTo>
                        <a:pt x="1028" y="1668"/>
                      </a:lnTo>
                      <a:lnTo>
                        <a:pt x="1026" y="1664"/>
                      </a:lnTo>
                      <a:lnTo>
                        <a:pt x="1022" y="1662"/>
                      </a:lnTo>
                      <a:lnTo>
                        <a:pt x="1020" y="1660"/>
                      </a:lnTo>
                      <a:lnTo>
                        <a:pt x="1022" y="1654"/>
                      </a:lnTo>
                      <a:lnTo>
                        <a:pt x="1022" y="1654"/>
                      </a:lnTo>
                      <a:lnTo>
                        <a:pt x="1014" y="1652"/>
                      </a:lnTo>
                      <a:lnTo>
                        <a:pt x="1010" y="1650"/>
                      </a:lnTo>
                      <a:lnTo>
                        <a:pt x="1008" y="1646"/>
                      </a:lnTo>
                      <a:lnTo>
                        <a:pt x="1008" y="1646"/>
                      </a:lnTo>
                      <a:lnTo>
                        <a:pt x="1010" y="1646"/>
                      </a:lnTo>
                      <a:lnTo>
                        <a:pt x="1012" y="1644"/>
                      </a:lnTo>
                      <a:lnTo>
                        <a:pt x="1012" y="1642"/>
                      </a:lnTo>
                      <a:lnTo>
                        <a:pt x="1012" y="1640"/>
                      </a:lnTo>
                      <a:lnTo>
                        <a:pt x="1012" y="1640"/>
                      </a:lnTo>
                      <a:lnTo>
                        <a:pt x="1010" y="1638"/>
                      </a:lnTo>
                      <a:lnTo>
                        <a:pt x="1006" y="1638"/>
                      </a:lnTo>
                      <a:lnTo>
                        <a:pt x="1002" y="1640"/>
                      </a:lnTo>
                      <a:lnTo>
                        <a:pt x="996" y="1640"/>
                      </a:lnTo>
                      <a:lnTo>
                        <a:pt x="996" y="1640"/>
                      </a:lnTo>
                      <a:lnTo>
                        <a:pt x="998" y="1638"/>
                      </a:lnTo>
                      <a:lnTo>
                        <a:pt x="1000" y="1638"/>
                      </a:lnTo>
                      <a:lnTo>
                        <a:pt x="1002" y="1636"/>
                      </a:lnTo>
                      <a:lnTo>
                        <a:pt x="1002" y="1634"/>
                      </a:lnTo>
                      <a:lnTo>
                        <a:pt x="1002" y="1634"/>
                      </a:lnTo>
                      <a:lnTo>
                        <a:pt x="998" y="1632"/>
                      </a:lnTo>
                      <a:lnTo>
                        <a:pt x="994" y="1632"/>
                      </a:lnTo>
                      <a:lnTo>
                        <a:pt x="990" y="1634"/>
                      </a:lnTo>
                      <a:lnTo>
                        <a:pt x="988" y="1636"/>
                      </a:lnTo>
                      <a:lnTo>
                        <a:pt x="988" y="1636"/>
                      </a:lnTo>
                      <a:lnTo>
                        <a:pt x="986" y="1630"/>
                      </a:lnTo>
                      <a:lnTo>
                        <a:pt x="984" y="1628"/>
                      </a:lnTo>
                      <a:lnTo>
                        <a:pt x="982" y="1624"/>
                      </a:lnTo>
                      <a:lnTo>
                        <a:pt x="976" y="1624"/>
                      </a:lnTo>
                      <a:lnTo>
                        <a:pt x="968" y="1620"/>
                      </a:lnTo>
                      <a:lnTo>
                        <a:pt x="964" y="1618"/>
                      </a:lnTo>
                      <a:lnTo>
                        <a:pt x="960" y="1614"/>
                      </a:lnTo>
                      <a:lnTo>
                        <a:pt x="960" y="1614"/>
                      </a:lnTo>
                      <a:lnTo>
                        <a:pt x="956" y="1614"/>
                      </a:lnTo>
                      <a:lnTo>
                        <a:pt x="954" y="1616"/>
                      </a:lnTo>
                      <a:lnTo>
                        <a:pt x="950" y="1620"/>
                      </a:lnTo>
                      <a:lnTo>
                        <a:pt x="950" y="1620"/>
                      </a:lnTo>
                      <a:lnTo>
                        <a:pt x="948" y="1620"/>
                      </a:lnTo>
                      <a:lnTo>
                        <a:pt x="946" y="1618"/>
                      </a:lnTo>
                      <a:lnTo>
                        <a:pt x="944" y="1614"/>
                      </a:lnTo>
                      <a:lnTo>
                        <a:pt x="942" y="1610"/>
                      </a:lnTo>
                      <a:lnTo>
                        <a:pt x="938" y="1606"/>
                      </a:lnTo>
                      <a:lnTo>
                        <a:pt x="938" y="1606"/>
                      </a:lnTo>
                      <a:lnTo>
                        <a:pt x="940" y="1604"/>
                      </a:lnTo>
                      <a:lnTo>
                        <a:pt x="944" y="1604"/>
                      </a:lnTo>
                      <a:lnTo>
                        <a:pt x="948" y="1604"/>
                      </a:lnTo>
                      <a:lnTo>
                        <a:pt x="950" y="1600"/>
                      </a:lnTo>
                      <a:lnTo>
                        <a:pt x="950" y="1600"/>
                      </a:lnTo>
                      <a:lnTo>
                        <a:pt x="946" y="1596"/>
                      </a:lnTo>
                      <a:lnTo>
                        <a:pt x="942" y="1592"/>
                      </a:lnTo>
                      <a:lnTo>
                        <a:pt x="938" y="1590"/>
                      </a:lnTo>
                      <a:lnTo>
                        <a:pt x="934" y="1586"/>
                      </a:lnTo>
                      <a:lnTo>
                        <a:pt x="934" y="1586"/>
                      </a:lnTo>
                      <a:lnTo>
                        <a:pt x="936" y="1580"/>
                      </a:lnTo>
                      <a:lnTo>
                        <a:pt x="938" y="1576"/>
                      </a:lnTo>
                      <a:lnTo>
                        <a:pt x="942" y="1572"/>
                      </a:lnTo>
                      <a:lnTo>
                        <a:pt x="948" y="1570"/>
                      </a:lnTo>
                      <a:lnTo>
                        <a:pt x="960" y="1568"/>
                      </a:lnTo>
                      <a:lnTo>
                        <a:pt x="972" y="1570"/>
                      </a:lnTo>
                      <a:lnTo>
                        <a:pt x="972" y="1570"/>
                      </a:lnTo>
                      <a:lnTo>
                        <a:pt x="974" y="1566"/>
                      </a:lnTo>
                      <a:lnTo>
                        <a:pt x="976" y="1560"/>
                      </a:lnTo>
                      <a:lnTo>
                        <a:pt x="976" y="1560"/>
                      </a:lnTo>
                      <a:lnTo>
                        <a:pt x="980" y="1562"/>
                      </a:lnTo>
                      <a:lnTo>
                        <a:pt x="984" y="1562"/>
                      </a:lnTo>
                      <a:lnTo>
                        <a:pt x="990" y="1562"/>
                      </a:lnTo>
                      <a:lnTo>
                        <a:pt x="996" y="1564"/>
                      </a:lnTo>
                      <a:lnTo>
                        <a:pt x="996" y="1564"/>
                      </a:lnTo>
                      <a:lnTo>
                        <a:pt x="996" y="1568"/>
                      </a:lnTo>
                      <a:lnTo>
                        <a:pt x="998" y="1572"/>
                      </a:lnTo>
                      <a:lnTo>
                        <a:pt x="1000" y="1574"/>
                      </a:lnTo>
                      <a:lnTo>
                        <a:pt x="1000" y="1580"/>
                      </a:lnTo>
                      <a:lnTo>
                        <a:pt x="1000" y="1580"/>
                      </a:lnTo>
                      <a:lnTo>
                        <a:pt x="1008" y="1576"/>
                      </a:lnTo>
                      <a:lnTo>
                        <a:pt x="1014" y="1570"/>
                      </a:lnTo>
                      <a:lnTo>
                        <a:pt x="1014" y="1570"/>
                      </a:lnTo>
                      <a:lnTo>
                        <a:pt x="1020" y="1574"/>
                      </a:lnTo>
                      <a:lnTo>
                        <a:pt x="1026" y="1576"/>
                      </a:lnTo>
                      <a:lnTo>
                        <a:pt x="1026" y="1576"/>
                      </a:lnTo>
                      <a:lnTo>
                        <a:pt x="1028" y="1574"/>
                      </a:lnTo>
                      <a:lnTo>
                        <a:pt x="1028" y="1570"/>
                      </a:lnTo>
                      <a:lnTo>
                        <a:pt x="1028" y="1570"/>
                      </a:lnTo>
                      <a:lnTo>
                        <a:pt x="1036" y="1576"/>
                      </a:lnTo>
                      <a:lnTo>
                        <a:pt x="1040" y="1576"/>
                      </a:lnTo>
                      <a:lnTo>
                        <a:pt x="1046" y="1574"/>
                      </a:lnTo>
                      <a:lnTo>
                        <a:pt x="1046" y="1574"/>
                      </a:lnTo>
                      <a:lnTo>
                        <a:pt x="1038" y="1544"/>
                      </a:lnTo>
                      <a:lnTo>
                        <a:pt x="1034" y="1530"/>
                      </a:lnTo>
                      <a:lnTo>
                        <a:pt x="1030" y="1514"/>
                      </a:lnTo>
                      <a:lnTo>
                        <a:pt x="1030" y="1514"/>
                      </a:lnTo>
                      <a:lnTo>
                        <a:pt x="1032" y="1514"/>
                      </a:lnTo>
                      <a:lnTo>
                        <a:pt x="1036" y="1514"/>
                      </a:lnTo>
                      <a:lnTo>
                        <a:pt x="1048" y="1514"/>
                      </a:lnTo>
                      <a:lnTo>
                        <a:pt x="1048" y="1514"/>
                      </a:lnTo>
                      <a:lnTo>
                        <a:pt x="1050" y="1518"/>
                      </a:lnTo>
                      <a:lnTo>
                        <a:pt x="1050" y="1522"/>
                      </a:lnTo>
                      <a:lnTo>
                        <a:pt x="1050" y="1526"/>
                      </a:lnTo>
                      <a:lnTo>
                        <a:pt x="1052" y="1530"/>
                      </a:lnTo>
                      <a:lnTo>
                        <a:pt x="1052" y="1530"/>
                      </a:lnTo>
                      <a:lnTo>
                        <a:pt x="1062" y="1532"/>
                      </a:lnTo>
                      <a:lnTo>
                        <a:pt x="1076" y="1536"/>
                      </a:lnTo>
                      <a:lnTo>
                        <a:pt x="1090" y="1536"/>
                      </a:lnTo>
                      <a:lnTo>
                        <a:pt x="1096" y="1534"/>
                      </a:lnTo>
                      <a:lnTo>
                        <a:pt x="1100" y="1530"/>
                      </a:lnTo>
                      <a:lnTo>
                        <a:pt x="1100" y="1530"/>
                      </a:lnTo>
                      <a:lnTo>
                        <a:pt x="1098" y="1528"/>
                      </a:lnTo>
                      <a:lnTo>
                        <a:pt x="1096" y="1526"/>
                      </a:lnTo>
                      <a:lnTo>
                        <a:pt x="1094" y="1522"/>
                      </a:lnTo>
                      <a:lnTo>
                        <a:pt x="1094" y="1518"/>
                      </a:lnTo>
                      <a:lnTo>
                        <a:pt x="1094" y="1518"/>
                      </a:lnTo>
                      <a:lnTo>
                        <a:pt x="1106" y="1510"/>
                      </a:lnTo>
                      <a:lnTo>
                        <a:pt x="1116" y="1504"/>
                      </a:lnTo>
                      <a:lnTo>
                        <a:pt x="1128" y="1496"/>
                      </a:lnTo>
                      <a:lnTo>
                        <a:pt x="1138" y="1488"/>
                      </a:lnTo>
                      <a:lnTo>
                        <a:pt x="1138" y="1488"/>
                      </a:lnTo>
                      <a:lnTo>
                        <a:pt x="1138" y="1468"/>
                      </a:lnTo>
                      <a:lnTo>
                        <a:pt x="1138" y="1458"/>
                      </a:lnTo>
                      <a:lnTo>
                        <a:pt x="1136" y="1448"/>
                      </a:lnTo>
                      <a:lnTo>
                        <a:pt x="1136" y="1448"/>
                      </a:lnTo>
                      <a:lnTo>
                        <a:pt x="1154" y="1440"/>
                      </a:lnTo>
                      <a:lnTo>
                        <a:pt x="1170" y="1430"/>
                      </a:lnTo>
                      <a:lnTo>
                        <a:pt x="1186" y="1422"/>
                      </a:lnTo>
                      <a:lnTo>
                        <a:pt x="1196" y="1420"/>
                      </a:lnTo>
                      <a:lnTo>
                        <a:pt x="1208" y="1418"/>
                      </a:lnTo>
                      <a:lnTo>
                        <a:pt x="1208" y="1418"/>
                      </a:lnTo>
                      <a:lnTo>
                        <a:pt x="1198" y="1416"/>
                      </a:lnTo>
                      <a:lnTo>
                        <a:pt x="1194" y="1414"/>
                      </a:lnTo>
                      <a:lnTo>
                        <a:pt x="1190" y="1408"/>
                      </a:lnTo>
                      <a:lnTo>
                        <a:pt x="1190" y="1408"/>
                      </a:lnTo>
                      <a:lnTo>
                        <a:pt x="1196" y="1408"/>
                      </a:lnTo>
                      <a:lnTo>
                        <a:pt x="1202" y="1410"/>
                      </a:lnTo>
                      <a:lnTo>
                        <a:pt x="1208" y="1412"/>
                      </a:lnTo>
                      <a:lnTo>
                        <a:pt x="1212" y="1414"/>
                      </a:lnTo>
                      <a:lnTo>
                        <a:pt x="1212" y="1414"/>
                      </a:lnTo>
                      <a:lnTo>
                        <a:pt x="1208" y="1408"/>
                      </a:lnTo>
                      <a:lnTo>
                        <a:pt x="1206" y="1400"/>
                      </a:lnTo>
                      <a:lnTo>
                        <a:pt x="1206" y="1390"/>
                      </a:lnTo>
                      <a:lnTo>
                        <a:pt x="1208" y="1380"/>
                      </a:lnTo>
                      <a:lnTo>
                        <a:pt x="1214" y="1358"/>
                      </a:lnTo>
                      <a:lnTo>
                        <a:pt x="1216" y="1346"/>
                      </a:lnTo>
                      <a:lnTo>
                        <a:pt x="1218" y="1334"/>
                      </a:lnTo>
                      <a:lnTo>
                        <a:pt x="1218" y="1334"/>
                      </a:lnTo>
                      <a:lnTo>
                        <a:pt x="1226" y="1334"/>
                      </a:lnTo>
                      <a:lnTo>
                        <a:pt x="1226" y="1334"/>
                      </a:lnTo>
                      <a:lnTo>
                        <a:pt x="1228" y="1328"/>
                      </a:lnTo>
                      <a:lnTo>
                        <a:pt x="1230" y="1322"/>
                      </a:lnTo>
                      <a:lnTo>
                        <a:pt x="1238" y="1314"/>
                      </a:lnTo>
                      <a:lnTo>
                        <a:pt x="1250" y="1308"/>
                      </a:lnTo>
                      <a:lnTo>
                        <a:pt x="1262" y="1304"/>
                      </a:lnTo>
                      <a:lnTo>
                        <a:pt x="1262" y="1304"/>
                      </a:lnTo>
                      <a:lnTo>
                        <a:pt x="1266" y="1304"/>
                      </a:lnTo>
                      <a:lnTo>
                        <a:pt x="1268" y="1304"/>
                      </a:lnTo>
                      <a:lnTo>
                        <a:pt x="1272" y="1308"/>
                      </a:lnTo>
                      <a:lnTo>
                        <a:pt x="1276" y="1312"/>
                      </a:lnTo>
                      <a:lnTo>
                        <a:pt x="1280" y="1314"/>
                      </a:lnTo>
                      <a:lnTo>
                        <a:pt x="1284" y="1312"/>
                      </a:lnTo>
                      <a:lnTo>
                        <a:pt x="1284" y="1312"/>
                      </a:lnTo>
                      <a:lnTo>
                        <a:pt x="1278" y="1310"/>
                      </a:lnTo>
                      <a:lnTo>
                        <a:pt x="1276" y="1308"/>
                      </a:lnTo>
                      <a:lnTo>
                        <a:pt x="1274" y="1306"/>
                      </a:lnTo>
                      <a:lnTo>
                        <a:pt x="1274" y="1306"/>
                      </a:lnTo>
                      <a:lnTo>
                        <a:pt x="1276" y="1302"/>
                      </a:lnTo>
                      <a:lnTo>
                        <a:pt x="1276" y="1300"/>
                      </a:lnTo>
                      <a:lnTo>
                        <a:pt x="1276" y="1296"/>
                      </a:lnTo>
                      <a:lnTo>
                        <a:pt x="1276" y="1294"/>
                      </a:lnTo>
                      <a:lnTo>
                        <a:pt x="1276" y="1294"/>
                      </a:lnTo>
                      <a:lnTo>
                        <a:pt x="1288" y="1290"/>
                      </a:lnTo>
                      <a:lnTo>
                        <a:pt x="1300" y="1288"/>
                      </a:lnTo>
                      <a:lnTo>
                        <a:pt x="1300" y="1288"/>
                      </a:lnTo>
                      <a:lnTo>
                        <a:pt x="1308" y="1306"/>
                      </a:lnTo>
                      <a:lnTo>
                        <a:pt x="1308" y="1306"/>
                      </a:lnTo>
                      <a:lnTo>
                        <a:pt x="1310" y="1302"/>
                      </a:lnTo>
                      <a:lnTo>
                        <a:pt x="1310" y="1300"/>
                      </a:lnTo>
                      <a:lnTo>
                        <a:pt x="1312" y="1296"/>
                      </a:lnTo>
                      <a:lnTo>
                        <a:pt x="1318" y="1298"/>
                      </a:lnTo>
                      <a:lnTo>
                        <a:pt x="1318" y="1298"/>
                      </a:lnTo>
                      <a:lnTo>
                        <a:pt x="1314" y="1290"/>
                      </a:lnTo>
                      <a:lnTo>
                        <a:pt x="1312" y="1282"/>
                      </a:lnTo>
                      <a:lnTo>
                        <a:pt x="1312" y="1282"/>
                      </a:lnTo>
                      <a:lnTo>
                        <a:pt x="1318" y="1282"/>
                      </a:lnTo>
                      <a:lnTo>
                        <a:pt x="1322" y="1282"/>
                      </a:lnTo>
                      <a:lnTo>
                        <a:pt x="1326" y="1280"/>
                      </a:lnTo>
                      <a:lnTo>
                        <a:pt x="1330" y="1280"/>
                      </a:lnTo>
                      <a:lnTo>
                        <a:pt x="1330" y="1280"/>
                      </a:lnTo>
                      <a:lnTo>
                        <a:pt x="1328" y="1278"/>
                      </a:lnTo>
                      <a:lnTo>
                        <a:pt x="1326" y="1278"/>
                      </a:lnTo>
                      <a:lnTo>
                        <a:pt x="1324" y="1278"/>
                      </a:lnTo>
                      <a:lnTo>
                        <a:pt x="1320" y="1276"/>
                      </a:lnTo>
                      <a:lnTo>
                        <a:pt x="1320" y="1276"/>
                      </a:lnTo>
                      <a:lnTo>
                        <a:pt x="1320" y="1272"/>
                      </a:lnTo>
                      <a:lnTo>
                        <a:pt x="1318" y="1266"/>
                      </a:lnTo>
                      <a:lnTo>
                        <a:pt x="1314" y="1260"/>
                      </a:lnTo>
                      <a:lnTo>
                        <a:pt x="1308" y="1258"/>
                      </a:lnTo>
                      <a:lnTo>
                        <a:pt x="1308" y="1258"/>
                      </a:lnTo>
                      <a:lnTo>
                        <a:pt x="1308" y="1254"/>
                      </a:lnTo>
                      <a:lnTo>
                        <a:pt x="1312" y="1252"/>
                      </a:lnTo>
                      <a:lnTo>
                        <a:pt x="1314" y="1250"/>
                      </a:lnTo>
                      <a:lnTo>
                        <a:pt x="1316" y="1248"/>
                      </a:lnTo>
                      <a:lnTo>
                        <a:pt x="1316" y="1248"/>
                      </a:lnTo>
                      <a:lnTo>
                        <a:pt x="1310" y="1242"/>
                      </a:lnTo>
                      <a:lnTo>
                        <a:pt x="1306" y="1236"/>
                      </a:lnTo>
                      <a:lnTo>
                        <a:pt x="1300" y="1232"/>
                      </a:lnTo>
                      <a:lnTo>
                        <a:pt x="1296" y="1228"/>
                      </a:lnTo>
                      <a:lnTo>
                        <a:pt x="1296" y="1228"/>
                      </a:lnTo>
                      <a:lnTo>
                        <a:pt x="1298" y="1224"/>
                      </a:lnTo>
                      <a:lnTo>
                        <a:pt x="1298" y="1218"/>
                      </a:lnTo>
                      <a:lnTo>
                        <a:pt x="1298" y="1212"/>
                      </a:lnTo>
                      <a:lnTo>
                        <a:pt x="1294" y="1206"/>
                      </a:lnTo>
                      <a:lnTo>
                        <a:pt x="1290" y="1200"/>
                      </a:lnTo>
                      <a:lnTo>
                        <a:pt x="1286" y="1196"/>
                      </a:lnTo>
                      <a:lnTo>
                        <a:pt x="1282" y="1194"/>
                      </a:lnTo>
                      <a:lnTo>
                        <a:pt x="1276" y="1194"/>
                      </a:lnTo>
                      <a:lnTo>
                        <a:pt x="1276" y="1194"/>
                      </a:lnTo>
                      <a:lnTo>
                        <a:pt x="1278" y="1186"/>
                      </a:lnTo>
                      <a:lnTo>
                        <a:pt x="1274" y="1178"/>
                      </a:lnTo>
                      <a:lnTo>
                        <a:pt x="1274" y="1178"/>
                      </a:lnTo>
                      <a:lnTo>
                        <a:pt x="1274" y="1178"/>
                      </a:lnTo>
                      <a:lnTo>
                        <a:pt x="1276" y="1178"/>
                      </a:lnTo>
                      <a:lnTo>
                        <a:pt x="1278" y="1178"/>
                      </a:lnTo>
                      <a:lnTo>
                        <a:pt x="1278" y="1178"/>
                      </a:lnTo>
                      <a:lnTo>
                        <a:pt x="1272" y="1166"/>
                      </a:lnTo>
                      <a:lnTo>
                        <a:pt x="1266" y="1150"/>
                      </a:lnTo>
                      <a:lnTo>
                        <a:pt x="1264" y="1140"/>
                      </a:lnTo>
                      <a:lnTo>
                        <a:pt x="1264" y="1132"/>
                      </a:lnTo>
                      <a:lnTo>
                        <a:pt x="1264" y="1122"/>
                      </a:lnTo>
                      <a:lnTo>
                        <a:pt x="1268" y="1114"/>
                      </a:lnTo>
                      <a:lnTo>
                        <a:pt x="1268" y="1114"/>
                      </a:lnTo>
                      <a:lnTo>
                        <a:pt x="1276" y="1114"/>
                      </a:lnTo>
                      <a:lnTo>
                        <a:pt x="1282" y="1112"/>
                      </a:lnTo>
                      <a:lnTo>
                        <a:pt x="1286" y="1108"/>
                      </a:lnTo>
                      <a:lnTo>
                        <a:pt x="1288" y="1102"/>
                      </a:lnTo>
                      <a:lnTo>
                        <a:pt x="1294" y="1090"/>
                      </a:lnTo>
                      <a:lnTo>
                        <a:pt x="1298" y="1086"/>
                      </a:lnTo>
                      <a:lnTo>
                        <a:pt x="1302" y="1082"/>
                      </a:lnTo>
                      <a:lnTo>
                        <a:pt x="1302" y="1082"/>
                      </a:lnTo>
                      <a:lnTo>
                        <a:pt x="1306" y="1102"/>
                      </a:lnTo>
                      <a:lnTo>
                        <a:pt x="1312" y="1120"/>
                      </a:lnTo>
                      <a:lnTo>
                        <a:pt x="1314" y="1130"/>
                      </a:lnTo>
                      <a:lnTo>
                        <a:pt x="1318" y="1136"/>
                      </a:lnTo>
                      <a:lnTo>
                        <a:pt x="1326" y="1142"/>
                      </a:lnTo>
                      <a:lnTo>
                        <a:pt x="1334" y="1144"/>
                      </a:lnTo>
                      <a:lnTo>
                        <a:pt x="1334" y="1144"/>
                      </a:lnTo>
                      <a:lnTo>
                        <a:pt x="1334" y="1150"/>
                      </a:lnTo>
                      <a:lnTo>
                        <a:pt x="1332" y="1156"/>
                      </a:lnTo>
                      <a:lnTo>
                        <a:pt x="1326" y="1158"/>
                      </a:lnTo>
                      <a:lnTo>
                        <a:pt x="1322" y="1158"/>
                      </a:lnTo>
                      <a:lnTo>
                        <a:pt x="1322" y="1158"/>
                      </a:lnTo>
                      <a:lnTo>
                        <a:pt x="1324" y="1168"/>
                      </a:lnTo>
                      <a:lnTo>
                        <a:pt x="1324" y="1178"/>
                      </a:lnTo>
                      <a:lnTo>
                        <a:pt x="1320" y="1186"/>
                      </a:lnTo>
                      <a:lnTo>
                        <a:pt x="1316" y="1194"/>
                      </a:lnTo>
                      <a:lnTo>
                        <a:pt x="1316" y="1194"/>
                      </a:lnTo>
                      <a:lnTo>
                        <a:pt x="1320" y="1200"/>
                      </a:lnTo>
                      <a:lnTo>
                        <a:pt x="1320" y="1206"/>
                      </a:lnTo>
                      <a:lnTo>
                        <a:pt x="1320" y="1212"/>
                      </a:lnTo>
                      <a:lnTo>
                        <a:pt x="1322" y="1218"/>
                      </a:lnTo>
                      <a:lnTo>
                        <a:pt x="1322" y="1218"/>
                      </a:lnTo>
                      <a:lnTo>
                        <a:pt x="1324" y="1214"/>
                      </a:lnTo>
                      <a:lnTo>
                        <a:pt x="1324" y="1214"/>
                      </a:lnTo>
                      <a:lnTo>
                        <a:pt x="1332" y="1218"/>
                      </a:lnTo>
                      <a:lnTo>
                        <a:pt x="1336" y="1222"/>
                      </a:lnTo>
                      <a:lnTo>
                        <a:pt x="1336" y="1226"/>
                      </a:lnTo>
                      <a:lnTo>
                        <a:pt x="1336" y="1226"/>
                      </a:lnTo>
                      <a:lnTo>
                        <a:pt x="1334" y="1226"/>
                      </a:lnTo>
                      <a:lnTo>
                        <a:pt x="1332" y="1224"/>
                      </a:lnTo>
                      <a:lnTo>
                        <a:pt x="1330" y="1222"/>
                      </a:lnTo>
                      <a:lnTo>
                        <a:pt x="1326" y="1220"/>
                      </a:lnTo>
                      <a:lnTo>
                        <a:pt x="1326" y="1220"/>
                      </a:lnTo>
                      <a:lnTo>
                        <a:pt x="1328" y="1224"/>
                      </a:lnTo>
                      <a:lnTo>
                        <a:pt x="1330" y="1228"/>
                      </a:lnTo>
                      <a:lnTo>
                        <a:pt x="1336" y="1232"/>
                      </a:lnTo>
                      <a:lnTo>
                        <a:pt x="1340" y="1236"/>
                      </a:lnTo>
                      <a:lnTo>
                        <a:pt x="1340" y="1240"/>
                      </a:lnTo>
                      <a:lnTo>
                        <a:pt x="1338" y="1244"/>
                      </a:lnTo>
                      <a:lnTo>
                        <a:pt x="1338" y="1244"/>
                      </a:lnTo>
                      <a:lnTo>
                        <a:pt x="1354" y="1248"/>
                      </a:lnTo>
                      <a:lnTo>
                        <a:pt x="1370" y="1250"/>
                      </a:lnTo>
                      <a:lnTo>
                        <a:pt x="1370" y="1250"/>
                      </a:lnTo>
                      <a:lnTo>
                        <a:pt x="1372" y="1248"/>
                      </a:lnTo>
                      <a:lnTo>
                        <a:pt x="1370" y="1246"/>
                      </a:lnTo>
                      <a:lnTo>
                        <a:pt x="1368" y="1244"/>
                      </a:lnTo>
                      <a:lnTo>
                        <a:pt x="1370" y="1240"/>
                      </a:lnTo>
                      <a:lnTo>
                        <a:pt x="1370" y="1240"/>
                      </a:lnTo>
                      <a:lnTo>
                        <a:pt x="1374" y="1242"/>
                      </a:lnTo>
                      <a:lnTo>
                        <a:pt x="1376" y="1244"/>
                      </a:lnTo>
                      <a:lnTo>
                        <a:pt x="1376" y="1248"/>
                      </a:lnTo>
                      <a:lnTo>
                        <a:pt x="1372" y="1250"/>
                      </a:lnTo>
                      <a:lnTo>
                        <a:pt x="1372" y="1250"/>
                      </a:lnTo>
                      <a:lnTo>
                        <a:pt x="1374" y="1254"/>
                      </a:lnTo>
                      <a:lnTo>
                        <a:pt x="1374" y="1258"/>
                      </a:lnTo>
                      <a:lnTo>
                        <a:pt x="1372" y="1262"/>
                      </a:lnTo>
                      <a:lnTo>
                        <a:pt x="1370" y="1266"/>
                      </a:lnTo>
                      <a:lnTo>
                        <a:pt x="1370" y="1266"/>
                      </a:lnTo>
                      <a:lnTo>
                        <a:pt x="1374" y="1270"/>
                      </a:lnTo>
                      <a:lnTo>
                        <a:pt x="1378" y="1268"/>
                      </a:lnTo>
                      <a:lnTo>
                        <a:pt x="1382" y="1270"/>
                      </a:lnTo>
                      <a:lnTo>
                        <a:pt x="1388" y="1272"/>
                      </a:lnTo>
                      <a:lnTo>
                        <a:pt x="1388" y="1272"/>
                      </a:lnTo>
                      <a:lnTo>
                        <a:pt x="1390" y="1268"/>
                      </a:lnTo>
                      <a:lnTo>
                        <a:pt x="1392" y="1264"/>
                      </a:lnTo>
                      <a:lnTo>
                        <a:pt x="1400" y="1258"/>
                      </a:lnTo>
                      <a:lnTo>
                        <a:pt x="1406" y="1250"/>
                      </a:lnTo>
                      <a:lnTo>
                        <a:pt x="1408" y="1246"/>
                      </a:lnTo>
                      <a:lnTo>
                        <a:pt x="1410" y="1240"/>
                      </a:lnTo>
                      <a:lnTo>
                        <a:pt x="1410" y="1240"/>
                      </a:lnTo>
                      <a:lnTo>
                        <a:pt x="1416" y="1240"/>
                      </a:lnTo>
                      <a:lnTo>
                        <a:pt x="1420" y="1240"/>
                      </a:lnTo>
                      <a:lnTo>
                        <a:pt x="1424" y="1242"/>
                      </a:lnTo>
                      <a:lnTo>
                        <a:pt x="1426" y="1246"/>
                      </a:lnTo>
                      <a:lnTo>
                        <a:pt x="1426" y="1246"/>
                      </a:lnTo>
                      <a:lnTo>
                        <a:pt x="1428" y="1244"/>
                      </a:lnTo>
                      <a:lnTo>
                        <a:pt x="1428" y="1242"/>
                      </a:lnTo>
                      <a:lnTo>
                        <a:pt x="1426" y="1238"/>
                      </a:lnTo>
                      <a:lnTo>
                        <a:pt x="1424" y="1234"/>
                      </a:lnTo>
                      <a:lnTo>
                        <a:pt x="1424" y="1232"/>
                      </a:lnTo>
                      <a:lnTo>
                        <a:pt x="1424" y="1230"/>
                      </a:lnTo>
                      <a:lnTo>
                        <a:pt x="1424" y="1230"/>
                      </a:lnTo>
                      <a:lnTo>
                        <a:pt x="1432" y="1232"/>
                      </a:lnTo>
                      <a:lnTo>
                        <a:pt x="1438" y="1238"/>
                      </a:lnTo>
                      <a:lnTo>
                        <a:pt x="1442" y="1244"/>
                      </a:lnTo>
                      <a:lnTo>
                        <a:pt x="1442" y="1246"/>
                      </a:lnTo>
                      <a:lnTo>
                        <a:pt x="1440" y="1248"/>
                      </a:lnTo>
                      <a:lnTo>
                        <a:pt x="1440" y="1248"/>
                      </a:lnTo>
                      <a:lnTo>
                        <a:pt x="1440" y="1246"/>
                      </a:lnTo>
                      <a:lnTo>
                        <a:pt x="1438" y="1244"/>
                      </a:lnTo>
                      <a:lnTo>
                        <a:pt x="1436" y="1248"/>
                      </a:lnTo>
                      <a:lnTo>
                        <a:pt x="1436" y="1252"/>
                      </a:lnTo>
                      <a:lnTo>
                        <a:pt x="1438" y="1258"/>
                      </a:lnTo>
                      <a:lnTo>
                        <a:pt x="1438" y="1258"/>
                      </a:lnTo>
                      <a:lnTo>
                        <a:pt x="1442" y="1254"/>
                      </a:lnTo>
                      <a:lnTo>
                        <a:pt x="1446" y="1254"/>
                      </a:lnTo>
                      <a:lnTo>
                        <a:pt x="1452" y="1256"/>
                      </a:lnTo>
                      <a:lnTo>
                        <a:pt x="1458" y="1262"/>
                      </a:lnTo>
                      <a:lnTo>
                        <a:pt x="1466" y="1264"/>
                      </a:lnTo>
                      <a:lnTo>
                        <a:pt x="1466" y="1264"/>
                      </a:lnTo>
                      <a:lnTo>
                        <a:pt x="1482" y="1256"/>
                      </a:lnTo>
                      <a:lnTo>
                        <a:pt x="1496" y="1246"/>
                      </a:lnTo>
                      <a:lnTo>
                        <a:pt x="1508" y="1234"/>
                      </a:lnTo>
                      <a:lnTo>
                        <a:pt x="1520" y="1220"/>
                      </a:lnTo>
                      <a:lnTo>
                        <a:pt x="1520" y="1220"/>
                      </a:lnTo>
                      <a:lnTo>
                        <a:pt x="1534" y="1252"/>
                      </a:lnTo>
                      <a:lnTo>
                        <a:pt x="1546" y="1282"/>
                      </a:lnTo>
                      <a:lnTo>
                        <a:pt x="1546" y="1282"/>
                      </a:lnTo>
                      <a:lnTo>
                        <a:pt x="1542" y="1266"/>
                      </a:lnTo>
                      <a:lnTo>
                        <a:pt x="1536" y="1250"/>
                      </a:lnTo>
                      <a:lnTo>
                        <a:pt x="1528" y="1232"/>
                      </a:lnTo>
                      <a:lnTo>
                        <a:pt x="1522" y="1214"/>
                      </a:lnTo>
                      <a:lnTo>
                        <a:pt x="1522" y="1214"/>
                      </a:lnTo>
                      <a:lnTo>
                        <a:pt x="1536" y="1210"/>
                      </a:lnTo>
                      <a:lnTo>
                        <a:pt x="1544" y="1206"/>
                      </a:lnTo>
                      <a:lnTo>
                        <a:pt x="1552" y="1206"/>
                      </a:lnTo>
                      <a:lnTo>
                        <a:pt x="1552" y="1206"/>
                      </a:lnTo>
                      <a:lnTo>
                        <a:pt x="1554" y="1212"/>
                      </a:lnTo>
                      <a:lnTo>
                        <a:pt x="1558" y="1218"/>
                      </a:lnTo>
                      <a:lnTo>
                        <a:pt x="1562" y="1222"/>
                      </a:lnTo>
                      <a:lnTo>
                        <a:pt x="1564" y="1228"/>
                      </a:lnTo>
                      <a:lnTo>
                        <a:pt x="1564" y="1228"/>
                      </a:lnTo>
                      <a:lnTo>
                        <a:pt x="1574" y="1226"/>
                      </a:lnTo>
                      <a:lnTo>
                        <a:pt x="1584" y="1224"/>
                      </a:lnTo>
                      <a:lnTo>
                        <a:pt x="1584" y="1224"/>
                      </a:lnTo>
                      <a:lnTo>
                        <a:pt x="1588" y="1218"/>
                      </a:lnTo>
                      <a:lnTo>
                        <a:pt x="1590" y="1212"/>
                      </a:lnTo>
                      <a:lnTo>
                        <a:pt x="1588" y="1204"/>
                      </a:lnTo>
                      <a:lnTo>
                        <a:pt x="1584" y="1198"/>
                      </a:lnTo>
                      <a:lnTo>
                        <a:pt x="1584" y="1198"/>
                      </a:lnTo>
                      <a:lnTo>
                        <a:pt x="1590" y="1194"/>
                      </a:lnTo>
                      <a:lnTo>
                        <a:pt x="1596" y="1192"/>
                      </a:lnTo>
                      <a:lnTo>
                        <a:pt x="1596" y="1192"/>
                      </a:lnTo>
                      <a:lnTo>
                        <a:pt x="1598" y="1182"/>
                      </a:lnTo>
                      <a:lnTo>
                        <a:pt x="1596" y="1174"/>
                      </a:lnTo>
                      <a:lnTo>
                        <a:pt x="1594" y="1166"/>
                      </a:lnTo>
                      <a:lnTo>
                        <a:pt x="1592" y="1160"/>
                      </a:lnTo>
                      <a:lnTo>
                        <a:pt x="1584" y="1148"/>
                      </a:lnTo>
                      <a:lnTo>
                        <a:pt x="1582" y="1140"/>
                      </a:lnTo>
                      <a:lnTo>
                        <a:pt x="1580" y="1134"/>
                      </a:lnTo>
                      <a:lnTo>
                        <a:pt x="1580" y="1134"/>
                      </a:lnTo>
                      <a:lnTo>
                        <a:pt x="1572" y="1128"/>
                      </a:lnTo>
                      <a:lnTo>
                        <a:pt x="1568" y="1120"/>
                      </a:lnTo>
                      <a:lnTo>
                        <a:pt x="1564" y="1112"/>
                      </a:lnTo>
                      <a:lnTo>
                        <a:pt x="1560" y="1102"/>
                      </a:lnTo>
                      <a:lnTo>
                        <a:pt x="1552" y="1060"/>
                      </a:lnTo>
                      <a:lnTo>
                        <a:pt x="1552" y="1060"/>
                      </a:lnTo>
                      <a:lnTo>
                        <a:pt x="1558" y="1056"/>
                      </a:lnTo>
                      <a:lnTo>
                        <a:pt x="1564" y="1052"/>
                      </a:lnTo>
                      <a:lnTo>
                        <a:pt x="1564" y="1052"/>
                      </a:lnTo>
                      <a:lnTo>
                        <a:pt x="1584" y="1068"/>
                      </a:lnTo>
                      <a:lnTo>
                        <a:pt x="1606" y="1082"/>
                      </a:lnTo>
                      <a:lnTo>
                        <a:pt x="1606" y="1082"/>
                      </a:lnTo>
                      <a:lnTo>
                        <a:pt x="1610" y="1074"/>
                      </a:lnTo>
                      <a:lnTo>
                        <a:pt x="1610" y="1066"/>
                      </a:lnTo>
                      <a:lnTo>
                        <a:pt x="1608" y="1058"/>
                      </a:lnTo>
                      <a:lnTo>
                        <a:pt x="1602" y="1050"/>
                      </a:lnTo>
                      <a:lnTo>
                        <a:pt x="1590" y="1034"/>
                      </a:lnTo>
                      <a:lnTo>
                        <a:pt x="1584" y="1024"/>
                      </a:lnTo>
                      <a:lnTo>
                        <a:pt x="1582" y="1016"/>
                      </a:lnTo>
                      <a:lnTo>
                        <a:pt x="1582" y="1016"/>
                      </a:lnTo>
                      <a:lnTo>
                        <a:pt x="1578" y="1018"/>
                      </a:lnTo>
                      <a:lnTo>
                        <a:pt x="1574" y="1018"/>
                      </a:lnTo>
                      <a:lnTo>
                        <a:pt x="1568" y="1018"/>
                      </a:lnTo>
                      <a:lnTo>
                        <a:pt x="1562" y="1014"/>
                      </a:lnTo>
                      <a:lnTo>
                        <a:pt x="1556" y="1010"/>
                      </a:lnTo>
                      <a:lnTo>
                        <a:pt x="1556" y="1010"/>
                      </a:lnTo>
                      <a:lnTo>
                        <a:pt x="1552" y="1012"/>
                      </a:lnTo>
                      <a:lnTo>
                        <a:pt x="1552" y="1016"/>
                      </a:lnTo>
                      <a:lnTo>
                        <a:pt x="1554" y="1018"/>
                      </a:lnTo>
                      <a:lnTo>
                        <a:pt x="1554" y="1024"/>
                      </a:lnTo>
                      <a:lnTo>
                        <a:pt x="1554" y="1024"/>
                      </a:lnTo>
                      <a:lnTo>
                        <a:pt x="1550" y="1028"/>
                      </a:lnTo>
                      <a:lnTo>
                        <a:pt x="1546" y="1028"/>
                      </a:lnTo>
                      <a:lnTo>
                        <a:pt x="1544" y="1028"/>
                      </a:lnTo>
                      <a:lnTo>
                        <a:pt x="1544" y="1028"/>
                      </a:lnTo>
                      <a:lnTo>
                        <a:pt x="1548" y="1036"/>
                      </a:lnTo>
                      <a:lnTo>
                        <a:pt x="1548" y="1040"/>
                      </a:lnTo>
                      <a:lnTo>
                        <a:pt x="1548" y="1044"/>
                      </a:lnTo>
                      <a:lnTo>
                        <a:pt x="1548" y="1044"/>
                      </a:lnTo>
                      <a:lnTo>
                        <a:pt x="1544" y="1042"/>
                      </a:lnTo>
                      <a:lnTo>
                        <a:pt x="1542" y="1040"/>
                      </a:lnTo>
                      <a:lnTo>
                        <a:pt x="1544" y="1034"/>
                      </a:lnTo>
                      <a:lnTo>
                        <a:pt x="1544" y="1034"/>
                      </a:lnTo>
                      <a:lnTo>
                        <a:pt x="1538" y="1030"/>
                      </a:lnTo>
                      <a:lnTo>
                        <a:pt x="1532" y="1026"/>
                      </a:lnTo>
                      <a:lnTo>
                        <a:pt x="1528" y="1020"/>
                      </a:lnTo>
                      <a:lnTo>
                        <a:pt x="1528" y="1018"/>
                      </a:lnTo>
                      <a:lnTo>
                        <a:pt x="1528" y="1016"/>
                      </a:lnTo>
                      <a:lnTo>
                        <a:pt x="1528" y="1016"/>
                      </a:lnTo>
                      <a:lnTo>
                        <a:pt x="1530" y="1016"/>
                      </a:lnTo>
                      <a:lnTo>
                        <a:pt x="1534" y="1016"/>
                      </a:lnTo>
                      <a:lnTo>
                        <a:pt x="1538" y="1010"/>
                      </a:lnTo>
                      <a:lnTo>
                        <a:pt x="1546" y="1006"/>
                      </a:lnTo>
                      <a:lnTo>
                        <a:pt x="1550" y="1006"/>
                      </a:lnTo>
                      <a:lnTo>
                        <a:pt x="1554" y="1008"/>
                      </a:lnTo>
                      <a:lnTo>
                        <a:pt x="1554" y="1008"/>
                      </a:lnTo>
                      <a:lnTo>
                        <a:pt x="1546" y="994"/>
                      </a:lnTo>
                      <a:lnTo>
                        <a:pt x="1542" y="988"/>
                      </a:lnTo>
                      <a:lnTo>
                        <a:pt x="1536" y="982"/>
                      </a:lnTo>
                      <a:lnTo>
                        <a:pt x="1536" y="982"/>
                      </a:lnTo>
                      <a:lnTo>
                        <a:pt x="1540" y="974"/>
                      </a:lnTo>
                      <a:lnTo>
                        <a:pt x="1544" y="966"/>
                      </a:lnTo>
                      <a:lnTo>
                        <a:pt x="1546" y="964"/>
                      </a:lnTo>
                      <a:lnTo>
                        <a:pt x="1550" y="962"/>
                      </a:lnTo>
                      <a:lnTo>
                        <a:pt x="1554" y="962"/>
                      </a:lnTo>
                      <a:lnTo>
                        <a:pt x="1562" y="962"/>
                      </a:lnTo>
                      <a:lnTo>
                        <a:pt x="1562" y="962"/>
                      </a:lnTo>
                      <a:lnTo>
                        <a:pt x="1560" y="956"/>
                      </a:lnTo>
                      <a:lnTo>
                        <a:pt x="1558" y="954"/>
                      </a:lnTo>
                      <a:lnTo>
                        <a:pt x="1558" y="954"/>
                      </a:lnTo>
                      <a:lnTo>
                        <a:pt x="1566" y="954"/>
                      </a:lnTo>
                      <a:lnTo>
                        <a:pt x="1580" y="956"/>
                      </a:lnTo>
                      <a:lnTo>
                        <a:pt x="1594" y="956"/>
                      </a:lnTo>
                      <a:lnTo>
                        <a:pt x="1608" y="956"/>
                      </a:lnTo>
                      <a:lnTo>
                        <a:pt x="1608" y="956"/>
                      </a:lnTo>
                      <a:lnTo>
                        <a:pt x="1606" y="952"/>
                      </a:lnTo>
                      <a:lnTo>
                        <a:pt x="1604" y="948"/>
                      </a:lnTo>
                      <a:lnTo>
                        <a:pt x="1602" y="944"/>
                      </a:lnTo>
                      <a:lnTo>
                        <a:pt x="1602" y="940"/>
                      </a:lnTo>
                      <a:lnTo>
                        <a:pt x="1602" y="940"/>
                      </a:lnTo>
                      <a:lnTo>
                        <a:pt x="1604" y="940"/>
                      </a:lnTo>
                      <a:lnTo>
                        <a:pt x="1606" y="936"/>
                      </a:lnTo>
                      <a:lnTo>
                        <a:pt x="1608" y="936"/>
                      </a:lnTo>
                      <a:lnTo>
                        <a:pt x="1612" y="936"/>
                      </a:lnTo>
                      <a:lnTo>
                        <a:pt x="1612" y="936"/>
                      </a:lnTo>
                      <a:lnTo>
                        <a:pt x="1612" y="934"/>
                      </a:lnTo>
                      <a:lnTo>
                        <a:pt x="1610" y="930"/>
                      </a:lnTo>
                      <a:lnTo>
                        <a:pt x="1610" y="928"/>
                      </a:lnTo>
                      <a:lnTo>
                        <a:pt x="1610" y="926"/>
                      </a:lnTo>
                      <a:lnTo>
                        <a:pt x="1610" y="926"/>
                      </a:lnTo>
                      <a:lnTo>
                        <a:pt x="1628" y="926"/>
                      </a:lnTo>
                      <a:lnTo>
                        <a:pt x="1628" y="926"/>
                      </a:lnTo>
                      <a:lnTo>
                        <a:pt x="1612" y="916"/>
                      </a:lnTo>
                      <a:lnTo>
                        <a:pt x="1612" y="916"/>
                      </a:lnTo>
                      <a:lnTo>
                        <a:pt x="1608" y="918"/>
                      </a:lnTo>
                      <a:lnTo>
                        <a:pt x="1600" y="918"/>
                      </a:lnTo>
                      <a:lnTo>
                        <a:pt x="1596" y="916"/>
                      </a:lnTo>
                      <a:lnTo>
                        <a:pt x="1590" y="914"/>
                      </a:lnTo>
                      <a:lnTo>
                        <a:pt x="1580" y="906"/>
                      </a:lnTo>
                      <a:lnTo>
                        <a:pt x="1578" y="902"/>
                      </a:lnTo>
                      <a:lnTo>
                        <a:pt x="1576" y="896"/>
                      </a:lnTo>
                      <a:lnTo>
                        <a:pt x="1576" y="896"/>
                      </a:lnTo>
                      <a:lnTo>
                        <a:pt x="1574" y="904"/>
                      </a:lnTo>
                      <a:lnTo>
                        <a:pt x="1570" y="908"/>
                      </a:lnTo>
                      <a:lnTo>
                        <a:pt x="1564" y="910"/>
                      </a:lnTo>
                      <a:lnTo>
                        <a:pt x="1556" y="910"/>
                      </a:lnTo>
                      <a:lnTo>
                        <a:pt x="1556" y="910"/>
                      </a:lnTo>
                      <a:lnTo>
                        <a:pt x="1552" y="914"/>
                      </a:lnTo>
                      <a:lnTo>
                        <a:pt x="1550" y="916"/>
                      </a:lnTo>
                      <a:lnTo>
                        <a:pt x="1544" y="918"/>
                      </a:lnTo>
                      <a:lnTo>
                        <a:pt x="1544" y="918"/>
                      </a:lnTo>
                      <a:lnTo>
                        <a:pt x="1546" y="920"/>
                      </a:lnTo>
                      <a:lnTo>
                        <a:pt x="1544" y="922"/>
                      </a:lnTo>
                      <a:lnTo>
                        <a:pt x="1544" y="924"/>
                      </a:lnTo>
                      <a:lnTo>
                        <a:pt x="1546" y="926"/>
                      </a:lnTo>
                      <a:lnTo>
                        <a:pt x="1546" y="926"/>
                      </a:lnTo>
                      <a:lnTo>
                        <a:pt x="1544" y="928"/>
                      </a:lnTo>
                      <a:lnTo>
                        <a:pt x="1542" y="926"/>
                      </a:lnTo>
                      <a:lnTo>
                        <a:pt x="1540" y="926"/>
                      </a:lnTo>
                      <a:lnTo>
                        <a:pt x="1540" y="924"/>
                      </a:lnTo>
                      <a:lnTo>
                        <a:pt x="1540" y="924"/>
                      </a:lnTo>
                      <a:lnTo>
                        <a:pt x="1534" y="930"/>
                      </a:lnTo>
                      <a:lnTo>
                        <a:pt x="1532" y="934"/>
                      </a:lnTo>
                      <a:lnTo>
                        <a:pt x="1526" y="934"/>
                      </a:lnTo>
                      <a:lnTo>
                        <a:pt x="1526" y="934"/>
                      </a:lnTo>
                      <a:lnTo>
                        <a:pt x="1528" y="940"/>
                      </a:lnTo>
                      <a:lnTo>
                        <a:pt x="1530" y="942"/>
                      </a:lnTo>
                      <a:lnTo>
                        <a:pt x="1530" y="944"/>
                      </a:lnTo>
                      <a:lnTo>
                        <a:pt x="1530" y="944"/>
                      </a:lnTo>
                      <a:lnTo>
                        <a:pt x="1528" y="942"/>
                      </a:lnTo>
                      <a:lnTo>
                        <a:pt x="1524" y="940"/>
                      </a:lnTo>
                      <a:lnTo>
                        <a:pt x="1520" y="942"/>
                      </a:lnTo>
                      <a:lnTo>
                        <a:pt x="1518" y="944"/>
                      </a:lnTo>
                      <a:lnTo>
                        <a:pt x="1512" y="950"/>
                      </a:lnTo>
                      <a:lnTo>
                        <a:pt x="1510" y="956"/>
                      </a:lnTo>
                      <a:lnTo>
                        <a:pt x="1510" y="956"/>
                      </a:lnTo>
                      <a:lnTo>
                        <a:pt x="1508" y="948"/>
                      </a:lnTo>
                      <a:lnTo>
                        <a:pt x="1504" y="944"/>
                      </a:lnTo>
                      <a:lnTo>
                        <a:pt x="1500" y="940"/>
                      </a:lnTo>
                      <a:lnTo>
                        <a:pt x="1500" y="940"/>
                      </a:lnTo>
                      <a:lnTo>
                        <a:pt x="1496" y="944"/>
                      </a:lnTo>
                      <a:lnTo>
                        <a:pt x="1494" y="948"/>
                      </a:lnTo>
                      <a:lnTo>
                        <a:pt x="1494" y="948"/>
                      </a:lnTo>
                      <a:lnTo>
                        <a:pt x="1492" y="944"/>
                      </a:lnTo>
                      <a:lnTo>
                        <a:pt x="1488" y="940"/>
                      </a:lnTo>
                      <a:lnTo>
                        <a:pt x="1486" y="936"/>
                      </a:lnTo>
                      <a:lnTo>
                        <a:pt x="1484" y="928"/>
                      </a:lnTo>
                      <a:lnTo>
                        <a:pt x="1484" y="928"/>
                      </a:lnTo>
                      <a:lnTo>
                        <a:pt x="1474" y="928"/>
                      </a:lnTo>
                      <a:lnTo>
                        <a:pt x="1468" y="926"/>
                      </a:lnTo>
                      <a:lnTo>
                        <a:pt x="1456" y="924"/>
                      </a:lnTo>
                      <a:lnTo>
                        <a:pt x="1456" y="924"/>
                      </a:lnTo>
                      <a:lnTo>
                        <a:pt x="1442" y="900"/>
                      </a:lnTo>
                      <a:lnTo>
                        <a:pt x="1428" y="878"/>
                      </a:lnTo>
                      <a:lnTo>
                        <a:pt x="1412" y="856"/>
                      </a:lnTo>
                      <a:lnTo>
                        <a:pt x="1392" y="836"/>
                      </a:lnTo>
                      <a:lnTo>
                        <a:pt x="1392" y="836"/>
                      </a:lnTo>
                      <a:lnTo>
                        <a:pt x="1392" y="820"/>
                      </a:lnTo>
                      <a:lnTo>
                        <a:pt x="1388" y="816"/>
                      </a:lnTo>
                      <a:lnTo>
                        <a:pt x="1382" y="812"/>
                      </a:lnTo>
                      <a:lnTo>
                        <a:pt x="1382" y="812"/>
                      </a:lnTo>
                      <a:lnTo>
                        <a:pt x="1384" y="810"/>
                      </a:lnTo>
                      <a:lnTo>
                        <a:pt x="1386" y="812"/>
                      </a:lnTo>
                      <a:lnTo>
                        <a:pt x="1390" y="812"/>
                      </a:lnTo>
                      <a:lnTo>
                        <a:pt x="1394" y="812"/>
                      </a:lnTo>
                      <a:lnTo>
                        <a:pt x="1394" y="812"/>
                      </a:lnTo>
                      <a:lnTo>
                        <a:pt x="1390" y="804"/>
                      </a:lnTo>
                      <a:lnTo>
                        <a:pt x="1388" y="794"/>
                      </a:lnTo>
                      <a:lnTo>
                        <a:pt x="1388" y="778"/>
                      </a:lnTo>
                      <a:lnTo>
                        <a:pt x="1386" y="762"/>
                      </a:lnTo>
                      <a:lnTo>
                        <a:pt x="1384" y="752"/>
                      </a:lnTo>
                      <a:lnTo>
                        <a:pt x="1380" y="742"/>
                      </a:lnTo>
                      <a:lnTo>
                        <a:pt x="1380" y="742"/>
                      </a:lnTo>
                      <a:lnTo>
                        <a:pt x="1380" y="740"/>
                      </a:lnTo>
                      <a:lnTo>
                        <a:pt x="1382" y="740"/>
                      </a:lnTo>
                      <a:lnTo>
                        <a:pt x="1386" y="738"/>
                      </a:lnTo>
                      <a:lnTo>
                        <a:pt x="1386" y="738"/>
                      </a:lnTo>
                      <a:lnTo>
                        <a:pt x="1380" y="728"/>
                      </a:lnTo>
                      <a:lnTo>
                        <a:pt x="1370" y="718"/>
                      </a:lnTo>
                      <a:lnTo>
                        <a:pt x="1360" y="708"/>
                      </a:lnTo>
                      <a:lnTo>
                        <a:pt x="1352" y="706"/>
                      </a:lnTo>
                      <a:lnTo>
                        <a:pt x="1346" y="704"/>
                      </a:lnTo>
                      <a:lnTo>
                        <a:pt x="1346" y="704"/>
                      </a:lnTo>
                      <a:lnTo>
                        <a:pt x="1338" y="706"/>
                      </a:lnTo>
                      <a:lnTo>
                        <a:pt x="1334" y="708"/>
                      </a:lnTo>
                      <a:lnTo>
                        <a:pt x="1330" y="710"/>
                      </a:lnTo>
                      <a:lnTo>
                        <a:pt x="1324" y="708"/>
                      </a:lnTo>
                      <a:lnTo>
                        <a:pt x="1324" y="708"/>
                      </a:lnTo>
                      <a:lnTo>
                        <a:pt x="1322" y="708"/>
                      </a:lnTo>
                      <a:lnTo>
                        <a:pt x="1322" y="710"/>
                      </a:lnTo>
                      <a:lnTo>
                        <a:pt x="1326" y="714"/>
                      </a:lnTo>
                      <a:lnTo>
                        <a:pt x="1328" y="718"/>
                      </a:lnTo>
                      <a:lnTo>
                        <a:pt x="1326" y="718"/>
                      </a:lnTo>
                      <a:lnTo>
                        <a:pt x="1324" y="720"/>
                      </a:lnTo>
                      <a:lnTo>
                        <a:pt x="1324" y="720"/>
                      </a:lnTo>
                      <a:lnTo>
                        <a:pt x="1328" y="724"/>
                      </a:lnTo>
                      <a:lnTo>
                        <a:pt x="1328" y="724"/>
                      </a:lnTo>
                      <a:lnTo>
                        <a:pt x="1328" y="724"/>
                      </a:lnTo>
                      <a:lnTo>
                        <a:pt x="1326" y="724"/>
                      </a:lnTo>
                      <a:lnTo>
                        <a:pt x="1326" y="724"/>
                      </a:lnTo>
                      <a:lnTo>
                        <a:pt x="1324" y="726"/>
                      </a:lnTo>
                      <a:lnTo>
                        <a:pt x="1324" y="726"/>
                      </a:lnTo>
                      <a:lnTo>
                        <a:pt x="1330" y="734"/>
                      </a:lnTo>
                      <a:lnTo>
                        <a:pt x="1332" y="740"/>
                      </a:lnTo>
                      <a:lnTo>
                        <a:pt x="1330" y="746"/>
                      </a:lnTo>
                      <a:lnTo>
                        <a:pt x="1330" y="746"/>
                      </a:lnTo>
                      <a:lnTo>
                        <a:pt x="1340" y="754"/>
                      </a:lnTo>
                      <a:lnTo>
                        <a:pt x="1350" y="762"/>
                      </a:lnTo>
                      <a:lnTo>
                        <a:pt x="1350" y="762"/>
                      </a:lnTo>
                      <a:lnTo>
                        <a:pt x="1352" y="778"/>
                      </a:lnTo>
                      <a:lnTo>
                        <a:pt x="1352" y="792"/>
                      </a:lnTo>
                      <a:lnTo>
                        <a:pt x="1352" y="800"/>
                      </a:lnTo>
                      <a:lnTo>
                        <a:pt x="1350" y="806"/>
                      </a:lnTo>
                      <a:lnTo>
                        <a:pt x="1346" y="814"/>
                      </a:lnTo>
                      <a:lnTo>
                        <a:pt x="1340" y="820"/>
                      </a:lnTo>
                      <a:lnTo>
                        <a:pt x="1340" y="820"/>
                      </a:lnTo>
                      <a:lnTo>
                        <a:pt x="1344" y="824"/>
                      </a:lnTo>
                      <a:lnTo>
                        <a:pt x="1344" y="828"/>
                      </a:lnTo>
                      <a:lnTo>
                        <a:pt x="1344" y="836"/>
                      </a:lnTo>
                      <a:lnTo>
                        <a:pt x="1342" y="844"/>
                      </a:lnTo>
                      <a:lnTo>
                        <a:pt x="1342" y="848"/>
                      </a:lnTo>
                      <a:lnTo>
                        <a:pt x="1344" y="852"/>
                      </a:lnTo>
                      <a:lnTo>
                        <a:pt x="1344" y="852"/>
                      </a:lnTo>
                      <a:lnTo>
                        <a:pt x="1344" y="854"/>
                      </a:lnTo>
                      <a:lnTo>
                        <a:pt x="1342" y="854"/>
                      </a:lnTo>
                      <a:lnTo>
                        <a:pt x="1338" y="852"/>
                      </a:lnTo>
                      <a:lnTo>
                        <a:pt x="1338" y="852"/>
                      </a:lnTo>
                      <a:lnTo>
                        <a:pt x="1346" y="860"/>
                      </a:lnTo>
                      <a:lnTo>
                        <a:pt x="1350" y="868"/>
                      </a:lnTo>
                      <a:lnTo>
                        <a:pt x="1360" y="888"/>
                      </a:lnTo>
                      <a:lnTo>
                        <a:pt x="1360" y="888"/>
                      </a:lnTo>
                      <a:lnTo>
                        <a:pt x="1358" y="888"/>
                      </a:lnTo>
                      <a:lnTo>
                        <a:pt x="1354" y="886"/>
                      </a:lnTo>
                      <a:lnTo>
                        <a:pt x="1354" y="886"/>
                      </a:lnTo>
                      <a:lnTo>
                        <a:pt x="1370" y="914"/>
                      </a:lnTo>
                      <a:lnTo>
                        <a:pt x="1378" y="926"/>
                      </a:lnTo>
                      <a:lnTo>
                        <a:pt x="1384" y="932"/>
                      </a:lnTo>
                      <a:lnTo>
                        <a:pt x="1390" y="936"/>
                      </a:lnTo>
                      <a:lnTo>
                        <a:pt x="1390" y="936"/>
                      </a:lnTo>
                      <a:lnTo>
                        <a:pt x="1392" y="934"/>
                      </a:lnTo>
                      <a:lnTo>
                        <a:pt x="1392" y="934"/>
                      </a:lnTo>
                      <a:lnTo>
                        <a:pt x="1394" y="932"/>
                      </a:lnTo>
                      <a:lnTo>
                        <a:pt x="1394" y="932"/>
                      </a:lnTo>
                      <a:lnTo>
                        <a:pt x="1416" y="950"/>
                      </a:lnTo>
                      <a:lnTo>
                        <a:pt x="1438" y="968"/>
                      </a:lnTo>
                      <a:lnTo>
                        <a:pt x="1438" y="968"/>
                      </a:lnTo>
                      <a:lnTo>
                        <a:pt x="1434" y="978"/>
                      </a:lnTo>
                      <a:lnTo>
                        <a:pt x="1428" y="988"/>
                      </a:lnTo>
                      <a:lnTo>
                        <a:pt x="1428" y="988"/>
                      </a:lnTo>
                      <a:lnTo>
                        <a:pt x="1432" y="990"/>
                      </a:lnTo>
                      <a:lnTo>
                        <a:pt x="1434" y="988"/>
                      </a:lnTo>
                      <a:lnTo>
                        <a:pt x="1438" y="986"/>
                      </a:lnTo>
                      <a:lnTo>
                        <a:pt x="1442" y="988"/>
                      </a:lnTo>
                      <a:lnTo>
                        <a:pt x="1442" y="988"/>
                      </a:lnTo>
                      <a:lnTo>
                        <a:pt x="1440" y="992"/>
                      </a:lnTo>
                      <a:lnTo>
                        <a:pt x="1436" y="992"/>
                      </a:lnTo>
                      <a:lnTo>
                        <a:pt x="1436" y="992"/>
                      </a:lnTo>
                      <a:lnTo>
                        <a:pt x="1440" y="994"/>
                      </a:lnTo>
                      <a:lnTo>
                        <a:pt x="1442" y="994"/>
                      </a:lnTo>
                      <a:lnTo>
                        <a:pt x="1440" y="1000"/>
                      </a:lnTo>
                      <a:lnTo>
                        <a:pt x="1438" y="1006"/>
                      </a:lnTo>
                      <a:lnTo>
                        <a:pt x="1438" y="1010"/>
                      </a:lnTo>
                      <a:lnTo>
                        <a:pt x="1438" y="1016"/>
                      </a:lnTo>
                      <a:lnTo>
                        <a:pt x="1438" y="1016"/>
                      </a:lnTo>
                      <a:lnTo>
                        <a:pt x="1436" y="1014"/>
                      </a:lnTo>
                      <a:lnTo>
                        <a:pt x="1436" y="1012"/>
                      </a:lnTo>
                      <a:lnTo>
                        <a:pt x="1434" y="1010"/>
                      </a:lnTo>
                      <a:lnTo>
                        <a:pt x="1432" y="1010"/>
                      </a:lnTo>
                      <a:lnTo>
                        <a:pt x="1432" y="1010"/>
                      </a:lnTo>
                      <a:lnTo>
                        <a:pt x="1430" y="1020"/>
                      </a:lnTo>
                      <a:lnTo>
                        <a:pt x="1428" y="1024"/>
                      </a:lnTo>
                      <a:lnTo>
                        <a:pt x="1420" y="1024"/>
                      </a:lnTo>
                      <a:lnTo>
                        <a:pt x="1420" y="1024"/>
                      </a:lnTo>
                      <a:lnTo>
                        <a:pt x="1428" y="1038"/>
                      </a:lnTo>
                      <a:lnTo>
                        <a:pt x="1432" y="1046"/>
                      </a:lnTo>
                      <a:lnTo>
                        <a:pt x="1432" y="1056"/>
                      </a:lnTo>
                      <a:lnTo>
                        <a:pt x="1432" y="1056"/>
                      </a:lnTo>
                      <a:lnTo>
                        <a:pt x="1434" y="1058"/>
                      </a:lnTo>
                      <a:lnTo>
                        <a:pt x="1438" y="1058"/>
                      </a:lnTo>
                      <a:lnTo>
                        <a:pt x="1438" y="1058"/>
                      </a:lnTo>
                      <a:lnTo>
                        <a:pt x="1438" y="1060"/>
                      </a:lnTo>
                      <a:lnTo>
                        <a:pt x="1436" y="1060"/>
                      </a:lnTo>
                      <a:lnTo>
                        <a:pt x="1432" y="1062"/>
                      </a:lnTo>
                      <a:lnTo>
                        <a:pt x="1432" y="1062"/>
                      </a:lnTo>
                      <a:lnTo>
                        <a:pt x="1444" y="1080"/>
                      </a:lnTo>
                      <a:lnTo>
                        <a:pt x="1452" y="1100"/>
                      </a:lnTo>
                      <a:lnTo>
                        <a:pt x="1456" y="1122"/>
                      </a:lnTo>
                      <a:lnTo>
                        <a:pt x="1460" y="1150"/>
                      </a:lnTo>
                      <a:lnTo>
                        <a:pt x="1460" y="1150"/>
                      </a:lnTo>
                      <a:lnTo>
                        <a:pt x="1450" y="1148"/>
                      </a:lnTo>
                      <a:lnTo>
                        <a:pt x="1438" y="1150"/>
                      </a:lnTo>
                      <a:lnTo>
                        <a:pt x="1434" y="1154"/>
                      </a:lnTo>
                      <a:lnTo>
                        <a:pt x="1430" y="1158"/>
                      </a:lnTo>
                      <a:lnTo>
                        <a:pt x="1426" y="1162"/>
                      </a:lnTo>
                      <a:lnTo>
                        <a:pt x="1424" y="1168"/>
                      </a:lnTo>
                      <a:lnTo>
                        <a:pt x="1424" y="1168"/>
                      </a:lnTo>
                      <a:lnTo>
                        <a:pt x="1428" y="1174"/>
                      </a:lnTo>
                      <a:lnTo>
                        <a:pt x="1432" y="1178"/>
                      </a:lnTo>
                      <a:lnTo>
                        <a:pt x="1436" y="1184"/>
                      </a:lnTo>
                      <a:lnTo>
                        <a:pt x="1436" y="1186"/>
                      </a:lnTo>
                      <a:lnTo>
                        <a:pt x="1434" y="1190"/>
                      </a:lnTo>
                      <a:lnTo>
                        <a:pt x="1434" y="1190"/>
                      </a:lnTo>
                      <a:lnTo>
                        <a:pt x="1426" y="1192"/>
                      </a:lnTo>
                      <a:lnTo>
                        <a:pt x="1418" y="1194"/>
                      </a:lnTo>
                      <a:lnTo>
                        <a:pt x="1410" y="1196"/>
                      </a:lnTo>
                      <a:lnTo>
                        <a:pt x="1400" y="1194"/>
                      </a:lnTo>
                      <a:lnTo>
                        <a:pt x="1400" y="1194"/>
                      </a:lnTo>
                      <a:lnTo>
                        <a:pt x="1400" y="1186"/>
                      </a:lnTo>
                      <a:lnTo>
                        <a:pt x="1398" y="1180"/>
                      </a:lnTo>
                      <a:lnTo>
                        <a:pt x="1396" y="1174"/>
                      </a:lnTo>
                      <a:lnTo>
                        <a:pt x="1392" y="1170"/>
                      </a:lnTo>
                      <a:lnTo>
                        <a:pt x="1384" y="1162"/>
                      </a:lnTo>
                      <a:lnTo>
                        <a:pt x="1374" y="1152"/>
                      </a:lnTo>
                      <a:lnTo>
                        <a:pt x="1374" y="1152"/>
                      </a:lnTo>
                      <a:lnTo>
                        <a:pt x="1376" y="1148"/>
                      </a:lnTo>
                      <a:lnTo>
                        <a:pt x="1378" y="1150"/>
                      </a:lnTo>
                      <a:lnTo>
                        <a:pt x="1380" y="1152"/>
                      </a:lnTo>
                      <a:lnTo>
                        <a:pt x="1382" y="1152"/>
                      </a:lnTo>
                      <a:lnTo>
                        <a:pt x="1382" y="1152"/>
                      </a:lnTo>
                      <a:lnTo>
                        <a:pt x="1382" y="1148"/>
                      </a:lnTo>
                      <a:lnTo>
                        <a:pt x="1378" y="1146"/>
                      </a:lnTo>
                      <a:lnTo>
                        <a:pt x="1376" y="1142"/>
                      </a:lnTo>
                      <a:lnTo>
                        <a:pt x="1374" y="1138"/>
                      </a:lnTo>
                      <a:lnTo>
                        <a:pt x="1374" y="1138"/>
                      </a:lnTo>
                      <a:lnTo>
                        <a:pt x="1378" y="1138"/>
                      </a:lnTo>
                      <a:lnTo>
                        <a:pt x="1380" y="1140"/>
                      </a:lnTo>
                      <a:lnTo>
                        <a:pt x="1380" y="1140"/>
                      </a:lnTo>
                      <a:lnTo>
                        <a:pt x="1376" y="1134"/>
                      </a:lnTo>
                      <a:lnTo>
                        <a:pt x="1372" y="1128"/>
                      </a:lnTo>
                      <a:lnTo>
                        <a:pt x="1362" y="1118"/>
                      </a:lnTo>
                      <a:lnTo>
                        <a:pt x="1352" y="1108"/>
                      </a:lnTo>
                      <a:lnTo>
                        <a:pt x="1348" y="1102"/>
                      </a:lnTo>
                      <a:lnTo>
                        <a:pt x="1344" y="1094"/>
                      </a:lnTo>
                      <a:lnTo>
                        <a:pt x="1344" y="1094"/>
                      </a:lnTo>
                      <a:lnTo>
                        <a:pt x="1342" y="1096"/>
                      </a:lnTo>
                      <a:lnTo>
                        <a:pt x="1338" y="1092"/>
                      </a:lnTo>
                      <a:lnTo>
                        <a:pt x="1332" y="1082"/>
                      </a:lnTo>
                      <a:lnTo>
                        <a:pt x="1326" y="1068"/>
                      </a:lnTo>
                      <a:lnTo>
                        <a:pt x="1320" y="1064"/>
                      </a:lnTo>
                      <a:lnTo>
                        <a:pt x="1316" y="1062"/>
                      </a:lnTo>
                      <a:lnTo>
                        <a:pt x="1316" y="1062"/>
                      </a:lnTo>
                      <a:lnTo>
                        <a:pt x="1316" y="1054"/>
                      </a:lnTo>
                      <a:lnTo>
                        <a:pt x="1316" y="1046"/>
                      </a:lnTo>
                      <a:lnTo>
                        <a:pt x="1316" y="1046"/>
                      </a:lnTo>
                      <a:lnTo>
                        <a:pt x="1314" y="1046"/>
                      </a:lnTo>
                      <a:lnTo>
                        <a:pt x="1314" y="1050"/>
                      </a:lnTo>
                      <a:lnTo>
                        <a:pt x="1312" y="1052"/>
                      </a:lnTo>
                      <a:lnTo>
                        <a:pt x="1312" y="1050"/>
                      </a:lnTo>
                      <a:lnTo>
                        <a:pt x="1312" y="1050"/>
                      </a:lnTo>
                      <a:lnTo>
                        <a:pt x="1302" y="1036"/>
                      </a:lnTo>
                      <a:lnTo>
                        <a:pt x="1298" y="1026"/>
                      </a:lnTo>
                      <a:lnTo>
                        <a:pt x="1294" y="1018"/>
                      </a:lnTo>
                      <a:lnTo>
                        <a:pt x="1294" y="1018"/>
                      </a:lnTo>
                      <a:lnTo>
                        <a:pt x="1288" y="1012"/>
                      </a:lnTo>
                      <a:lnTo>
                        <a:pt x="1282" y="1006"/>
                      </a:lnTo>
                      <a:lnTo>
                        <a:pt x="1276" y="1000"/>
                      </a:lnTo>
                      <a:lnTo>
                        <a:pt x="1274" y="990"/>
                      </a:lnTo>
                      <a:lnTo>
                        <a:pt x="1274" y="990"/>
                      </a:lnTo>
                      <a:lnTo>
                        <a:pt x="1272" y="992"/>
                      </a:lnTo>
                      <a:lnTo>
                        <a:pt x="1272" y="996"/>
                      </a:lnTo>
                      <a:lnTo>
                        <a:pt x="1274" y="1006"/>
                      </a:lnTo>
                      <a:lnTo>
                        <a:pt x="1274" y="1016"/>
                      </a:lnTo>
                      <a:lnTo>
                        <a:pt x="1274" y="1020"/>
                      </a:lnTo>
                      <a:lnTo>
                        <a:pt x="1272" y="1024"/>
                      </a:lnTo>
                      <a:lnTo>
                        <a:pt x="1272" y="1024"/>
                      </a:lnTo>
                      <a:lnTo>
                        <a:pt x="1266" y="1024"/>
                      </a:lnTo>
                      <a:lnTo>
                        <a:pt x="1266" y="1020"/>
                      </a:lnTo>
                      <a:lnTo>
                        <a:pt x="1266" y="1020"/>
                      </a:lnTo>
                      <a:lnTo>
                        <a:pt x="1252" y="1050"/>
                      </a:lnTo>
                      <a:lnTo>
                        <a:pt x="1242" y="1064"/>
                      </a:lnTo>
                      <a:lnTo>
                        <a:pt x="1238" y="1070"/>
                      </a:lnTo>
                      <a:lnTo>
                        <a:pt x="1232" y="1072"/>
                      </a:lnTo>
                      <a:lnTo>
                        <a:pt x="1232" y="1072"/>
                      </a:lnTo>
                      <a:lnTo>
                        <a:pt x="1220" y="1070"/>
                      </a:lnTo>
                      <a:lnTo>
                        <a:pt x="1208" y="1070"/>
                      </a:lnTo>
                      <a:lnTo>
                        <a:pt x="1208" y="1070"/>
                      </a:lnTo>
                      <a:lnTo>
                        <a:pt x="1208" y="1066"/>
                      </a:lnTo>
                      <a:lnTo>
                        <a:pt x="1210" y="1064"/>
                      </a:lnTo>
                      <a:lnTo>
                        <a:pt x="1210" y="1064"/>
                      </a:lnTo>
                      <a:lnTo>
                        <a:pt x="1196" y="1058"/>
                      </a:lnTo>
                      <a:lnTo>
                        <a:pt x="1186" y="1052"/>
                      </a:lnTo>
                      <a:lnTo>
                        <a:pt x="1180" y="1046"/>
                      </a:lnTo>
                      <a:lnTo>
                        <a:pt x="1178" y="1042"/>
                      </a:lnTo>
                      <a:lnTo>
                        <a:pt x="1176" y="1036"/>
                      </a:lnTo>
                      <a:lnTo>
                        <a:pt x="1176" y="1028"/>
                      </a:lnTo>
                      <a:lnTo>
                        <a:pt x="1176" y="1028"/>
                      </a:lnTo>
                      <a:lnTo>
                        <a:pt x="1180" y="1028"/>
                      </a:lnTo>
                      <a:lnTo>
                        <a:pt x="1182" y="1026"/>
                      </a:lnTo>
                      <a:lnTo>
                        <a:pt x="1182" y="1020"/>
                      </a:lnTo>
                      <a:lnTo>
                        <a:pt x="1184" y="1014"/>
                      </a:lnTo>
                      <a:lnTo>
                        <a:pt x="1184" y="1014"/>
                      </a:lnTo>
                      <a:lnTo>
                        <a:pt x="1184" y="1012"/>
                      </a:lnTo>
                      <a:lnTo>
                        <a:pt x="1182" y="1010"/>
                      </a:lnTo>
                      <a:lnTo>
                        <a:pt x="1180" y="1010"/>
                      </a:lnTo>
                      <a:lnTo>
                        <a:pt x="1180" y="1008"/>
                      </a:lnTo>
                      <a:lnTo>
                        <a:pt x="1180" y="1008"/>
                      </a:lnTo>
                      <a:lnTo>
                        <a:pt x="1176" y="1008"/>
                      </a:lnTo>
                      <a:lnTo>
                        <a:pt x="1174" y="1010"/>
                      </a:lnTo>
                      <a:lnTo>
                        <a:pt x="1172" y="1012"/>
                      </a:lnTo>
                      <a:lnTo>
                        <a:pt x="1172" y="1016"/>
                      </a:lnTo>
                      <a:lnTo>
                        <a:pt x="1172" y="1016"/>
                      </a:lnTo>
                      <a:lnTo>
                        <a:pt x="1166" y="1012"/>
                      </a:lnTo>
                      <a:lnTo>
                        <a:pt x="1164" y="1006"/>
                      </a:lnTo>
                      <a:lnTo>
                        <a:pt x="1162" y="1000"/>
                      </a:lnTo>
                      <a:lnTo>
                        <a:pt x="1164" y="994"/>
                      </a:lnTo>
                      <a:lnTo>
                        <a:pt x="1164" y="994"/>
                      </a:lnTo>
                      <a:lnTo>
                        <a:pt x="1166" y="994"/>
                      </a:lnTo>
                      <a:lnTo>
                        <a:pt x="1168" y="996"/>
                      </a:lnTo>
                      <a:lnTo>
                        <a:pt x="1174" y="998"/>
                      </a:lnTo>
                      <a:lnTo>
                        <a:pt x="1174" y="998"/>
                      </a:lnTo>
                      <a:lnTo>
                        <a:pt x="1172" y="990"/>
                      </a:lnTo>
                      <a:lnTo>
                        <a:pt x="1168" y="984"/>
                      </a:lnTo>
                      <a:lnTo>
                        <a:pt x="1168" y="984"/>
                      </a:lnTo>
                      <a:lnTo>
                        <a:pt x="1176" y="974"/>
                      </a:lnTo>
                      <a:lnTo>
                        <a:pt x="1176" y="974"/>
                      </a:lnTo>
                      <a:lnTo>
                        <a:pt x="1172" y="972"/>
                      </a:lnTo>
                      <a:lnTo>
                        <a:pt x="1170" y="972"/>
                      </a:lnTo>
                      <a:lnTo>
                        <a:pt x="1170" y="978"/>
                      </a:lnTo>
                      <a:lnTo>
                        <a:pt x="1170" y="978"/>
                      </a:lnTo>
                      <a:lnTo>
                        <a:pt x="1164" y="976"/>
                      </a:lnTo>
                      <a:lnTo>
                        <a:pt x="1162" y="972"/>
                      </a:lnTo>
                      <a:lnTo>
                        <a:pt x="1158" y="970"/>
                      </a:lnTo>
                      <a:lnTo>
                        <a:pt x="1152" y="970"/>
                      </a:lnTo>
                      <a:lnTo>
                        <a:pt x="1152" y="970"/>
                      </a:lnTo>
                      <a:lnTo>
                        <a:pt x="1152" y="956"/>
                      </a:lnTo>
                      <a:lnTo>
                        <a:pt x="1152" y="956"/>
                      </a:lnTo>
                      <a:lnTo>
                        <a:pt x="1154" y="958"/>
                      </a:lnTo>
                      <a:lnTo>
                        <a:pt x="1156" y="960"/>
                      </a:lnTo>
                      <a:lnTo>
                        <a:pt x="1158" y="960"/>
                      </a:lnTo>
                      <a:lnTo>
                        <a:pt x="1158" y="960"/>
                      </a:lnTo>
                      <a:lnTo>
                        <a:pt x="1160" y="958"/>
                      </a:lnTo>
                      <a:lnTo>
                        <a:pt x="1160" y="954"/>
                      </a:lnTo>
                      <a:lnTo>
                        <a:pt x="1158" y="946"/>
                      </a:lnTo>
                      <a:lnTo>
                        <a:pt x="1158" y="946"/>
                      </a:lnTo>
                      <a:lnTo>
                        <a:pt x="1156" y="946"/>
                      </a:lnTo>
                      <a:lnTo>
                        <a:pt x="1154" y="946"/>
                      </a:lnTo>
                      <a:lnTo>
                        <a:pt x="1154" y="950"/>
                      </a:lnTo>
                      <a:lnTo>
                        <a:pt x="1152" y="954"/>
                      </a:lnTo>
                      <a:lnTo>
                        <a:pt x="1150" y="952"/>
                      </a:lnTo>
                      <a:lnTo>
                        <a:pt x="1150" y="952"/>
                      </a:lnTo>
                      <a:lnTo>
                        <a:pt x="1146" y="950"/>
                      </a:lnTo>
                      <a:lnTo>
                        <a:pt x="1144" y="946"/>
                      </a:lnTo>
                      <a:lnTo>
                        <a:pt x="1142" y="938"/>
                      </a:lnTo>
                      <a:lnTo>
                        <a:pt x="1142" y="928"/>
                      </a:lnTo>
                      <a:lnTo>
                        <a:pt x="1140" y="926"/>
                      </a:lnTo>
                      <a:lnTo>
                        <a:pt x="1136" y="924"/>
                      </a:lnTo>
                      <a:lnTo>
                        <a:pt x="1136" y="924"/>
                      </a:lnTo>
                      <a:lnTo>
                        <a:pt x="1138" y="922"/>
                      </a:lnTo>
                      <a:lnTo>
                        <a:pt x="1142" y="922"/>
                      </a:lnTo>
                      <a:lnTo>
                        <a:pt x="1142" y="922"/>
                      </a:lnTo>
                      <a:lnTo>
                        <a:pt x="1140" y="918"/>
                      </a:lnTo>
                      <a:lnTo>
                        <a:pt x="1134" y="918"/>
                      </a:lnTo>
                      <a:lnTo>
                        <a:pt x="1134" y="918"/>
                      </a:lnTo>
                      <a:lnTo>
                        <a:pt x="1136" y="916"/>
                      </a:lnTo>
                      <a:lnTo>
                        <a:pt x="1136" y="914"/>
                      </a:lnTo>
                      <a:lnTo>
                        <a:pt x="1138" y="914"/>
                      </a:lnTo>
                      <a:lnTo>
                        <a:pt x="1138" y="912"/>
                      </a:lnTo>
                      <a:lnTo>
                        <a:pt x="1138" y="912"/>
                      </a:lnTo>
                      <a:lnTo>
                        <a:pt x="1134" y="910"/>
                      </a:lnTo>
                      <a:lnTo>
                        <a:pt x="1136" y="908"/>
                      </a:lnTo>
                      <a:lnTo>
                        <a:pt x="1136" y="904"/>
                      </a:lnTo>
                      <a:lnTo>
                        <a:pt x="1132" y="904"/>
                      </a:lnTo>
                      <a:lnTo>
                        <a:pt x="1132" y="904"/>
                      </a:lnTo>
                      <a:lnTo>
                        <a:pt x="1132" y="900"/>
                      </a:lnTo>
                      <a:lnTo>
                        <a:pt x="1134" y="900"/>
                      </a:lnTo>
                      <a:lnTo>
                        <a:pt x="1136" y="898"/>
                      </a:lnTo>
                      <a:lnTo>
                        <a:pt x="1136" y="894"/>
                      </a:lnTo>
                      <a:lnTo>
                        <a:pt x="1136" y="894"/>
                      </a:lnTo>
                      <a:lnTo>
                        <a:pt x="1134" y="892"/>
                      </a:lnTo>
                      <a:lnTo>
                        <a:pt x="1134" y="890"/>
                      </a:lnTo>
                      <a:lnTo>
                        <a:pt x="1136" y="884"/>
                      </a:lnTo>
                      <a:lnTo>
                        <a:pt x="1142" y="878"/>
                      </a:lnTo>
                      <a:lnTo>
                        <a:pt x="1150" y="874"/>
                      </a:lnTo>
                      <a:lnTo>
                        <a:pt x="1150" y="874"/>
                      </a:lnTo>
                      <a:lnTo>
                        <a:pt x="1146" y="868"/>
                      </a:lnTo>
                      <a:lnTo>
                        <a:pt x="1146" y="866"/>
                      </a:lnTo>
                      <a:lnTo>
                        <a:pt x="1144" y="862"/>
                      </a:lnTo>
                      <a:lnTo>
                        <a:pt x="1144" y="862"/>
                      </a:lnTo>
                      <a:lnTo>
                        <a:pt x="1150" y="862"/>
                      </a:lnTo>
                      <a:lnTo>
                        <a:pt x="1156" y="862"/>
                      </a:lnTo>
                      <a:lnTo>
                        <a:pt x="1162" y="860"/>
                      </a:lnTo>
                      <a:lnTo>
                        <a:pt x="1162" y="862"/>
                      </a:lnTo>
                      <a:lnTo>
                        <a:pt x="1164" y="864"/>
                      </a:lnTo>
                      <a:lnTo>
                        <a:pt x="1164" y="864"/>
                      </a:lnTo>
                      <a:lnTo>
                        <a:pt x="1166" y="862"/>
                      </a:lnTo>
                      <a:lnTo>
                        <a:pt x="1166" y="858"/>
                      </a:lnTo>
                      <a:lnTo>
                        <a:pt x="1168" y="856"/>
                      </a:lnTo>
                      <a:lnTo>
                        <a:pt x="1172" y="856"/>
                      </a:lnTo>
                      <a:lnTo>
                        <a:pt x="1172" y="856"/>
                      </a:lnTo>
                      <a:lnTo>
                        <a:pt x="1168" y="854"/>
                      </a:lnTo>
                      <a:lnTo>
                        <a:pt x="1162" y="856"/>
                      </a:lnTo>
                      <a:lnTo>
                        <a:pt x="1156" y="856"/>
                      </a:lnTo>
                      <a:lnTo>
                        <a:pt x="1154" y="856"/>
                      </a:lnTo>
                      <a:lnTo>
                        <a:pt x="1152" y="854"/>
                      </a:lnTo>
                      <a:lnTo>
                        <a:pt x="1152" y="854"/>
                      </a:lnTo>
                      <a:lnTo>
                        <a:pt x="1152" y="844"/>
                      </a:lnTo>
                      <a:lnTo>
                        <a:pt x="1152" y="844"/>
                      </a:lnTo>
                      <a:lnTo>
                        <a:pt x="1158" y="846"/>
                      </a:lnTo>
                      <a:lnTo>
                        <a:pt x="1160" y="846"/>
                      </a:lnTo>
                      <a:lnTo>
                        <a:pt x="1164" y="848"/>
                      </a:lnTo>
                      <a:lnTo>
                        <a:pt x="1170" y="846"/>
                      </a:lnTo>
                      <a:lnTo>
                        <a:pt x="1170" y="846"/>
                      </a:lnTo>
                      <a:lnTo>
                        <a:pt x="1170" y="842"/>
                      </a:lnTo>
                      <a:lnTo>
                        <a:pt x="1172" y="838"/>
                      </a:lnTo>
                      <a:lnTo>
                        <a:pt x="1174" y="834"/>
                      </a:lnTo>
                      <a:lnTo>
                        <a:pt x="1176" y="826"/>
                      </a:lnTo>
                      <a:lnTo>
                        <a:pt x="1176" y="826"/>
                      </a:lnTo>
                      <a:lnTo>
                        <a:pt x="1178" y="826"/>
                      </a:lnTo>
                      <a:lnTo>
                        <a:pt x="1182" y="824"/>
                      </a:lnTo>
                      <a:lnTo>
                        <a:pt x="1184" y="820"/>
                      </a:lnTo>
                      <a:lnTo>
                        <a:pt x="1186" y="816"/>
                      </a:lnTo>
                      <a:lnTo>
                        <a:pt x="1190" y="812"/>
                      </a:lnTo>
                      <a:lnTo>
                        <a:pt x="1190" y="812"/>
                      </a:lnTo>
                      <a:lnTo>
                        <a:pt x="1190" y="810"/>
                      </a:lnTo>
                      <a:lnTo>
                        <a:pt x="1188" y="812"/>
                      </a:lnTo>
                      <a:lnTo>
                        <a:pt x="1186" y="814"/>
                      </a:lnTo>
                      <a:lnTo>
                        <a:pt x="1184" y="812"/>
                      </a:lnTo>
                      <a:lnTo>
                        <a:pt x="1184" y="812"/>
                      </a:lnTo>
                      <a:lnTo>
                        <a:pt x="1186" y="780"/>
                      </a:lnTo>
                      <a:lnTo>
                        <a:pt x="1186" y="780"/>
                      </a:lnTo>
                      <a:lnTo>
                        <a:pt x="1192" y="778"/>
                      </a:lnTo>
                      <a:lnTo>
                        <a:pt x="1192" y="778"/>
                      </a:lnTo>
                      <a:lnTo>
                        <a:pt x="1190" y="778"/>
                      </a:lnTo>
                      <a:lnTo>
                        <a:pt x="1190" y="778"/>
                      </a:lnTo>
                      <a:lnTo>
                        <a:pt x="1192" y="776"/>
                      </a:lnTo>
                      <a:lnTo>
                        <a:pt x="1194" y="778"/>
                      </a:lnTo>
                      <a:lnTo>
                        <a:pt x="1196" y="780"/>
                      </a:lnTo>
                      <a:lnTo>
                        <a:pt x="1198" y="780"/>
                      </a:lnTo>
                      <a:lnTo>
                        <a:pt x="1198" y="780"/>
                      </a:lnTo>
                      <a:lnTo>
                        <a:pt x="1196" y="772"/>
                      </a:lnTo>
                      <a:lnTo>
                        <a:pt x="1194" y="766"/>
                      </a:lnTo>
                      <a:lnTo>
                        <a:pt x="1192" y="758"/>
                      </a:lnTo>
                      <a:lnTo>
                        <a:pt x="1192" y="750"/>
                      </a:lnTo>
                      <a:lnTo>
                        <a:pt x="1192" y="750"/>
                      </a:lnTo>
                      <a:lnTo>
                        <a:pt x="1196" y="750"/>
                      </a:lnTo>
                      <a:lnTo>
                        <a:pt x="1198" y="750"/>
                      </a:lnTo>
                      <a:lnTo>
                        <a:pt x="1200" y="750"/>
                      </a:lnTo>
                      <a:lnTo>
                        <a:pt x="1204" y="752"/>
                      </a:lnTo>
                      <a:lnTo>
                        <a:pt x="1204" y="752"/>
                      </a:lnTo>
                      <a:lnTo>
                        <a:pt x="1204" y="748"/>
                      </a:lnTo>
                      <a:lnTo>
                        <a:pt x="1200" y="748"/>
                      </a:lnTo>
                      <a:lnTo>
                        <a:pt x="1198" y="746"/>
                      </a:lnTo>
                      <a:lnTo>
                        <a:pt x="1198" y="742"/>
                      </a:lnTo>
                      <a:lnTo>
                        <a:pt x="1198" y="742"/>
                      </a:lnTo>
                      <a:lnTo>
                        <a:pt x="1196" y="746"/>
                      </a:lnTo>
                      <a:lnTo>
                        <a:pt x="1194" y="746"/>
                      </a:lnTo>
                      <a:lnTo>
                        <a:pt x="1192" y="746"/>
                      </a:lnTo>
                      <a:lnTo>
                        <a:pt x="1192" y="746"/>
                      </a:lnTo>
                      <a:lnTo>
                        <a:pt x="1192" y="732"/>
                      </a:lnTo>
                      <a:lnTo>
                        <a:pt x="1190" y="722"/>
                      </a:lnTo>
                      <a:lnTo>
                        <a:pt x="1188" y="714"/>
                      </a:lnTo>
                      <a:lnTo>
                        <a:pt x="1190" y="704"/>
                      </a:lnTo>
                      <a:lnTo>
                        <a:pt x="1190" y="704"/>
                      </a:lnTo>
                      <a:lnTo>
                        <a:pt x="1184" y="700"/>
                      </a:lnTo>
                      <a:lnTo>
                        <a:pt x="1182" y="694"/>
                      </a:lnTo>
                      <a:lnTo>
                        <a:pt x="1182" y="686"/>
                      </a:lnTo>
                      <a:lnTo>
                        <a:pt x="1180" y="680"/>
                      </a:lnTo>
                      <a:lnTo>
                        <a:pt x="1180" y="680"/>
                      </a:lnTo>
                      <a:lnTo>
                        <a:pt x="1184" y="676"/>
                      </a:lnTo>
                      <a:lnTo>
                        <a:pt x="1186" y="676"/>
                      </a:lnTo>
                      <a:lnTo>
                        <a:pt x="1188" y="678"/>
                      </a:lnTo>
                      <a:lnTo>
                        <a:pt x="1188" y="678"/>
                      </a:lnTo>
                      <a:lnTo>
                        <a:pt x="1186" y="668"/>
                      </a:lnTo>
                      <a:lnTo>
                        <a:pt x="1182" y="656"/>
                      </a:lnTo>
                      <a:lnTo>
                        <a:pt x="1182" y="656"/>
                      </a:lnTo>
                      <a:lnTo>
                        <a:pt x="1186" y="656"/>
                      </a:lnTo>
                      <a:lnTo>
                        <a:pt x="1190" y="656"/>
                      </a:lnTo>
                      <a:lnTo>
                        <a:pt x="1192" y="658"/>
                      </a:lnTo>
                      <a:lnTo>
                        <a:pt x="1192" y="656"/>
                      </a:lnTo>
                      <a:lnTo>
                        <a:pt x="1192" y="656"/>
                      </a:lnTo>
                      <a:lnTo>
                        <a:pt x="1190" y="654"/>
                      </a:lnTo>
                      <a:lnTo>
                        <a:pt x="1188" y="652"/>
                      </a:lnTo>
                      <a:lnTo>
                        <a:pt x="1186" y="650"/>
                      </a:lnTo>
                      <a:lnTo>
                        <a:pt x="1184" y="644"/>
                      </a:lnTo>
                      <a:lnTo>
                        <a:pt x="1184" y="644"/>
                      </a:lnTo>
                      <a:lnTo>
                        <a:pt x="1180" y="650"/>
                      </a:lnTo>
                      <a:lnTo>
                        <a:pt x="1178" y="650"/>
                      </a:lnTo>
                      <a:lnTo>
                        <a:pt x="1178" y="646"/>
                      </a:lnTo>
                      <a:lnTo>
                        <a:pt x="1178" y="646"/>
                      </a:lnTo>
                      <a:lnTo>
                        <a:pt x="1176" y="644"/>
                      </a:lnTo>
                      <a:lnTo>
                        <a:pt x="1176" y="644"/>
                      </a:lnTo>
                      <a:lnTo>
                        <a:pt x="1180" y="642"/>
                      </a:lnTo>
                      <a:lnTo>
                        <a:pt x="1184" y="640"/>
                      </a:lnTo>
                      <a:lnTo>
                        <a:pt x="1184" y="640"/>
                      </a:lnTo>
                      <a:lnTo>
                        <a:pt x="1184" y="638"/>
                      </a:lnTo>
                      <a:lnTo>
                        <a:pt x="1184" y="638"/>
                      </a:lnTo>
                      <a:lnTo>
                        <a:pt x="1182" y="634"/>
                      </a:lnTo>
                      <a:lnTo>
                        <a:pt x="1180" y="636"/>
                      </a:lnTo>
                      <a:lnTo>
                        <a:pt x="1180" y="638"/>
                      </a:lnTo>
                      <a:lnTo>
                        <a:pt x="1178" y="638"/>
                      </a:lnTo>
                      <a:lnTo>
                        <a:pt x="1178" y="638"/>
                      </a:lnTo>
                      <a:lnTo>
                        <a:pt x="1178" y="632"/>
                      </a:lnTo>
                      <a:lnTo>
                        <a:pt x="1182" y="632"/>
                      </a:lnTo>
                      <a:lnTo>
                        <a:pt x="1190" y="636"/>
                      </a:lnTo>
                      <a:lnTo>
                        <a:pt x="1190" y="636"/>
                      </a:lnTo>
                      <a:lnTo>
                        <a:pt x="1188" y="634"/>
                      </a:lnTo>
                      <a:lnTo>
                        <a:pt x="1186" y="630"/>
                      </a:lnTo>
                      <a:lnTo>
                        <a:pt x="1186" y="628"/>
                      </a:lnTo>
                      <a:lnTo>
                        <a:pt x="1182" y="626"/>
                      </a:lnTo>
                      <a:lnTo>
                        <a:pt x="1182" y="626"/>
                      </a:lnTo>
                      <a:lnTo>
                        <a:pt x="1184" y="624"/>
                      </a:lnTo>
                      <a:lnTo>
                        <a:pt x="1188" y="624"/>
                      </a:lnTo>
                      <a:lnTo>
                        <a:pt x="1190" y="624"/>
                      </a:lnTo>
                      <a:lnTo>
                        <a:pt x="1192" y="622"/>
                      </a:lnTo>
                      <a:lnTo>
                        <a:pt x="1192" y="622"/>
                      </a:lnTo>
                      <a:lnTo>
                        <a:pt x="1188" y="620"/>
                      </a:lnTo>
                      <a:lnTo>
                        <a:pt x="1184" y="620"/>
                      </a:lnTo>
                      <a:lnTo>
                        <a:pt x="1182" y="618"/>
                      </a:lnTo>
                      <a:lnTo>
                        <a:pt x="1180" y="614"/>
                      </a:lnTo>
                      <a:lnTo>
                        <a:pt x="1180" y="614"/>
                      </a:lnTo>
                      <a:lnTo>
                        <a:pt x="1176" y="616"/>
                      </a:lnTo>
                      <a:lnTo>
                        <a:pt x="1176" y="620"/>
                      </a:lnTo>
                      <a:lnTo>
                        <a:pt x="1176" y="624"/>
                      </a:lnTo>
                      <a:lnTo>
                        <a:pt x="1176" y="628"/>
                      </a:lnTo>
                      <a:lnTo>
                        <a:pt x="1176" y="628"/>
                      </a:lnTo>
                      <a:lnTo>
                        <a:pt x="1172" y="626"/>
                      </a:lnTo>
                      <a:lnTo>
                        <a:pt x="1170" y="626"/>
                      </a:lnTo>
                      <a:lnTo>
                        <a:pt x="1166" y="628"/>
                      </a:lnTo>
                      <a:lnTo>
                        <a:pt x="1162" y="634"/>
                      </a:lnTo>
                      <a:lnTo>
                        <a:pt x="1156" y="638"/>
                      </a:lnTo>
                      <a:lnTo>
                        <a:pt x="1156" y="638"/>
                      </a:lnTo>
                      <a:lnTo>
                        <a:pt x="1154" y="632"/>
                      </a:lnTo>
                      <a:lnTo>
                        <a:pt x="1152" y="628"/>
                      </a:lnTo>
                      <a:lnTo>
                        <a:pt x="1152" y="628"/>
                      </a:lnTo>
                      <a:lnTo>
                        <a:pt x="1156" y="628"/>
                      </a:lnTo>
                      <a:lnTo>
                        <a:pt x="1158" y="628"/>
                      </a:lnTo>
                      <a:lnTo>
                        <a:pt x="1162" y="626"/>
                      </a:lnTo>
                      <a:lnTo>
                        <a:pt x="1164" y="620"/>
                      </a:lnTo>
                      <a:lnTo>
                        <a:pt x="1166" y="612"/>
                      </a:lnTo>
                      <a:lnTo>
                        <a:pt x="1166" y="612"/>
                      </a:lnTo>
                      <a:lnTo>
                        <a:pt x="1164" y="616"/>
                      </a:lnTo>
                      <a:lnTo>
                        <a:pt x="1162" y="618"/>
                      </a:lnTo>
                      <a:lnTo>
                        <a:pt x="1154" y="618"/>
                      </a:lnTo>
                      <a:lnTo>
                        <a:pt x="1154" y="618"/>
                      </a:lnTo>
                      <a:lnTo>
                        <a:pt x="1152" y="614"/>
                      </a:lnTo>
                      <a:lnTo>
                        <a:pt x="1154" y="610"/>
                      </a:lnTo>
                      <a:lnTo>
                        <a:pt x="1156" y="608"/>
                      </a:lnTo>
                      <a:lnTo>
                        <a:pt x="1152" y="604"/>
                      </a:lnTo>
                      <a:lnTo>
                        <a:pt x="1152" y="604"/>
                      </a:lnTo>
                      <a:lnTo>
                        <a:pt x="1156" y="602"/>
                      </a:lnTo>
                      <a:lnTo>
                        <a:pt x="1158" y="606"/>
                      </a:lnTo>
                      <a:lnTo>
                        <a:pt x="1160" y="608"/>
                      </a:lnTo>
                      <a:lnTo>
                        <a:pt x="1164" y="610"/>
                      </a:lnTo>
                      <a:lnTo>
                        <a:pt x="1164" y="610"/>
                      </a:lnTo>
                      <a:lnTo>
                        <a:pt x="1160" y="606"/>
                      </a:lnTo>
                      <a:lnTo>
                        <a:pt x="1160" y="604"/>
                      </a:lnTo>
                      <a:lnTo>
                        <a:pt x="1162" y="602"/>
                      </a:lnTo>
                      <a:lnTo>
                        <a:pt x="1162" y="602"/>
                      </a:lnTo>
                      <a:lnTo>
                        <a:pt x="1164" y="604"/>
                      </a:lnTo>
                      <a:lnTo>
                        <a:pt x="1166" y="606"/>
                      </a:lnTo>
                      <a:lnTo>
                        <a:pt x="1168" y="610"/>
                      </a:lnTo>
                      <a:lnTo>
                        <a:pt x="1168" y="610"/>
                      </a:lnTo>
                      <a:lnTo>
                        <a:pt x="1170" y="606"/>
                      </a:lnTo>
                      <a:lnTo>
                        <a:pt x="1172" y="606"/>
                      </a:lnTo>
                      <a:lnTo>
                        <a:pt x="1176" y="610"/>
                      </a:lnTo>
                      <a:lnTo>
                        <a:pt x="1182" y="612"/>
                      </a:lnTo>
                      <a:lnTo>
                        <a:pt x="1182" y="612"/>
                      </a:lnTo>
                      <a:lnTo>
                        <a:pt x="1184" y="608"/>
                      </a:lnTo>
                      <a:lnTo>
                        <a:pt x="1182" y="604"/>
                      </a:lnTo>
                      <a:lnTo>
                        <a:pt x="1180" y="600"/>
                      </a:lnTo>
                      <a:lnTo>
                        <a:pt x="1180" y="594"/>
                      </a:lnTo>
                      <a:lnTo>
                        <a:pt x="1180" y="594"/>
                      </a:lnTo>
                      <a:lnTo>
                        <a:pt x="1176" y="598"/>
                      </a:lnTo>
                      <a:lnTo>
                        <a:pt x="1172" y="598"/>
                      </a:lnTo>
                      <a:lnTo>
                        <a:pt x="1170" y="598"/>
                      </a:lnTo>
                      <a:lnTo>
                        <a:pt x="1168" y="594"/>
                      </a:lnTo>
                      <a:lnTo>
                        <a:pt x="1166" y="586"/>
                      </a:lnTo>
                      <a:lnTo>
                        <a:pt x="1164" y="578"/>
                      </a:lnTo>
                      <a:lnTo>
                        <a:pt x="1164" y="578"/>
                      </a:lnTo>
                      <a:lnTo>
                        <a:pt x="1172" y="582"/>
                      </a:lnTo>
                      <a:lnTo>
                        <a:pt x="1172" y="582"/>
                      </a:lnTo>
                      <a:lnTo>
                        <a:pt x="1168" y="574"/>
                      </a:lnTo>
                      <a:lnTo>
                        <a:pt x="1168" y="570"/>
                      </a:lnTo>
                      <a:lnTo>
                        <a:pt x="1168" y="564"/>
                      </a:lnTo>
                      <a:lnTo>
                        <a:pt x="1166" y="558"/>
                      </a:lnTo>
                      <a:lnTo>
                        <a:pt x="1166" y="558"/>
                      </a:lnTo>
                      <a:lnTo>
                        <a:pt x="1168" y="558"/>
                      </a:lnTo>
                      <a:lnTo>
                        <a:pt x="1168" y="560"/>
                      </a:lnTo>
                      <a:lnTo>
                        <a:pt x="1170" y="562"/>
                      </a:lnTo>
                      <a:lnTo>
                        <a:pt x="1172" y="562"/>
                      </a:lnTo>
                      <a:lnTo>
                        <a:pt x="1172" y="562"/>
                      </a:lnTo>
                      <a:lnTo>
                        <a:pt x="1172" y="562"/>
                      </a:lnTo>
                      <a:lnTo>
                        <a:pt x="1172" y="560"/>
                      </a:lnTo>
                      <a:lnTo>
                        <a:pt x="1168" y="556"/>
                      </a:lnTo>
                      <a:lnTo>
                        <a:pt x="1168" y="556"/>
                      </a:lnTo>
                      <a:lnTo>
                        <a:pt x="1172" y="556"/>
                      </a:lnTo>
                      <a:lnTo>
                        <a:pt x="1174" y="558"/>
                      </a:lnTo>
                      <a:lnTo>
                        <a:pt x="1176" y="560"/>
                      </a:lnTo>
                      <a:lnTo>
                        <a:pt x="1176" y="564"/>
                      </a:lnTo>
                      <a:lnTo>
                        <a:pt x="1176" y="574"/>
                      </a:lnTo>
                      <a:lnTo>
                        <a:pt x="1176" y="578"/>
                      </a:lnTo>
                      <a:lnTo>
                        <a:pt x="1180" y="582"/>
                      </a:lnTo>
                      <a:lnTo>
                        <a:pt x="1180" y="582"/>
                      </a:lnTo>
                      <a:lnTo>
                        <a:pt x="1180" y="574"/>
                      </a:lnTo>
                      <a:lnTo>
                        <a:pt x="1182" y="564"/>
                      </a:lnTo>
                      <a:lnTo>
                        <a:pt x="1182" y="564"/>
                      </a:lnTo>
                      <a:lnTo>
                        <a:pt x="1186" y="566"/>
                      </a:lnTo>
                      <a:lnTo>
                        <a:pt x="1186" y="568"/>
                      </a:lnTo>
                      <a:lnTo>
                        <a:pt x="1188" y="570"/>
                      </a:lnTo>
                      <a:lnTo>
                        <a:pt x="1190" y="572"/>
                      </a:lnTo>
                      <a:lnTo>
                        <a:pt x="1190" y="572"/>
                      </a:lnTo>
                      <a:lnTo>
                        <a:pt x="1188" y="568"/>
                      </a:lnTo>
                      <a:lnTo>
                        <a:pt x="1188" y="564"/>
                      </a:lnTo>
                      <a:lnTo>
                        <a:pt x="1190" y="562"/>
                      </a:lnTo>
                      <a:lnTo>
                        <a:pt x="1196" y="562"/>
                      </a:lnTo>
                      <a:lnTo>
                        <a:pt x="1196" y="562"/>
                      </a:lnTo>
                      <a:lnTo>
                        <a:pt x="1196" y="560"/>
                      </a:lnTo>
                      <a:lnTo>
                        <a:pt x="1194" y="558"/>
                      </a:lnTo>
                      <a:lnTo>
                        <a:pt x="1188" y="558"/>
                      </a:lnTo>
                      <a:lnTo>
                        <a:pt x="1184" y="556"/>
                      </a:lnTo>
                      <a:lnTo>
                        <a:pt x="1184" y="554"/>
                      </a:lnTo>
                      <a:lnTo>
                        <a:pt x="1182" y="550"/>
                      </a:lnTo>
                      <a:lnTo>
                        <a:pt x="1182" y="550"/>
                      </a:lnTo>
                      <a:lnTo>
                        <a:pt x="1186" y="552"/>
                      </a:lnTo>
                      <a:lnTo>
                        <a:pt x="1188" y="550"/>
                      </a:lnTo>
                      <a:lnTo>
                        <a:pt x="1190" y="548"/>
                      </a:lnTo>
                      <a:lnTo>
                        <a:pt x="1192" y="550"/>
                      </a:lnTo>
                      <a:lnTo>
                        <a:pt x="1192" y="550"/>
                      </a:lnTo>
                      <a:lnTo>
                        <a:pt x="1190" y="536"/>
                      </a:lnTo>
                      <a:lnTo>
                        <a:pt x="1190" y="536"/>
                      </a:lnTo>
                      <a:lnTo>
                        <a:pt x="1198" y="536"/>
                      </a:lnTo>
                      <a:lnTo>
                        <a:pt x="1198" y="536"/>
                      </a:lnTo>
                      <a:lnTo>
                        <a:pt x="1198" y="532"/>
                      </a:lnTo>
                      <a:lnTo>
                        <a:pt x="1196" y="532"/>
                      </a:lnTo>
                      <a:lnTo>
                        <a:pt x="1192" y="530"/>
                      </a:lnTo>
                      <a:lnTo>
                        <a:pt x="1192" y="528"/>
                      </a:lnTo>
                      <a:lnTo>
                        <a:pt x="1192" y="528"/>
                      </a:lnTo>
                      <a:lnTo>
                        <a:pt x="1192" y="524"/>
                      </a:lnTo>
                      <a:lnTo>
                        <a:pt x="1194" y="524"/>
                      </a:lnTo>
                      <a:lnTo>
                        <a:pt x="1196" y="526"/>
                      </a:lnTo>
                      <a:lnTo>
                        <a:pt x="1198" y="528"/>
                      </a:lnTo>
                      <a:lnTo>
                        <a:pt x="1198" y="528"/>
                      </a:lnTo>
                      <a:lnTo>
                        <a:pt x="1196" y="522"/>
                      </a:lnTo>
                      <a:lnTo>
                        <a:pt x="1192" y="518"/>
                      </a:lnTo>
                      <a:lnTo>
                        <a:pt x="1192" y="518"/>
                      </a:lnTo>
                      <a:lnTo>
                        <a:pt x="1196" y="518"/>
                      </a:lnTo>
                      <a:lnTo>
                        <a:pt x="1200" y="522"/>
                      </a:lnTo>
                      <a:lnTo>
                        <a:pt x="1206" y="530"/>
                      </a:lnTo>
                      <a:lnTo>
                        <a:pt x="1212" y="542"/>
                      </a:lnTo>
                      <a:lnTo>
                        <a:pt x="1214" y="546"/>
                      </a:lnTo>
                      <a:lnTo>
                        <a:pt x="1220" y="550"/>
                      </a:lnTo>
                      <a:lnTo>
                        <a:pt x="1220" y="550"/>
                      </a:lnTo>
                      <a:lnTo>
                        <a:pt x="1214" y="536"/>
                      </a:lnTo>
                      <a:lnTo>
                        <a:pt x="1206" y="524"/>
                      </a:lnTo>
                      <a:lnTo>
                        <a:pt x="1206" y="524"/>
                      </a:lnTo>
                      <a:lnTo>
                        <a:pt x="1208" y="524"/>
                      </a:lnTo>
                      <a:lnTo>
                        <a:pt x="1210" y="524"/>
                      </a:lnTo>
                      <a:lnTo>
                        <a:pt x="1214" y="528"/>
                      </a:lnTo>
                      <a:lnTo>
                        <a:pt x="1218" y="534"/>
                      </a:lnTo>
                      <a:lnTo>
                        <a:pt x="1224" y="538"/>
                      </a:lnTo>
                      <a:lnTo>
                        <a:pt x="1224" y="538"/>
                      </a:lnTo>
                      <a:lnTo>
                        <a:pt x="1220" y="532"/>
                      </a:lnTo>
                      <a:lnTo>
                        <a:pt x="1216" y="526"/>
                      </a:lnTo>
                      <a:lnTo>
                        <a:pt x="1212" y="522"/>
                      </a:lnTo>
                      <a:lnTo>
                        <a:pt x="1210" y="516"/>
                      </a:lnTo>
                      <a:lnTo>
                        <a:pt x="1210" y="516"/>
                      </a:lnTo>
                      <a:lnTo>
                        <a:pt x="1214" y="516"/>
                      </a:lnTo>
                      <a:lnTo>
                        <a:pt x="1218" y="518"/>
                      </a:lnTo>
                      <a:lnTo>
                        <a:pt x="1222" y="522"/>
                      </a:lnTo>
                      <a:lnTo>
                        <a:pt x="1226" y="528"/>
                      </a:lnTo>
                      <a:lnTo>
                        <a:pt x="1230" y="534"/>
                      </a:lnTo>
                      <a:lnTo>
                        <a:pt x="1230" y="534"/>
                      </a:lnTo>
                      <a:lnTo>
                        <a:pt x="1234" y="530"/>
                      </a:lnTo>
                      <a:lnTo>
                        <a:pt x="1232" y="528"/>
                      </a:lnTo>
                      <a:lnTo>
                        <a:pt x="1230" y="526"/>
                      </a:lnTo>
                      <a:lnTo>
                        <a:pt x="1228" y="522"/>
                      </a:lnTo>
                      <a:lnTo>
                        <a:pt x="1228" y="522"/>
                      </a:lnTo>
                      <a:lnTo>
                        <a:pt x="1238" y="524"/>
                      </a:lnTo>
                      <a:lnTo>
                        <a:pt x="1246" y="528"/>
                      </a:lnTo>
                      <a:lnTo>
                        <a:pt x="1264" y="534"/>
                      </a:lnTo>
                      <a:lnTo>
                        <a:pt x="1264" y="534"/>
                      </a:lnTo>
                      <a:lnTo>
                        <a:pt x="1264" y="540"/>
                      </a:lnTo>
                      <a:lnTo>
                        <a:pt x="1264" y="542"/>
                      </a:lnTo>
                      <a:lnTo>
                        <a:pt x="1266" y="542"/>
                      </a:lnTo>
                      <a:lnTo>
                        <a:pt x="1266" y="542"/>
                      </a:lnTo>
                      <a:lnTo>
                        <a:pt x="1264" y="544"/>
                      </a:lnTo>
                      <a:lnTo>
                        <a:pt x="1260" y="546"/>
                      </a:lnTo>
                      <a:lnTo>
                        <a:pt x="1252" y="544"/>
                      </a:lnTo>
                      <a:lnTo>
                        <a:pt x="1252" y="544"/>
                      </a:lnTo>
                      <a:lnTo>
                        <a:pt x="1264" y="550"/>
                      </a:lnTo>
                      <a:lnTo>
                        <a:pt x="1270" y="552"/>
                      </a:lnTo>
                      <a:lnTo>
                        <a:pt x="1274" y="556"/>
                      </a:lnTo>
                      <a:lnTo>
                        <a:pt x="1274" y="556"/>
                      </a:lnTo>
                      <a:lnTo>
                        <a:pt x="1272" y="552"/>
                      </a:lnTo>
                      <a:lnTo>
                        <a:pt x="1276" y="552"/>
                      </a:lnTo>
                      <a:lnTo>
                        <a:pt x="1288" y="554"/>
                      </a:lnTo>
                      <a:lnTo>
                        <a:pt x="1288" y="554"/>
                      </a:lnTo>
                      <a:lnTo>
                        <a:pt x="1288" y="552"/>
                      </a:lnTo>
                      <a:lnTo>
                        <a:pt x="1288" y="550"/>
                      </a:lnTo>
                      <a:lnTo>
                        <a:pt x="1286" y="548"/>
                      </a:lnTo>
                      <a:lnTo>
                        <a:pt x="1286" y="544"/>
                      </a:lnTo>
                      <a:lnTo>
                        <a:pt x="1286" y="544"/>
                      </a:lnTo>
                      <a:lnTo>
                        <a:pt x="1292" y="548"/>
                      </a:lnTo>
                      <a:lnTo>
                        <a:pt x="1296" y="548"/>
                      </a:lnTo>
                      <a:lnTo>
                        <a:pt x="1300" y="550"/>
                      </a:lnTo>
                      <a:lnTo>
                        <a:pt x="1304" y="552"/>
                      </a:lnTo>
                      <a:lnTo>
                        <a:pt x="1304" y="552"/>
                      </a:lnTo>
                      <a:lnTo>
                        <a:pt x="1302" y="554"/>
                      </a:lnTo>
                      <a:lnTo>
                        <a:pt x="1300" y="556"/>
                      </a:lnTo>
                      <a:lnTo>
                        <a:pt x="1300" y="556"/>
                      </a:lnTo>
                      <a:lnTo>
                        <a:pt x="1300" y="556"/>
                      </a:lnTo>
                      <a:lnTo>
                        <a:pt x="1312" y="560"/>
                      </a:lnTo>
                      <a:lnTo>
                        <a:pt x="1318" y="562"/>
                      </a:lnTo>
                      <a:lnTo>
                        <a:pt x="1324" y="566"/>
                      </a:lnTo>
                      <a:lnTo>
                        <a:pt x="1324" y="566"/>
                      </a:lnTo>
                      <a:lnTo>
                        <a:pt x="1322" y="564"/>
                      </a:lnTo>
                      <a:lnTo>
                        <a:pt x="1322" y="560"/>
                      </a:lnTo>
                      <a:lnTo>
                        <a:pt x="1322" y="560"/>
                      </a:lnTo>
                      <a:lnTo>
                        <a:pt x="1336" y="560"/>
                      </a:lnTo>
                      <a:lnTo>
                        <a:pt x="1348" y="562"/>
                      </a:lnTo>
                      <a:lnTo>
                        <a:pt x="1374" y="570"/>
                      </a:lnTo>
                      <a:lnTo>
                        <a:pt x="1398" y="580"/>
                      </a:lnTo>
                      <a:lnTo>
                        <a:pt x="1410" y="584"/>
                      </a:lnTo>
                      <a:lnTo>
                        <a:pt x="1422" y="586"/>
                      </a:lnTo>
                      <a:lnTo>
                        <a:pt x="1422" y="586"/>
                      </a:lnTo>
                      <a:lnTo>
                        <a:pt x="1448" y="598"/>
                      </a:lnTo>
                      <a:lnTo>
                        <a:pt x="1460" y="604"/>
                      </a:lnTo>
                      <a:lnTo>
                        <a:pt x="1472" y="610"/>
                      </a:lnTo>
                      <a:lnTo>
                        <a:pt x="1482" y="618"/>
                      </a:lnTo>
                      <a:lnTo>
                        <a:pt x="1492" y="628"/>
                      </a:lnTo>
                      <a:lnTo>
                        <a:pt x="1498" y="640"/>
                      </a:lnTo>
                      <a:lnTo>
                        <a:pt x="1500" y="656"/>
                      </a:lnTo>
                      <a:lnTo>
                        <a:pt x="1500" y="656"/>
                      </a:lnTo>
                      <a:lnTo>
                        <a:pt x="1468" y="654"/>
                      </a:lnTo>
                      <a:lnTo>
                        <a:pt x="1438" y="652"/>
                      </a:lnTo>
                      <a:lnTo>
                        <a:pt x="1426" y="650"/>
                      </a:lnTo>
                      <a:lnTo>
                        <a:pt x="1412" y="646"/>
                      </a:lnTo>
                      <a:lnTo>
                        <a:pt x="1400" y="642"/>
                      </a:lnTo>
                      <a:lnTo>
                        <a:pt x="1390" y="636"/>
                      </a:lnTo>
                      <a:lnTo>
                        <a:pt x="1390" y="636"/>
                      </a:lnTo>
                      <a:lnTo>
                        <a:pt x="1394" y="640"/>
                      </a:lnTo>
                      <a:lnTo>
                        <a:pt x="1400" y="644"/>
                      </a:lnTo>
                      <a:lnTo>
                        <a:pt x="1412" y="650"/>
                      </a:lnTo>
                      <a:lnTo>
                        <a:pt x="1424" y="656"/>
                      </a:lnTo>
                      <a:lnTo>
                        <a:pt x="1434" y="664"/>
                      </a:lnTo>
                      <a:lnTo>
                        <a:pt x="1434" y="664"/>
                      </a:lnTo>
                      <a:lnTo>
                        <a:pt x="1450" y="668"/>
                      </a:lnTo>
                      <a:lnTo>
                        <a:pt x="1462" y="674"/>
                      </a:lnTo>
                      <a:lnTo>
                        <a:pt x="1472" y="682"/>
                      </a:lnTo>
                      <a:lnTo>
                        <a:pt x="1482" y="692"/>
                      </a:lnTo>
                      <a:lnTo>
                        <a:pt x="1502" y="710"/>
                      </a:lnTo>
                      <a:lnTo>
                        <a:pt x="1512" y="720"/>
                      </a:lnTo>
                      <a:lnTo>
                        <a:pt x="1522" y="728"/>
                      </a:lnTo>
                      <a:lnTo>
                        <a:pt x="1522" y="728"/>
                      </a:lnTo>
                      <a:lnTo>
                        <a:pt x="1532" y="728"/>
                      </a:lnTo>
                      <a:lnTo>
                        <a:pt x="1538" y="728"/>
                      </a:lnTo>
                      <a:lnTo>
                        <a:pt x="1550" y="734"/>
                      </a:lnTo>
                      <a:lnTo>
                        <a:pt x="1562" y="740"/>
                      </a:lnTo>
                      <a:lnTo>
                        <a:pt x="1568" y="740"/>
                      </a:lnTo>
                      <a:lnTo>
                        <a:pt x="1574" y="740"/>
                      </a:lnTo>
                      <a:lnTo>
                        <a:pt x="1574" y="740"/>
                      </a:lnTo>
                      <a:lnTo>
                        <a:pt x="1574" y="736"/>
                      </a:lnTo>
                      <a:lnTo>
                        <a:pt x="1572" y="732"/>
                      </a:lnTo>
                      <a:lnTo>
                        <a:pt x="1566" y="726"/>
                      </a:lnTo>
                      <a:lnTo>
                        <a:pt x="1556" y="722"/>
                      </a:lnTo>
                      <a:lnTo>
                        <a:pt x="1546" y="716"/>
                      </a:lnTo>
                      <a:lnTo>
                        <a:pt x="1536" y="712"/>
                      </a:lnTo>
                      <a:lnTo>
                        <a:pt x="1526" y="708"/>
                      </a:lnTo>
                      <a:lnTo>
                        <a:pt x="1518" y="702"/>
                      </a:lnTo>
                      <a:lnTo>
                        <a:pt x="1516" y="698"/>
                      </a:lnTo>
                      <a:lnTo>
                        <a:pt x="1516" y="692"/>
                      </a:lnTo>
                      <a:lnTo>
                        <a:pt x="1516" y="692"/>
                      </a:lnTo>
                      <a:lnTo>
                        <a:pt x="1534" y="696"/>
                      </a:lnTo>
                      <a:lnTo>
                        <a:pt x="1542" y="700"/>
                      </a:lnTo>
                      <a:lnTo>
                        <a:pt x="1544" y="702"/>
                      </a:lnTo>
                      <a:lnTo>
                        <a:pt x="1546" y="706"/>
                      </a:lnTo>
                      <a:lnTo>
                        <a:pt x="1546" y="706"/>
                      </a:lnTo>
                      <a:lnTo>
                        <a:pt x="1548" y="704"/>
                      </a:lnTo>
                      <a:lnTo>
                        <a:pt x="1550" y="702"/>
                      </a:lnTo>
                      <a:lnTo>
                        <a:pt x="1556" y="702"/>
                      </a:lnTo>
                      <a:lnTo>
                        <a:pt x="1562" y="704"/>
                      </a:lnTo>
                      <a:lnTo>
                        <a:pt x="1566" y="706"/>
                      </a:lnTo>
                      <a:lnTo>
                        <a:pt x="1566" y="706"/>
                      </a:lnTo>
                      <a:lnTo>
                        <a:pt x="1568" y="702"/>
                      </a:lnTo>
                      <a:lnTo>
                        <a:pt x="1576" y="702"/>
                      </a:lnTo>
                      <a:lnTo>
                        <a:pt x="1576" y="702"/>
                      </a:lnTo>
                      <a:lnTo>
                        <a:pt x="1554" y="690"/>
                      </a:lnTo>
                      <a:lnTo>
                        <a:pt x="1544" y="682"/>
                      </a:lnTo>
                      <a:lnTo>
                        <a:pt x="1534" y="674"/>
                      </a:lnTo>
                      <a:lnTo>
                        <a:pt x="1526" y="666"/>
                      </a:lnTo>
                      <a:lnTo>
                        <a:pt x="1518" y="656"/>
                      </a:lnTo>
                      <a:lnTo>
                        <a:pt x="1514" y="644"/>
                      </a:lnTo>
                      <a:lnTo>
                        <a:pt x="1510" y="630"/>
                      </a:lnTo>
                      <a:lnTo>
                        <a:pt x="1510" y="630"/>
                      </a:lnTo>
                      <a:lnTo>
                        <a:pt x="1518" y="630"/>
                      </a:lnTo>
                      <a:lnTo>
                        <a:pt x="1526" y="632"/>
                      </a:lnTo>
                      <a:lnTo>
                        <a:pt x="1544" y="638"/>
                      </a:lnTo>
                      <a:lnTo>
                        <a:pt x="1544" y="638"/>
                      </a:lnTo>
                      <a:lnTo>
                        <a:pt x="1532" y="626"/>
                      </a:lnTo>
                      <a:lnTo>
                        <a:pt x="1520" y="616"/>
                      </a:lnTo>
                      <a:lnTo>
                        <a:pt x="1508" y="608"/>
                      </a:lnTo>
                      <a:lnTo>
                        <a:pt x="1500" y="604"/>
                      </a:lnTo>
                      <a:lnTo>
                        <a:pt x="1490" y="602"/>
                      </a:lnTo>
                      <a:lnTo>
                        <a:pt x="1490" y="602"/>
                      </a:lnTo>
                      <a:lnTo>
                        <a:pt x="1476" y="590"/>
                      </a:lnTo>
                      <a:lnTo>
                        <a:pt x="1462" y="578"/>
                      </a:lnTo>
                      <a:lnTo>
                        <a:pt x="1444" y="568"/>
                      </a:lnTo>
                      <a:lnTo>
                        <a:pt x="1436" y="564"/>
                      </a:lnTo>
                      <a:lnTo>
                        <a:pt x="1424" y="560"/>
                      </a:lnTo>
                      <a:lnTo>
                        <a:pt x="1424" y="560"/>
                      </a:lnTo>
                      <a:lnTo>
                        <a:pt x="1432" y="558"/>
                      </a:lnTo>
                      <a:lnTo>
                        <a:pt x="1440" y="556"/>
                      </a:lnTo>
                      <a:lnTo>
                        <a:pt x="1448" y="558"/>
                      </a:lnTo>
                      <a:lnTo>
                        <a:pt x="1456" y="560"/>
                      </a:lnTo>
                      <a:lnTo>
                        <a:pt x="1472" y="566"/>
                      </a:lnTo>
                      <a:lnTo>
                        <a:pt x="1486" y="574"/>
                      </a:lnTo>
                      <a:lnTo>
                        <a:pt x="1486" y="574"/>
                      </a:lnTo>
                      <a:lnTo>
                        <a:pt x="1484" y="578"/>
                      </a:lnTo>
                      <a:lnTo>
                        <a:pt x="1484" y="580"/>
                      </a:lnTo>
                      <a:lnTo>
                        <a:pt x="1480" y="580"/>
                      </a:lnTo>
                      <a:lnTo>
                        <a:pt x="1480" y="580"/>
                      </a:lnTo>
                      <a:lnTo>
                        <a:pt x="1490" y="590"/>
                      </a:lnTo>
                      <a:lnTo>
                        <a:pt x="1502" y="596"/>
                      </a:lnTo>
                      <a:lnTo>
                        <a:pt x="1516" y="602"/>
                      </a:lnTo>
                      <a:lnTo>
                        <a:pt x="1532" y="606"/>
                      </a:lnTo>
                      <a:lnTo>
                        <a:pt x="1532" y="606"/>
                      </a:lnTo>
                      <a:lnTo>
                        <a:pt x="1534" y="606"/>
                      </a:lnTo>
                      <a:lnTo>
                        <a:pt x="1534" y="604"/>
                      </a:lnTo>
                      <a:lnTo>
                        <a:pt x="1536" y="602"/>
                      </a:lnTo>
                      <a:lnTo>
                        <a:pt x="1538" y="600"/>
                      </a:lnTo>
                      <a:lnTo>
                        <a:pt x="1538" y="600"/>
                      </a:lnTo>
                      <a:lnTo>
                        <a:pt x="1526" y="592"/>
                      </a:lnTo>
                      <a:lnTo>
                        <a:pt x="1516" y="584"/>
                      </a:lnTo>
                      <a:lnTo>
                        <a:pt x="1508" y="574"/>
                      </a:lnTo>
                      <a:lnTo>
                        <a:pt x="1502" y="564"/>
                      </a:lnTo>
                      <a:lnTo>
                        <a:pt x="1492" y="540"/>
                      </a:lnTo>
                      <a:lnTo>
                        <a:pt x="1482" y="516"/>
                      </a:lnTo>
                      <a:lnTo>
                        <a:pt x="1482" y="516"/>
                      </a:lnTo>
                      <a:lnTo>
                        <a:pt x="1486" y="520"/>
                      </a:lnTo>
                      <a:lnTo>
                        <a:pt x="1490" y="522"/>
                      </a:lnTo>
                      <a:lnTo>
                        <a:pt x="1498" y="528"/>
                      </a:lnTo>
                      <a:lnTo>
                        <a:pt x="1506" y="532"/>
                      </a:lnTo>
                      <a:lnTo>
                        <a:pt x="1508" y="536"/>
                      </a:lnTo>
                      <a:lnTo>
                        <a:pt x="1510" y="540"/>
                      </a:lnTo>
                      <a:lnTo>
                        <a:pt x="1510" y="540"/>
                      </a:lnTo>
                      <a:lnTo>
                        <a:pt x="1514" y="540"/>
                      </a:lnTo>
                      <a:lnTo>
                        <a:pt x="1516" y="538"/>
                      </a:lnTo>
                      <a:lnTo>
                        <a:pt x="1520" y="536"/>
                      </a:lnTo>
                      <a:lnTo>
                        <a:pt x="1522" y="536"/>
                      </a:lnTo>
                      <a:lnTo>
                        <a:pt x="1522" y="536"/>
                      </a:lnTo>
                      <a:lnTo>
                        <a:pt x="1520" y="532"/>
                      </a:lnTo>
                      <a:lnTo>
                        <a:pt x="1514" y="530"/>
                      </a:lnTo>
                      <a:lnTo>
                        <a:pt x="1512" y="526"/>
                      </a:lnTo>
                      <a:lnTo>
                        <a:pt x="1510" y="526"/>
                      </a:lnTo>
                      <a:lnTo>
                        <a:pt x="1512" y="524"/>
                      </a:lnTo>
                      <a:lnTo>
                        <a:pt x="1512" y="524"/>
                      </a:lnTo>
                      <a:lnTo>
                        <a:pt x="1512" y="520"/>
                      </a:lnTo>
                      <a:lnTo>
                        <a:pt x="1514" y="520"/>
                      </a:lnTo>
                      <a:lnTo>
                        <a:pt x="1518" y="520"/>
                      </a:lnTo>
                      <a:lnTo>
                        <a:pt x="1520" y="518"/>
                      </a:lnTo>
                      <a:lnTo>
                        <a:pt x="1520" y="518"/>
                      </a:lnTo>
                      <a:lnTo>
                        <a:pt x="1514" y="510"/>
                      </a:lnTo>
                      <a:lnTo>
                        <a:pt x="1510" y="502"/>
                      </a:lnTo>
                      <a:lnTo>
                        <a:pt x="1510" y="502"/>
                      </a:lnTo>
                      <a:lnTo>
                        <a:pt x="1518" y="504"/>
                      </a:lnTo>
                      <a:lnTo>
                        <a:pt x="1526" y="508"/>
                      </a:lnTo>
                      <a:lnTo>
                        <a:pt x="1534" y="512"/>
                      </a:lnTo>
                      <a:lnTo>
                        <a:pt x="1544" y="516"/>
                      </a:lnTo>
                      <a:lnTo>
                        <a:pt x="1544" y="516"/>
                      </a:lnTo>
                      <a:lnTo>
                        <a:pt x="1534" y="504"/>
                      </a:lnTo>
                      <a:lnTo>
                        <a:pt x="1522" y="496"/>
                      </a:lnTo>
                      <a:lnTo>
                        <a:pt x="1508" y="490"/>
                      </a:lnTo>
                      <a:lnTo>
                        <a:pt x="1494" y="486"/>
                      </a:lnTo>
                      <a:lnTo>
                        <a:pt x="1464" y="478"/>
                      </a:lnTo>
                      <a:lnTo>
                        <a:pt x="1450" y="472"/>
                      </a:lnTo>
                      <a:lnTo>
                        <a:pt x="1436" y="464"/>
                      </a:lnTo>
                      <a:lnTo>
                        <a:pt x="1436" y="464"/>
                      </a:lnTo>
                      <a:lnTo>
                        <a:pt x="1458" y="470"/>
                      </a:lnTo>
                      <a:lnTo>
                        <a:pt x="1468" y="474"/>
                      </a:lnTo>
                      <a:lnTo>
                        <a:pt x="1478" y="478"/>
                      </a:lnTo>
                      <a:lnTo>
                        <a:pt x="1478" y="478"/>
                      </a:lnTo>
                      <a:lnTo>
                        <a:pt x="1480" y="476"/>
                      </a:lnTo>
                      <a:lnTo>
                        <a:pt x="1480" y="476"/>
                      </a:lnTo>
                      <a:lnTo>
                        <a:pt x="1478" y="472"/>
                      </a:lnTo>
                      <a:lnTo>
                        <a:pt x="1478" y="472"/>
                      </a:lnTo>
                      <a:lnTo>
                        <a:pt x="1510" y="472"/>
                      </a:lnTo>
                      <a:lnTo>
                        <a:pt x="1540" y="474"/>
                      </a:lnTo>
                      <a:lnTo>
                        <a:pt x="1568" y="480"/>
                      </a:lnTo>
                      <a:lnTo>
                        <a:pt x="1594" y="486"/>
                      </a:lnTo>
                      <a:lnTo>
                        <a:pt x="1594" y="486"/>
                      </a:lnTo>
                      <a:lnTo>
                        <a:pt x="1586" y="480"/>
                      </a:lnTo>
                      <a:lnTo>
                        <a:pt x="1578" y="476"/>
                      </a:lnTo>
                      <a:lnTo>
                        <a:pt x="1562" y="470"/>
                      </a:lnTo>
                      <a:lnTo>
                        <a:pt x="1544" y="464"/>
                      </a:lnTo>
                      <a:lnTo>
                        <a:pt x="1526" y="458"/>
                      </a:lnTo>
                      <a:lnTo>
                        <a:pt x="1526" y="458"/>
                      </a:lnTo>
                      <a:lnTo>
                        <a:pt x="1514" y="458"/>
                      </a:lnTo>
                      <a:lnTo>
                        <a:pt x="1504" y="456"/>
                      </a:lnTo>
                      <a:lnTo>
                        <a:pt x="1486" y="448"/>
                      </a:lnTo>
                      <a:lnTo>
                        <a:pt x="1468" y="440"/>
                      </a:lnTo>
                      <a:lnTo>
                        <a:pt x="1446" y="434"/>
                      </a:lnTo>
                      <a:lnTo>
                        <a:pt x="1446" y="434"/>
                      </a:lnTo>
                      <a:lnTo>
                        <a:pt x="1430" y="428"/>
                      </a:lnTo>
                      <a:lnTo>
                        <a:pt x="1416" y="418"/>
                      </a:lnTo>
                      <a:lnTo>
                        <a:pt x="1400" y="408"/>
                      </a:lnTo>
                      <a:lnTo>
                        <a:pt x="1384" y="398"/>
                      </a:lnTo>
                      <a:lnTo>
                        <a:pt x="1384" y="398"/>
                      </a:lnTo>
                      <a:lnTo>
                        <a:pt x="1350" y="384"/>
                      </a:lnTo>
                      <a:lnTo>
                        <a:pt x="1318" y="370"/>
                      </a:lnTo>
                      <a:lnTo>
                        <a:pt x="1318" y="370"/>
                      </a:lnTo>
                      <a:lnTo>
                        <a:pt x="1326" y="370"/>
                      </a:lnTo>
                      <a:lnTo>
                        <a:pt x="1334" y="372"/>
                      </a:lnTo>
                      <a:lnTo>
                        <a:pt x="1340" y="376"/>
                      </a:lnTo>
                      <a:lnTo>
                        <a:pt x="1346" y="382"/>
                      </a:lnTo>
                      <a:lnTo>
                        <a:pt x="1346" y="382"/>
                      </a:lnTo>
                      <a:lnTo>
                        <a:pt x="1348" y="384"/>
                      </a:lnTo>
                      <a:lnTo>
                        <a:pt x="1350" y="382"/>
                      </a:lnTo>
                      <a:lnTo>
                        <a:pt x="1352" y="380"/>
                      </a:lnTo>
                      <a:lnTo>
                        <a:pt x="1356" y="378"/>
                      </a:lnTo>
                      <a:lnTo>
                        <a:pt x="1356" y="378"/>
                      </a:lnTo>
                      <a:lnTo>
                        <a:pt x="1436" y="404"/>
                      </a:lnTo>
                      <a:lnTo>
                        <a:pt x="1520" y="432"/>
                      </a:lnTo>
                      <a:lnTo>
                        <a:pt x="1562" y="446"/>
                      </a:lnTo>
                      <a:lnTo>
                        <a:pt x="1602" y="462"/>
                      </a:lnTo>
                      <a:lnTo>
                        <a:pt x="1642" y="480"/>
                      </a:lnTo>
                      <a:lnTo>
                        <a:pt x="1678" y="498"/>
                      </a:lnTo>
                      <a:lnTo>
                        <a:pt x="1678" y="498"/>
                      </a:lnTo>
                      <a:lnTo>
                        <a:pt x="1680" y="504"/>
                      </a:lnTo>
                      <a:lnTo>
                        <a:pt x="1684" y="508"/>
                      </a:lnTo>
                      <a:lnTo>
                        <a:pt x="1688" y="512"/>
                      </a:lnTo>
                      <a:lnTo>
                        <a:pt x="1690" y="516"/>
                      </a:lnTo>
                      <a:lnTo>
                        <a:pt x="1690" y="516"/>
                      </a:lnTo>
                      <a:lnTo>
                        <a:pt x="1684" y="514"/>
                      </a:lnTo>
                      <a:lnTo>
                        <a:pt x="1676" y="512"/>
                      </a:lnTo>
                      <a:lnTo>
                        <a:pt x="1676" y="512"/>
                      </a:lnTo>
                      <a:lnTo>
                        <a:pt x="1680" y="518"/>
                      </a:lnTo>
                      <a:lnTo>
                        <a:pt x="1686" y="520"/>
                      </a:lnTo>
                      <a:lnTo>
                        <a:pt x="1690" y="522"/>
                      </a:lnTo>
                      <a:lnTo>
                        <a:pt x="1696" y="522"/>
                      </a:lnTo>
                      <a:lnTo>
                        <a:pt x="1710" y="520"/>
                      </a:lnTo>
                      <a:lnTo>
                        <a:pt x="1720" y="516"/>
                      </a:lnTo>
                      <a:lnTo>
                        <a:pt x="1720" y="516"/>
                      </a:lnTo>
                      <a:lnTo>
                        <a:pt x="1698" y="502"/>
                      </a:lnTo>
                      <a:lnTo>
                        <a:pt x="1676" y="488"/>
                      </a:lnTo>
                      <a:lnTo>
                        <a:pt x="1654" y="474"/>
                      </a:lnTo>
                      <a:lnTo>
                        <a:pt x="1642" y="468"/>
                      </a:lnTo>
                      <a:lnTo>
                        <a:pt x="1628" y="462"/>
                      </a:lnTo>
                      <a:lnTo>
                        <a:pt x="1628" y="462"/>
                      </a:lnTo>
                      <a:lnTo>
                        <a:pt x="1612" y="458"/>
                      </a:lnTo>
                      <a:lnTo>
                        <a:pt x="1598" y="454"/>
                      </a:lnTo>
                      <a:lnTo>
                        <a:pt x="1592" y="452"/>
                      </a:lnTo>
                      <a:lnTo>
                        <a:pt x="1586" y="450"/>
                      </a:lnTo>
                      <a:lnTo>
                        <a:pt x="1584" y="444"/>
                      </a:lnTo>
                      <a:lnTo>
                        <a:pt x="1580" y="438"/>
                      </a:lnTo>
                      <a:lnTo>
                        <a:pt x="1580" y="438"/>
                      </a:lnTo>
                      <a:lnTo>
                        <a:pt x="1608" y="444"/>
                      </a:lnTo>
                      <a:lnTo>
                        <a:pt x="1622" y="448"/>
                      </a:lnTo>
                      <a:lnTo>
                        <a:pt x="1636" y="452"/>
                      </a:lnTo>
                      <a:lnTo>
                        <a:pt x="1636" y="452"/>
                      </a:lnTo>
                      <a:lnTo>
                        <a:pt x="1622" y="446"/>
                      </a:lnTo>
                      <a:lnTo>
                        <a:pt x="1608" y="440"/>
                      </a:lnTo>
                      <a:lnTo>
                        <a:pt x="1590" y="436"/>
                      </a:lnTo>
                      <a:lnTo>
                        <a:pt x="1570" y="436"/>
                      </a:lnTo>
                      <a:lnTo>
                        <a:pt x="1570" y="436"/>
                      </a:lnTo>
                      <a:lnTo>
                        <a:pt x="1568" y="438"/>
                      </a:lnTo>
                      <a:lnTo>
                        <a:pt x="1570" y="440"/>
                      </a:lnTo>
                      <a:lnTo>
                        <a:pt x="1570" y="442"/>
                      </a:lnTo>
                      <a:lnTo>
                        <a:pt x="1568" y="446"/>
                      </a:lnTo>
                      <a:lnTo>
                        <a:pt x="1568" y="446"/>
                      </a:lnTo>
                      <a:lnTo>
                        <a:pt x="1552" y="440"/>
                      </a:lnTo>
                      <a:lnTo>
                        <a:pt x="1536" y="436"/>
                      </a:lnTo>
                      <a:lnTo>
                        <a:pt x="1504" y="422"/>
                      </a:lnTo>
                      <a:lnTo>
                        <a:pt x="1504" y="422"/>
                      </a:lnTo>
                      <a:lnTo>
                        <a:pt x="1486" y="416"/>
                      </a:lnTo>
                      <a:lnTo>
                        <a:pt x="1470" y="412"/>
                      </a:lnTo>
                      <a:lnTo>
                        <a:pt x="1454" y="408"/>
                      </a:lnTo>
                      <a:lnTo>
                        <a:pt x="1436" y="402"/>
                      </a:lnTo>
                      <a:lnTo>
                        <a:pt x="1436" y="402"/>
                      </a:lnTo>
                      <a:lnTo>
                        <a:pt x="1420" y="396"/>
                      </a:lnTo>
                      <a:lnTo>
                        <a:pt x="1404" y="386"/>
                      </a:lnTo>
                      <a:lnTo>
                        <a:pt x="1388" y="376"/>
                      </a:lnTo>
                      <a:lnTo>
                        <a:pt x="1378" y="374"/>
                      </a:lnTo>
                      <a:lnTo>
                        <a:pt x="1370" y="372"/>
                      </a:lnTo>
                      <a:lnTo>
                        <a:pt x="1370" y="372"/>
                      </a:lnTo>
                      <a:lnTo>
                        <a:pt x="1366" y="372"/>
                      </a:lnTo>
                      <a:lnTo>
                        <a:pt x="1366" y="372"/>
                      </a:lnTo>
                      <a:lnTo>
                        <a:pt x="1370" y="370"/>
                      </a:lnTo>
                      <a:lnTo>
                        <a:pt x="1370" y="370"/>
                      </a:lnTo>
                      <a:lnTo>
                        <a:pt x="1382" y="374"/>
                      </a:lnTo>
                      <a:lnTo>
                        <a:pt x="1394" y="378"/>
                      </a:lnTo>
                      <a:lnTo>
                        <a:pt x="1418" y="388"/>
                      </a:lnTo>
                      <a:lnTo>
                        <a:pt x="1430" y="392"/>
                      </a:lnTo>
                      <a:lnTo>
                        <a:pt x="1442" y="394"/>
                      </a:lnTo>
                      <a:lnTo>
                        <a:pt x="1456" y="394"/>
                      </a:lnTo>
                      <a:lnTo>
                        <a:pt x="1468" y="394"/>
                      </a:lnTo>
                      <a:lnTo>
                        <a:pt x="1468" y="394"/>
                      </a:lnTo>
                      <a:lnTo>
                        <a:pt x="1456" y="390"/>
                      </a:lnTo>
                      <a:lnTo>
                        <a:pt x="1440" y="390"/>
                      </a:lnTo>
                      <a:lnTo>
                        <a:pt x="1426" y="388"/>
                      </a:lnTo>
                      <a:lnTo>
                        <a:pt x="1420" y="384"/>
                      </a:lnTo>
                      <a:lnTo>
                        <a:pt x="1414" y="382"/>
                      </a:lnTo>
                      <a:lnTo>
                        <a:pt x="1414" y="382"/>
                      </a:lnTo>
                      <a:lnTo>
                        <a:pt x="1414" y="380"/>
                      </a:lnTo>
                      <a:lnTo>
                        <a:pt x="1416" y="380"/>
                      </a:lnTo>
                      <a:lnTo>
                        <a:pt x="1422" y="380"/>
                      </a:lnTo>
                      <a:lnTo>
                        <a:pt x="1422" y="380"/>
                      </a:lnTo>
                      <a:lnTo>
                        <a:pt x="1418" y="376"/>
                      </a:lnTo>
                      <a:lnTo>
                        <a:pt x="1410" y="376"/>
                      </a:lnTo>
                      <a:lnTo>
                        <a:pt x="1404" y="374"/>
                      </a:lnTo>
                      <a:lnTo>
                        <a:pt x="1398" y="370"/>
                      </a:lnTo>
                      <a:lnTo>
                        <a:pt x="1398" y="370"/>
                      </a:lnTo>
                      <a:lnTo>
                        <a:pt x="1402" y="368"/>
                      </a:lnTo>
                      <a:lnTo>
                        <a:pt x="1408" y="368"/>
                      </a:lnTo>
                      <a:lnTo>
                        <a:pt x="1418" y="368"/>
                      </a:lnTo>
                      <a:lnTo>
                        <a:pt x="1430" y="370"/>
                      </a:lnTo>
                      <a:lnTo>
                        <a:pt x="1440" y="370"/>
                      </a:lnTo>
                      <a:lnTo>
                        <a:pt x="1440" y="370"/>
                      </a:lnTo>
                      <a:lnTo>
                        <a:pt x="1414" y="362"/>
                      </a:lnTo>
                      <a:lnTo>
                        <a:pt x="1386" y="358"/>
                      </a:lnTo>
                      <a:lnTo>
                        <a:pt x="1360" y="352"/>
                      </a:lnTo>
                      <a:lnTo>
                        <a:pt x="1346" y="348"/>
                      </a:lnTo>
                      <a:lnTo>
                        <a:pt x="1334" y="344"/>
                      </a:lnTo>
                      <a:lnTo>
                        <a:pt x="1334" y="344"/>
                      </a:lnTo>
                      <a:lnTo>
                        <a:pt x="1336" y="336"/>
                      </a:lnTo>
                      <a:lnTo>
                        <a:pt x="1334" y="332"/>
                      </a:lnTo>
                      <a:lnTo>
                        <a:pt x="1330" y="328"/>
                      </a:lnTo>
                      <a:lnTo>
                        <a:pt x="1330" y="324"/>
                      </a:lnTo>
                      <a:lnTo>
                        <a:pt x="1330" y="324"/>
                      </a:lnTo>
                      <a:lnTo>
                        <a:pt x="1316" y="322"/>
                      </a:lnTo>
                      <a:lnTo>
                        <a:pt x="1304" y="320"/>
                      </a:lnTo>
                      <a:lnTo>
                        <a:pt x="1292" y="318"/>
                      </a:lnTo>
                      <a:lnTo>
                        <a:pt x="1278" y="316"/>
                      </a:lnTo>
                      <a:lnTo>
                        <a:pt x="1278" y="316"/>
                      </a:lnTo>
                      <a:lnTo>
                        <a:pt x="1280" y="314"/>
                      </a:lnTo>
                      <a:lnTo>
                        <a:pt x="1280" y="312"/>
                      </a:lnTo>
                      <a:lnTo>
                        <a:pt x="1280" y="312"/>
                      </a:lnTo>
                      <a:lnTo>
                        <a:pt x="1272" y="310"/>
                      </a:lnTo>
                      <a:lnTo>
                        <a:pt x="1262" y="308"/>
                      </a:lnTo>
                      <a:lnTo>
                        <a:pt x="1246" y="300"/>
                      </a:lnTo>
                      <a:lnTo>
                        <a:pt x="1232" y="292"/>
                      </a:lnTo>
                      <a:lnTo>
                        <a:pt x="1216" y="286"/>
                      </a:lnTo>
                      <a:lnTo>
                        <a:pt x="1216" y="286"/>
                      </a:lnTo>
                      <a:lnTo>
                        <a:pt x="1216" y="282"/>
                      </a:lnTo>
                      <a:lnTo>
                        <a:pt x="1218" y="282"/>
                      </a:lnTo>
                      <a:lnTo>
                        <a:pt x="1224" y="282"/>
                      </a:lnTo>
                      <a:lnTo>
                        <a:pt x="1224" y="282"/>
                      </a:lnTo>
                      <a:lnTo>
                        <a:pt x="1214" y="278"/>
                      </a:lnTo>
                      <a:lnTo>
                        <a:pt x="1204" y="274"/>
                      </a:lnTo>
                      <a:lnTo>
                        <a:pt x="1180" y="268"/>
                      </a:lnTo>
                      <a:lnTo>
                        <a:pt x="1156" y="262"/>
                      </a:lnTo>
                      <a:lnTo>
                        <a:pt x="1132" y="256"/>
                      </a:lnTo>
                      <a:lnTo>
                        <a:pt x="1132" y="256"/>
                      </a:lnTo>
                      <a:lnTo>
                        <a:pt x="1162" y="256"/>
                      </a:lnTo>
                      <a:lnTo>
                        <a:pt x="1192" y="258"/>
                      </a:lnTo>
                      <a:lnTo>
                        <a:pt x="1192" y="258"/>
                      </a:lnTo>
                      <a:lnTo>
                        <a:pt x="1190" y="256"/>
                      </a:lnTo>
                      <a:lnTo>
                        <a:pt x="1186" y="256"/>
                      </a:lnTo>
                      <a:lnTo>
                        <a:pt x="1182" y="254"/>
                      </a:lnTo>
                      <a:lnTo>
                        <a:pt x="1180" y="252"/>
                      </a:lnTo>
                      <a:lnTo>
                        <a:pt x="1180" y="252"/>
                      </a:lnTo>
                      <a:lnTo>
                        <a:pt x="1206" y="248"/>
                      </a:lnTo>
                      <a:lnTo>
                        <a:pt x="1230" y="248"/>
                      </a:lnTo>
                      <a:lnTo>
                        <a:pt x="1256" y="252"/>
                      </a:lnTo>
                      <a:lnTo>
                        <a:pt x="1282" y="256"/>
                      </a:lnTo>
                      <a:lnTo>
                        <a:pt x="1330" y="270"/>
                      </a:lnTo>
                      <a:lnTo>
                        <a:pt x="1378" y="282"/>
                      </a:lnTo>
                      <a:lnTo>
                        <a:pt x="1378" y="282"/>
                      </a:lnTo>
                      <a:lnTo>
                        <a:pt x="1360" y="272"/>
                      </a:lnTo>
                      <a:lnTo>
                        <a:pt x="1350" y="268"/>
                      </a:lnTo>
                      <a:lnTo>
                        <a:pt x="1338" y="264"/>
                      </a:lnTo>
                      <a:lnTo>
                        <a:pt x="1338" y="264"/>
                      </a:lnTo>
                      <a:lnTo>
                        <a:pt x="1342" y="268"/>
                      </a:lnTo>
                      <a:lnTo>
                        <a:pt x="1338" y="268"/>
                      </a:lnTo>
                      <a:lnTo>
                        <a:pt x="1332" y="266"/>
                      </a:lnTo>
                      <a:lnTo>
                        <a:pt x="1326" y="266"/>
                      </a:lnTo>
                      <a:lnTo>
                        <a:pt x="1326" y="266"/>
                      </a:lnTo>
                      <a:lnTo>
                        <a:pt x="1332" y="262"/>
                      </a:lnTo>
                      <a:lnTo>
                        <a:pt x="1334" y="260"/>
                      </a:lnTo>
                      <a:lnTo>
                        <a:pt x="1338" y="258"/>
                      </a:lnTo>
                      <a:lnTo>
                        <a:pt x="1342" y="258"/>
                      </a:lnTo>
                      <a:lnTo>
                        <a:pt x="1342" y="258"/>
                      </a:lnTo>
                      <a:lnTo>
                        <a:pt x="1342" y="256"/>
                      </a:lnTo>
                      <a:lnTo>
                        <a:pt x="1338" y="252"/>
                      </a:lnTo>
                      <a:lnTo>
                        <a:pt x="1336" y="248"/>
                      </a:lnTo>
                      <a:lnTo>
                        <a:pt x="1336" y="244"/>
                      </a:lnTo>
                      <a:lnTo>
                        <a:pt x="1336" y="244"/>
                      </a:lnTo>
                      <a:lnTo>
                        <a:pt x="1342" y="244"/>
                      </a:lnTo>
                      <a:lnTo>
                        <a:pt x="1348" y="244"/>
                      </a:lnTo>
                      <a:lnTo>
                        <a:pt x="1354" y="244"/>
                      </a:lnTo>
                      <a:lnTo>
                        <a:pt x="1362" y="242"/>
                      </a:lnTo>
                      <a:lnTo>
                        <a:pt x="1362" y="242"/>
                      </a:lnTo>
                      <a:lnTo>
                        <a:pt x="1360" y="236"/>
                      </a:lnTo>
                      <a:lnTo>
                        <a:pt x="1356" y="232"/>
                      </a:lnTo>
                      <a:lnTo>
                        <a:pt x="1350" y="230"/>
                      </a:lnTo>
                      <a:lnTo>
                        <a:pt x="1342" y="230"/>
                      </a:lnTo>
                      <a:lnTo>
                        <a:pt x="1328" y="230"/>
                      </a:lnTo>
                      <a:lnTo>
                        <a:pt x="1314" y="228"/>
                      </a:lnTo>
                      <a:lnTo>
                        <a:pt x="1314" y="228"/>
                      </a:lnTo>
                      <a:lnTo>
                        <a:pt x="1320" y="224"/>
                      </a:lnTo>
                      <a:lnTo>
                        <a:pt x="1320" y="222"/>
                      </a:lnTo>
                      <a:lnTo>
                        <a:pt x="1316" y="218"/>
                      </a:lnTo>
                      <a:lnTo>
                        <a:pt x="1316" y="218"/>
                      </a:lnTo>
                      <a:lnTo>
                        <a:pt x="1328" y="214"/>
                      </a:lnTo>
                      <a:lnTo>
                        <a:pt x="1342" y="214"/>
                      </a:lnTo>
                      <a:lnTo>
                        <a:pt x="1368" y="212"/>
                      </a:lnTo>
                      <a:lnTo>
                        <a:pt x="1394" y="212"/>
                      </a:lnTo>
                      <a:lnTo>
                        <a:pt x="1408" y="210"/>
                      </a:lnTo>
                      <a:lnTo>
                        <a:pt x="1420" y="206"/>
                      </a:lnTo>
                      <a:lnTo>
                        <a:pt x="1420" y="206"/>
                      </a:lnTo>
                      <a:lnTo>
                        <a:pt x="1416" y="202"/>
                      </a:lnTo>
                      <a:lnTo>
                        <a:pt x="1412" y="202"/>
                      </a:lnTo>
                      <a:lnTo>
                        <a:pt x="1398" y="200"/>
                      </a:lnTo>
                      <a:lnTo>
                        <a:pt x="1384" y="202"/>
                      </a:lnTo>
                      <a:lnTo>
                        <a:pt x="1372" y="202"/>
                      </a:lnTo>
                      <a:lnTo>
                        <a:pt x="1372" y="202"/>
                      </a:lnTo>
                      <a:lnTo>
                        <a:pt x="1370" y="200"/>
                      </a:lnTo>
                      <a:lnTo>
                        <a:pt x="1370" y="200"/>
                      </a:lnTo>
                      <a:lnTo>
                        <a:pt x="1374" y="200"/>
                      </a:lnTo>
                      <a:lnTo>
                        <a:pt x="1382" y="198"/>
                      </a:lnTo>
                      <a:lnTo>
                        <a:pt x="1382" y="198"/>
                      </a:lnTo>
                      <a:lnTo>
                        <a:pt x="1380" y="192"/>
                      </a:lnTo>
                      <a:lnTo>
                        <a:pt x="1376" y="190"/>
                      </a:lnTo>
                      <a:lnTo>
                        <a:pt x="1366" y="190"/>
                      </a:lnTo>
                      <a:lnTo>
                        <a:pt x="1366" y="190"/>
                      </a:lnTo>
                      <a:lnTo>
                        <a:pt x="1366" y="188"/>
                      </a:lnTo>
                      <a:lnTo>
                        <a:pt x="1366" y="186"/>
                      </a:lnTo>
                      <a:lnTo>
                        <a:pt x="1362" y="184"/>
                      </a:lnTo>
                      <a:lnTo>
                        <a:pt x="1354" y="182"/>
                      </a:lnTo>
                      <a:lnTo>
                        <a:pt x="1352" y="180"/>
                      </a:lnTo>
                      <a:lnTo>
                        <a:pt x="1350" y="176"/>
                      </a:lnTo>
                      <a:lnTo>
                        <a:pt x="1350" y="176"/>
                      </a:lnTo>
                      <a:lnTo>
                        <a:pt x="1336" y="178"/>
                      </a:lnTo>
                      <a:lnTo>
                        <a:pt x="1324" y="180"/>
                      </a:lnTo>
                      <a:lnTo>
                        <a:pt x="1294" y="178"/>
                      </a:lnTo>
                      <a:lnTo>
                        <a:pt x="1294" y="178"/>
                      </a:lnTo>
                      <a:lnTo>
                        <a:pt x="1290" y="170"/>
                      </a:lnTo>
                      <a:lnTo>
                        <a:pt x="1286" y="164"/>
                      </a:lnTo>
                      <a:lnTo>
                        <a:pt x="1282" y="158"/>
                      </a:lnTo>
                      <a:lnTo>
                        <a:pt x="1276" y="152"/>
                      </a:lnTo>
                      <a:lnTo>
                        <a:pt x="1276" y="152"/>
                      </a:lnTo>
                      <a:lnTo>
                        <a:pt x="1280" y="150"/>
                      </a:lnTo>
                      <a:lnTo>
                        <a:pt x="1284" y="148"/>
                      </a:lnTo>
                      <a:lnTo>
                        <a:pt x="1292" y="152"/>
                      </a:lnTo>
                      <a:lnTo>
                        <a:pt x="1292" y="152"/>
                      </a:lnTo>
                      <a:lnTo>
                        <a:pt x="1290" y="142"/>
                      </a:lnTo>
                      <a:lnTo>
                        <a:pt x="1290" y="138"/>
                      </a:lnTo>
                      <a:lnTo>
                        <a:pt x="1296" y="136"/>
                      </a:lnTo>
                      <a:lnTo>
                        <a:pt x="1296" y="136"/>
                      </a:lnTo>
                      <a:lnTo>
                        <a:pt x="1290" y="132"/>
                      </a:lnTo>
                      <a:lnTo>
                        <a:pt x="1284" y="130"/>
                      </a:lnTo>
                      <a:lnTo>
                        <a:pt x="1268" y="128"/>
                      </a:lnTo>
                      <a:lnTo>
                        <a:pt x="1262" y="126"/>
                      </a:lnTo>
                      <a:lnTo>
                        <a:pt x="1256" y="122"/>
                      </a:lnTo>
                      <a:lnTo>
                        <a:pt x="1250" y="118"/>
                      </a:lnTo>
                      <a:lnTo>
                        <a:pt x="1248" y="110"/>
                      </a:lnTo>
                      <a:lnTo>
                        <a:pt x="1248" y="110"/>
                      </a:lnTo>
                      <a:lnTo>
                        <a:pt x="1250" y="108"/>
                      </a:lnTo>
                      <a:lnTo>
                        <a:pt x="1254" y="108"/>
                      </a:lnTo>
                      <a:lnTo>
                        <a:pt x="1258" y="106"/>
                      </a:lnTo>
                      <a:lnTo>
                        <a:pt x="1262" y="106"/>
                      </a:lnTo>
                      <a:lnTo>
                        <a:pt x="1262" y="106"/>
                      </a:lnTo>
                      <a:lnTo>
                        <a:pt x="1242" y="96"/>
                      </a:lnTo>
                      <a:lnTo>
                        <a:pt x="1222" y="90"/>
                      </a:lnTo>
                      <a:lnTo>
                        <a:pt x="1202" y="84"/>
                      </a:lnTo>
                      <a:lnTo>
                        <a:pt x="1180" y="80"/>
                      </a:lnTo>
                      <a:lnTo>
                        <a:pt x="1180" y="80"/>
                      </a:lnTo>
                      <a:lnTo>
                        <a:pt x="1182" y="78"/>
                      </a:lnTo>
                      <a:lnTo>
                        <a:pt x="1184" y="78"/>
                      </a:lnTo>
                      <a:lnTo>
                        <a:pt x="1188" y="80"/>
                      </a:lnTo>
                      <a:lnTo>
                        <a:pt x="1192" y="80"/>
                      </a:lnTo>
                      <a:lnTo>
                        <a:pt x="1194" y="78"/>
                      </a:lnTo>
                      <a:lnTo>
                        <a:pt x="1194" y="78"/>
                      </a:lnTo>
                      <a:lnTo>
                        <a:pt x="1184" y="70"/>
                      </a:lnTo>
                      <a:lnTo>
                        <a:pt x="1178" y="68"/>
                      </a:lnTo>
                      <a:lnTo>
                        <a:pt x="1174" y="68"/>
                      </a:lnTo>
                      <a:lnTo>
                        <a:pt x="1172" y="68"/>
                      </a:lnTo>
                      <a:lnTo>
                        <a:pt x="1172" y="68"/>
                      </a:lnTo>
                      <a:lnTo>
                        <a:pt x="1170" y="72"/>
                      </a:lnTo>
                      <a:lnTo>
                        <a:pt x="1170" y="74"/>
                      </a:lnTo>
                      <a:lnTo>
                        <a:pt x="1170" y="78"/>
                      </a:lnTo>
                      <a:lnTo>
                        <a:pt x="1168" y="80"/>
                      </a:lnTo>
                      <a:lnTo>
                        <a:pt x="1168" y="80"/>
                      </a:lnTo>
                      <a:lnTo>
                        <a:pt x="1120" y="64"/>
                      </a:lnTo>
                      <a:lnTo>
                        <a:pt x="1076" y="48"/>
                      </a:lnTo>
                      <a:lnTo>
                        <a:pt x="1032" y="32"/>
                      </a:lnTo>
                      <a:lnTo>
                        <a:pt x="986" y="14"/>
                      </a:lnTo>
                      <a:lnTo>
                        <a:pt x="986" y="14"/>
                      </a:lnTo>
                      <a:lnTo>
                        <a:pt x="988" y="16"/>
                      </a:lnTo>
                      <a:lnTo>
                        <a:pt x="990" y="16"/>
                      </a:lnTo>
                      <a:lnTo>
                        <a:pt x="990" y="16"/>
                      </a:lnTo>
                      <a:lnTo>
                        <a:pt x="974" y="16"/>
                      </a:lnTo>
                      <a:lnTo>
                        <a:pt x="956" y="12"/>
                      </a:lnTo>
                      <a:lnTo>
                        <a:pt x="938" y="8"/>
                      </a:lnTo>
                      <a:lnTo>
                        <a:pt x="918" y="6"/>
                      </a:lnTo>
                      <a:lnTo>
                        <a:pt x="918" y="6"/>
                      </a:lnTo>
                      <a:lnTo>
                        <a:pt x="922" y="2"/>
                      </a:lnTo>
                      <a:lnTo>
                        <a:pt x="926" y="0"/>
                      </a:lnTo>
                      <a:lnTo>
                        <a:pt x="940" y="0"/>
                      </a:lnTo>
                      <a:lnTo>
                        <a:pt x="958" y="2"/>
                      </a:lnTo>
                      <a:lnTo>
                        <a:pt x="978" y="4"/>
                      </a:lnTo>
                      <a:lnTo>
                        <a:pt x="1016" y="14"/>
                      </a:lnTo>
                      <a:lnTo>
                        <a:pt x="1046" y="20"/>
                      </a:lnTo>
                      <a:lnTo>
                        <a:pt x="1046" y="20"/>
                      </a:lnTo>
                      <a:lnTo>
                        <a:pt x="1044" y="18"/>
                      </a:lnTo>
                      <a:lnTo>
                        <a:pt x="1042" y="18"/>
                      </a:lnTo>
                      <a:lnTo>
                        <a:pt x="1036" y="14"/>
                      </a:lnTo>
                      <a:lnTo>
                        <a:pt x="1036" y="14"/>
                      </a:lnTo>
                      <a:lnTo>
                        <a:pt x="1038" y="14"/>
                      </a:lnTo>
                      <a:lnTo>
                        <a:pt x="1042" y="12"/>
                      </a:lnTo>
                      <a:lnTo>
                        <a:pt x="1050" y="14"/>
                      </a:lnTo>
                      <a:lnTo>
                        <a:pt x="1050" y="14"/>
                      </a:lnTo>
                      <a:lnTo>
                        <a:pt x="1036" y="8"/>
                      </a:lnTo>
                      <a:lnTo>
                        <a:pt x="1022" y="6"/>
                      </a:lnTo>
                      <a:lnTo>
                        <a:pt x="1022" y="6"/>
                      </a:lnTo>
                      <a:lnTo>
                        <a:pt x="1018" y="6"/>
                      </a:lnTo>
                      <a:lnTo>
                        <a:pt x="1018" y="4"/>
                      </a:lnTo>
                      <a:lnTo>
                        <a:pt x="1020" y="4"/>
                      </a:lnTo>
                      <a:lnTo>
                        <a:pt x="1024" y="4"/>
                      </a:lnTo>
                      <a:lnTo>
                        <a:pt x="1024" y="4"/>
                      </a:lnTo>
                      <a:lnTo>
                        <a:pt x="1082" y="12"/>
                      </a:lnTo>
                      <a:lnTo>
                        <a:pt x="1140" y="20"/>
                      </a:lnTo>
                      <a:lnTo>
                        <a:pt x="1252" y="40"/>
                      </a:lnTo>
                      <a:lnTo>
                        <a:pt x="1252" y="40"/>
                      </a:lnTo>
                      <a:lnTo>
                        <a:pt x="1252" y="44"/>
                      </a:lnTo>
                      <a:lnTo>
                        <a:pt x="1254" y="44"/>
                      </a:lnTo>
                      <a:lnTo>
                        <a:pt x="1258" y="44"/>
                      </a:lnTo>
                      <a:lnTo>
                        <a:pt x="1260" y="46"/>
                      </a:lnTo>
                      <a:lnTo>
                        <a:pt x="1260" y="46"/>
                      </a:lnTo>
                      <a:lnTo>
                        <a:pt x="1272" y="46"/>
                      </a:lnTo>
                      <a:lnTo>
                        <a:pt x="1284" y="48"/>
                      </a:lnTo>
                      <a:lnTo>
                        <a:pt x="1310" y="54"/>
                      </a:lnTo>
                      <a:lnTo>
                        <a:pt x="1336" y="62"/>
                      </a:lnTo>
                      <a:lnTo>
                        <a:pt x="1364" y="68"/>
                      </a:lnTo>
                      <a:lnTo>
                        <a:pt x="1364" y="68"/>
                      </a:lnTo>
                      <a:lnTo>
                        <a:pt x="1414" y="80"/>
                      </a:lnTo>
                      <a:lnTo>
                        <a:pt x="1464" y="92"/>
                      </a:lnTo>
                      <a:lnTo>
                        <a:pt x="1514" y="106"/>
                      </a:lnTo>
                      <a:lnTo>
                        <a:pt x="1564" y="120"/>
                      </a:lnTo>
                      <a:lnTo>
                        <a:pt x="1564" y="120"/>
                      </a:lnTo>
                      <a:lnTo>
                        <a:pt x="1652" y="152"/>
                      </a:lnTo>
                      <a:lnTo>
                        <a:pt x="1738" y="184"/>
                      </a:lnTo>
                      <a:lnTo>
                        <a:pt x="1822" y="218"/>
                      </a:lnTo>
                      <a:lnTo>
                        <a:pt x="1904" y="254"/>
                      </a:lnTo>
                      <a:lnTo>
                        <a:pt x="1984" y="292"/>
                      </a:lnTo>
                      <a:lnTo>
                        <a:pt x="2062" y="332"/>
                      </a:lnTo>
                      <a:lnTo>
                        <a:pt x="2138" y="372"/>
                      </a:lnTo>
                      <a:lnTo>
                        <a:pt x="2212" y="416"/>
                      </a:lnTo>
                      <a:lnTo>
                        <a:pt x="2286" y="460"/>
                      </a:lnTo>
                      <a:lnTo>
                        <a:pt x="2356" y="506"/>
                      </a:lnTo>
                      <a:lnTo>
                        <a:pt x="2426" y="554"/>
                      </a:lnTo>
                      <a:lnTo>
                        <a:pt x="2494" y="604"/>
                      </a:lnTo>
                      <a:lnTo>
                        <a:pt x="2562" y="656"/>
                      </a:lnTo>
                      <a:lnTo>
                        <a:pt x="2628" y="710"/>
                      </a:lnTo>
                      <a:lnTo>
                        <a:pt x="2692" y="764"/>
                      </a:lnTo>
                      <a:lnTo>
                        <a:pt x="2756" y="822"/>
                      </a:lnTo>
                      <a:lnTo>
                        <a:pt x="2756" y="822"/>
                      </a:lnTo>
                      <a:lnTo>
                        <a:pt x="2798" y="862"/>
                      </a:lnTo>
                      <a:lnTo>
                        <a:pt x="2840" y="904"/>
                      </a:lnTo>
                      <a:lnTo>
                        <a:pt x="2884" y="948"/>
                      </a:lnTo>
                      <a:lnTo>
                        <a:pt x="2924" y="992"/>
                      </a:lnTo>
                      <a:lnTo>
                        <a:pt x="2924" y="992"/>
                      </a:lnTo>
                      <a:lnTo>
                        <a:pt x="2972" y="1046"/>
                      </a:lnTo>
                      <a:lnTo>
                        <a:pt x="3018" y="1100"/>
                      </a:lnTo>
                      <a:lnTo>
                        <a:pt x="3062" y="1156"/>
                      </a:lnTo>
                      <a:lnTo>
                        <a:pt x="3106" y="1214"/>
                      </a:lnTo>
                      <a:lnTo>
                        <a:pt x="3150" y="1274"/>
                      </a:lnTo>
                      <a:lnTo>
                        <a:pt x="3190" y="1334"/>
                      </a:lnTo>
                      <a:lnTo>
                        <a:pt x="3232" y="1394"/>
                      </a:lnTo>
                      <a:lnTo>
                        <a:pt x="3270" y="1456"/>
                      </a:lnTo>
                      <a:lnTo>
                        <a:pt x="3270" y="1456"/>
                      </a:lnTo>
                      <a:lnTo>
                        <a:pt x="3308" y="1522"/>
                      </a:lnTo>
                      <a:lnTo>
                        <a:pt x="3346" y="1586"/>
                      </a:lnTo>
                      <a:lnTo>
                        <a:pt x="3384" y="1654"/>
                      </a:lnTo>
                      <a:lnTo>
                        <a:pt x="3420" y="1722"/>
                      </a:lnTo>
                      <a:lnTo>
                        <a:pt x="3454" y="1792"/>
                      </a:lnTo>
                      <a:lnTo>
                        <a:pt x="3486" y="1864"/>
                      </a:lnTo>
                      <a:lnTo>
                        <a:pt x="3516" y="1938"/>
                      </a:lnTo>
                      <a:lnTo>
                        <a:pt x="3542" y="2014"/>
                      </a:lnTo>
                      <a:lnTo>
                        <a:pt x="3542" y="2014"/>
                      </a:lnTo>
                      <a:lnTo>
                        <a:pt x="3588" y="2150"/>
                      </a:lnTo>
                      <a:lnTo>
                        <a:pt x="3610" y="2220"/>
                      </a:lnTo>
                      <a:lnTo>
                        <a:pt x="3630" y="2290"/>
                      </a:lnTo>
                      <a:lnTo>
                        <a:pt x="3650" y="2364"/>
                      </a:lnTo>
                      <a:lnTo>
                        <a:pt x="3666" y="2438"/>
                      </a:lnTo>
                      <a:lnTo>
                        <a:pt x="3682" y="2514"/>
                      </a:lnTo>
                      <a:lnTo>
                        <a:pt x="3692" y="2594"/>
                      </a:lnTo>
                      <a:lnTo>
                        <a:pt x="3692" y="2594"/>
                      </a:lnTo>
                      <a:lnTo>
                        <a:pt x="3662" y="2468"/>
                      </a:lnTo>
                      <a:lnTo>
                        <a:pt x="3646" y="2408"/>
                      </a:lnTo>
                      <a:lnTo>
                        <a:pt x="3628" y="2348"/>
                      </a:lnTo>
                      <a:lnTo>
                        <a:pt x="3628" y="2348"/>
                      </a:lnTo>
                      <a:lnTo>
                        <a:pt x="3634" y="2374"/>
                      </a:lnTo>
                      <a:lnTo>
                        <a:pt x="3640" y="2402"/>
                      </a:lnTo>
                      <a:lnTo>
                        <a:pt x="3646" y="2434"/>
                      </a:lnTo>
                      <a:lnTo>
                        <a:pt x="3650" y="2464"/>
                      </a:lnTo>
                      <a:lnTo>
                        <a:pt x="3650" y="2464"/>
                      </a:lnTo>
                      <a:lnTo>
                        <a:pt x="3638" y="2456"/>
                      </a:lnTo>
                      <a:lnTo>
                        <a:pt x="3630" y="2444"/>
                      </a:lnTo>
                      <a:lnTo>
                        <a:pt x="3624" y="2430"/>
                      </a:lnTo>
                      <a:lnTo>
                        <a:pt x="3620" y="2414"/>
                      </a:lnTo>
                      <a:lnTo>
                        <a:pt x="3614" y="2380"/>
                      </a:lnTo>
                      <a:lnTo>
                        <a:pt x="3610" y="2344"/>
                      </a:lnTo>
                      <a:lnTo>
                        <a:pt x="3610" y="2344"/>
                      </a:lnTo>
                      <a:lnTo>
                        <a:pt x="3608" y="2350"/>
                      </a:lnTo>
                      <a:lnTo>
                        <a:pt x="3608" y="2358"/>
                      </a:lnTo>
                      <a:lnTo>
                        <a:pt x="3608" y="2372"/>
                      </a:lnTo>
                      <a:lnTo>
                        <a:pt x="3608" y="2372"/>
                      </a:lnTo>
                      <a:lnTo>
                        <a:pt x="3602" y="2372"/>
                      </a:lnTo>
                      <a:lnTo>
                        <a:pt x="3598" y="2370"/>
                      </a:lnTo>
                      <a:lnTo>
                        <a:pt x="3592" y="2362"/>
                      </a:lnTo>
                      <a:lnTo>
                        <a:pt x="3588" y="2352"/>
                      </a:lnTo>
                      <a:lnTo>
                        <a:pt x="3586" y="2348"/>
                      </a:lnTo>
                      <a:lnTo>
                        <a:pt x="3580" y="2346"/>
                      </a:lnTo>
                      <a:lnTo>
                        <a:pt x="3580" y="2346"/>
                      </a:lnTo>
                      <a:lnTo>
                        <a:pt x="3580" y="2346"/>
                      </a:lnTo>
                      <a:lnTo>
                        <a:pt x="3580" y="2348"/>
                      </a:lnTo>
                      <a:lnTo>
                        <a:pt x="3580" y="2350"/>
                      </a:lnTo>
                      <a:lnTo>
                        <a:pt x="3580" y="2350"/>
                      </a:lnTo>
                      <a:lnTo>
                        <a:pt x="3576" y="2348"/>
                      </a:lnTo>
                      <a:lnTo>
                        <a:pt x="3572" y="2344"/>
                      </a:lnTo>
                      <a:lnTo>
                        <a:pt x="3566" y="2332"/>
                      </a:lnTo>
                      <a:lnTo>
                        <a:pt x="3556" y="2306"/>
                      </a:lnTo>
                      <a:lnTo>
                        <a:pt x="3556" y="2306"/>
                      </a:lnTo>
                      <a:lnTo>
                        <a:pt x="3552" y="2306"/>
                      </a:lnTo>
                      <a:lnTo>
                        <a:pt x="3550" y="2310"/>
                      </a:lnTo>
                      <a:lnTo>
                        <a:pt x="3550" y="2310"/>
                      </a:lnTo>
                      <a:lnTo>
                        <a:pt x="3546" y="2302"/>
                      </a:lnTo>
                      <a:lnTo>
                        <a:pt x="3544" y="2296"/>
                      </a:lnTo>
                      <a:lnTo>
                        <a:pt x="3542" y="2288"/>
                      </a:lnTo>
                      <a:lnTo>
                        <a:pt x="3536" y="2282"/>
                      </a:lnTo>
                      <a:lnTo>
                        <a:pt x="3536" y="2282"/>
                      </a:lnTo>
                      <a:lnTo>
                        <a:pt x="3532" y="2294"/>
                      </a:lnTo>
                      <a:lnTo>
                        <a:pt x="3528" y="2308"/>
                      </a:lnTo>
                      <a:lnTo>
                        <a:pt x="3526" y="2324"/>
                      </a:lnTo>
                      <a:lnTo>
                        <a:pt x="3528" y="2338"/>
                      </a:lnTo>
                      <a:lnTo>
                        <a:pt x="3528" y="2338"/>
                      </a:lnTo>
                      <a:lnTo>
                        <a:pt x="3524" y="2336"/>
                      </a:lnTo>
                      <a:lnTo>
                        <a:pt x="3520" y="2336"/>
                      </a:lnTo>
                      <a:lnTo>
                        <a:pt x="3512" y="2340"/>
                      </a:lnTo>
                      <a:lnTo>
                        <a:pt x="3512" y="2340"/>
                      </a:lnTo>
                      <a:lnTo>
                        <a:pt x="3514" y="2348"/>
                      </a:lnTo>
                      <a:lnTo>
                        <a:pt x="3512" y="2356"/>
                      </a:lnTo>
                      <a:lnTo>
                        <a:pt x="3508" y="2372"/>
                      </a:lnTo>
                      <a:lnTo>
                        <a:pt x="3502" y="2384"/>
                      </a:lnTo>
                      <a:lnTo>
                        <a:pt x="3500" y="2392"/>
                      </a:lnTo>
                      <a:lnTo>
                        <a:pt x="3500" y="2400"/>
                      </a:lnTo>
                      <a:lnTo>
                        <a:pt x="3500" y="2400"/>
                      </a:lnTo>
                      <a:lnTo>
                        <a:pt x="3498" y="2398"/>
                      </a:lnTo>
                      <a:lnTo>
                        <a:pt x="3498" y="2396"/>
                      </a:lnTo>
                      <a:lnTo>
                        <a:pt x="3496" y="2394"/>
                      </a:lnTo>
                      <a:lnTo>
                        <a:pt x="3494" y="2392"/>
                      </a:lnTo>
                      <a:lnTo>
                        <a:pt x="3494" y="2392"/>
                      </a:lnTo>
                      <a:lnTo>
                        <a:pt x="3492" y="2394"/>
                      </a:lnTo>
                      <a:lnTo>
                        <a:pt x="3490" y="2398"/>
                      </a:lnTo>
                      <a:lnTo>
                        <a:pt x="3490" y="2408"/>
                      </a:lnTo>
                      <a:lnTo>
                        <a:pt x="3490" y="2408"/>
                      </a:lnTo>
                      <a:lnTo>
                        <a:pt x="3484" y="2408"/>
                      </a:lnTo>
                      <a:lnTo>
                        <a:pt x="3480" y="2410"/>
                      </a:lnTo>
                      <a:lnTo>
                        <a:pt x="3476" y="2412"/>
                      </a:lnTo>
                      <a:lnTo>
                        <a:pt x="3472" y="2412"/>
                      </a:lnTo>
                      <a:lnTo>
                        <a:pt x="3472" y="2412"/>
                      </a:lnTo>
                      <a:lnTo>
                        <a:pt x="3456" y="2432"/>
                      </a:lnTo>
                      <a:lnTo>
                        <a:pt x="3456" y="2432"/>
                      </a:lnTo>
                      <a:lnTo>
                        <a:pt x="3454" y="2432"/>
                      </a:lnTo>
                      <a:lnTo>
                        <a:pt x="3452" y="2430"/>
                      </a:lnTo>
                      <a:lnTo>
                        <a:pt x="3448" y="2426"/>
                      </a:lnTo>
                      <a:lnTo>
                        <a:pt x="3448" y="2426"/>
                      </a:lnTo>
                      <a:lnTo>
                        <a:pt x="3442" y="2432"/>
                      </a:lnTo>
                      <a:lnTo>
                        <a:pt x="3436" y="2436"/>
                      </a:lnTo>
                      <a:lnTo>
                        <a:pt x="3430" y="2438"/>
                      </a:lnTo>
                      <a:lnTo>
                        <a:pt x="3424" y="2438"/>
                      </a:lnTo>
                      <a:lnTo>
                        <a:pt x="3420" y="2436"/>
                      </a:lnTo>
                      <a:lnTo>
                        <a:pt x="3414" y="2432"/>
                      </a:lnTo>
                      <a:lnTo>
                        <a:pt x="3406" y="2422"/>
                      </a:lnTo>
                      <a:lnTo>
                        <a:pt x="3398" y="2408"/>
                      </a:lnTo>
                      <a:lnTo>
                        <a:pt x="3392" y="2394"/>
                      </a:lnTo>
                      <a:lnTo>
                        <a:pt x="3384" y="2382"/>
                      </a:lnTo>
                      <a:lnTo>
                        <a:pt x="3378" y="2372"/>
                      </a:lnTo>
                      <a:lnTo>
                        <a:pt x="3378" y="2372"/>
                      </a:lnTo>
                      <a:lnTo>
                        <a:pt x="3372" y="2378"/>
                      </a:lnTo>
                      <a:lnTo>
                        <a:pt x="3366" y="2386"/>
                      </a:lnTo>
                      <a:lnTo>
                        <a:pt x="3364" y="2394"/>
                      </a:lnTo>
                      <a:lnTo>
                        <a:pt x="3366" y="2404"/>
                      </a:lnTo>
                      <a:lnTo>
                        <a:pt x="3366" y="2404"/>
                      </a:lnTo>
                      <a:lnTo>
                        <a:pt x="3368" y="2400"/>
                      </a:lnTo>
                      <a:lnTo>
                        <a:pt x="3368" y="2398"/>
                      </a:lnTo>
                      <a:lnTo>
                        <a:pt x="3370" y="2390"/>
                      </a:lnTo>
                      <a:lnTo>
                        <a:pt x="3370" y="2390"/>
                      </a:lnTo>
                      <a:lnTo>
                        <a:pt x="3372" y="2396"/>
                      </a:lnTo>
                      <a:lnTo>
                        <a:pt x="3374" y="2402"/>
                      </a:lnTo>
                      <a:lnTo>
                        <a:pt x="3372" y="2412"/>
                      </a:lnTo>
                      <a:lnTo>
                        <a:pt x="3368" y="2424"/>
                      </a:lnTo>
                      <a:lnTo>
                        <a:pt x="3366" y="2436"/>
                      </a:lnTo>
                      <a:lnTo>
                        <a:pt x="3366" y="2436"/>
                      </a:lnTo>
                      <a:lnTo>
                        <a:pt x="3364" y="2434"/>
                      </a:lnTo>
                      <a:lnTo>
                        <a:pt x="3362" y="2430"/>
                      </a:lnTo>
                      <a:lnTo>
                        <a:pt x="3366" y="2422"/>
                      </a:lnTo>
                      <a:lnTo>
                        <a:pt x="3368" y="2412"/>
                      </a:lnTo>
                      <a:lnTo>
                        <a:pt x="3366" y="2408"/>
                      </a:lnTo>
                      <a:lnTo>
                        <a:pt x="3364" y="2406"/>
                      </a:lnTo>
                      <a:lnTo>
                        <a:pt x="3364" y="2406"/>
                      </a:lnTo>
                      <a:lnTo>
                        <a:pt x="3354" y="2450"/>
                      </a:lnTo>
                      <a:lnTo>
                        <a:pt x="3354" y="2450"/>
                      </a:lnTo>
                      <a:lnTo>
                        <a:pt x="3352" y="2450"/>
                      </a:lnTo>
                      <a:lnTo>
                        <a:pt x="3350" y="2448"/>
                      </a:lnTo>
                      <a:lnTo>
                        <a:pt x="3348" y="2446"/>
                      </a:lnTo>
                      <a:lnTo>
                        <a:pt x="3344" y="2444"/>
                      </a:lnTo>
                      <a:lnTo>
                        <a:pt x="3344" y="2444"/>
                      </a:lnTo>
                      <a:lnTo>
                        <a:pt x="3336" y="2446"/>
                      </a:lnTo>
                      <a:lnTo>
                        <a:pt x="3330" y="2446"/>
                      </a:lnTo>
                      <a:lnTo>
                        <a:pt x="3322" y="2446"/>
                      </a:lnTo>
                      <a:lnTo>
                        <a:pt x="3316" y="2444"/>
                      </a:lnTo>
                      <a:lnTo>
                        <a:pt x="3306" y="2438"/>
                      </a:lnTo>
                      <a:lnTo>
                        <a:pt x="3296" y="2432"/>
                      </a:lnTo>
                      <a:lnTo>
                        <a:pt x="3288" y="2424"/>
                      </a:lnTo>
                      <a:lnTo>
                        <a:pt x="3278" y="2420"/>
                      </a:lnTo>
                      <a:lnTo>
                        <a:pt x="3272" y="2418"/>
                      </a:lnTo>
                      <a:lnTo>
                        <a:pt x="3266" y="2418"/>
                      </a:lnTo>
                      <a:lnTo>
                        <a:pt x="3260" y="2418"/>
                      </a:lnTo>
                      <a:lnTo>
                        <a:pt x="3252" y="2420"/>
                      </a:lnTo>
                      <a:lnTo>
                        <a:pt x="3252" y="2420"/>
                      </a:lnTo>
                      <a:lnTo>
                        <a:pt x="3236" y="2400"/>
                      </a:lnTo>
                      <a:lnTo>
                        <a:pt x="3228" y="2390"/>
                      </a:lnTo>
                      <a:lnTo>
                        <a:pt x="3222" y="2378"/>
                      </a:lnTo>
                      <a:lnTo>
                        <a:pt x="3222" y="2378"/>
                      </a:lnTo>
                      <a:lnTo>
                        <a:pt x="3214" y="2372"/>
                      </a:lnTo>
                      <a:lnTo>
                        <a:pt x="3208" y="2364"/>
                      </a:lnTo>
                      <a:lnTo>
                        <a:pt x="3202" y="2356"/>
                      </a:lnTo>
                      <a:lnTo>
                        <a:pt x="3196" y="2346"/>
                      </a:lnTo>
                      <a:lnTo>
                        <a:pt x="3196" y="2346"/>
                      </a:lnTo>
                      <a:lnTo>
                        <a:pt x="3190" y="2338"/>
                      </a:lnTo>
                      <a:lnTo>
                        <a:pt x="3184" y="2332"/>
                      </a:lnTo>
                      <a:lnTo>
                        <a:pt x="3176" y="2328"/>
                      </a:lnTo>
                      <a:lnTo>
                        <a:pt x="3166" y="2324"/>
                      </a:lnTo>
                      <a:lnTo>
                        <a:pt x="3148" y="2318"/>
                      </a:lnTo>
                      <a:lnTo>
                        <a:pt x="3130" y="2318"/>
                      </a:lnTo>
                      <a:lnTo>
                        <a:pt x="3130" y="2318"/>
                      </a:lnTo>
                      <a:lnTo>
                        <a:pt x="3130" y="2330"/>
                      </a:lnTo>
                      <a:lnTo>
                        <a:pt x="3132" y="2342"/>
                      </a:lnTo>
                      <a:lnTo>
                        <a:pt x="3132" y="2342"/>
                      </a:lnTo>
                      <a:lnTo>
                        <a:pt x="3124" y="2348"/>
                      </a:lnTo>
                      <a:lnTo>
                        <a:pt x="3120" y="2354"/>
                      </a:lnTo>
                      <a:lnTo>
                        <a:pt x="3120" y="2356"/>
                      </a:lnTo>
                      <a:lnTo>
                        <a:pt x="3120" y="2360"/>
                      </a:lnTo>
                      <a:lnTo>
                        <a:pt x="3128" y="2366"/>
                      </a:lnTo>
                      <a:lnTo>
                        <a:pt x="3128" y="2366"/>
                      </a:lnTo>
                      <a:lnTo>
                        <a:pt x="3128" y="2380"/>
                      </a:lnTo>
                      <a:lnTo>
                        <a:pt x="3128" y="2392"/>
                      </a:lnTo>
                      <a:lnTo>
                        <a:pt x="3128" y="2392"/>
                      </a:lnTo>
                      <a:lnTo>
                        <a:pt x="3132" y="2392"/>
                      </a:lnTo>
                      <a:lnTo>
                        <a:pt x="3134" y="2388"/>
                      </a:lnTo>
                      <a:lnTo>
                        <a:pt x="3134" y="2388"/>
                      </a:lnTo>
                      <a:lnTo>
                        <a:pt x="3168" y="2434"/>
                      </a:lnTo>
                      <a:lnTo>
                        <a:pt x="3186" y="2458"/>
                      </a:lnTo>
                      <a:lnTo>
                        <a:pt x="3200" y="2484"/>
                      </a:lnTo>
                      <a:lnTo>
                        <a:pt x="3200" y="2484"/>
                      </a:lnTo>
                      <a:lnTo>
                        <a:pt x="3204" y="2486"/>
                      </a:lnTo>
                      <a:lnTo>
                        <a:pt x="3206" y="2484"/>
                      </a:lnTo>
                      <a:lnTo>
                        <a:pt x="3210" y="2480"/>
                      </a:lnTo>
                      <a:lnTo>
                        <a:pt x="3210" y="2480"/>
                      </a:lnTo>
                      <a:lnTo>
                        <a:pt x="3214" y="2488"/>
                      </a:lnTo>
                      <a:lnTo>
                        <a:pt x="3216" y="2494"/>
                      </a:lnTo>
                      <a:lnTo>
                        <a:pt x="3226" y="2504"/>
                      </a:lnTo>
                      <a:lnTo>
                        <a:pt x="3236" y="2510"/>
                      </a:lnTo>
                      <a:lnTo>
                        <a:pt x="3250" y="2516"/>
                      </a:lnTo>
                      <a:lnTo>
                        <a:pt x="3250" y="2516"/>
                      </a:lnTo>
                      <a:lnTo>
                        <a:pt x="3252" y="2524"/>
                      </a:lnTo>
                      <a:lnTo>
                        <a:pt x="3256" y="2532"/>
                      </a:lnTo>
                      <a:lnTo>
                        <a:pt x="3268" y="2546"/>
                      </a:lnTo>
                      <a:lnTo>
                        <a:pt x="3268" y="2546"/>
                      </a:lnTo>
                      <a:lnTo>
                        <a:pt x="3266" y="2550"/>
                      </a:lnTo>
                      <a:lnTo>
                        <a:pt x="3268" y="2554"/>
                      </a:lnTo>
                      <a:lnTo>
                        <a:pt x="3268" y="2556"/>
                      </a:lnTo>
                      <a:lnTo>
                        <a:pt x="3264" y="2556"/>
                      </a:lnTo>
                      <a:lnTo>
                        <a:pt x="3264" y="2556"/>
                      </a:lnTo>
                      <a:lnTo>
                        <a:pt x="3276" y="2574"/>
                      </a:lnTo>
                      <a:lnTo>
                        <a:pt x="3288" y="2590"/>
                      </a:lnTo>
                      <a:lnTo>
                        <a:pt x="3300" y="2608"/>
                      </a:lnTo>
                      <a:lnTo>
                        <a:pt x="3310" y="2626"/>
                      </a:lnTo>
                      <a:lnTo>
                        <a:pt x="3310" y="2626"/>
                      </a:lnTo>
                      <a:lnTo>
                        <a:pt x="3308" y="2616"/>
                      </a:lnTo>
                      <a:lnTo>
                        <a:pt x="3306" y="2606"/>
                      </a:lnTo>
                      <a:lnTo>
                        <a:pt x="3298" y="2584"/>
                      </a:lnTo>
                      <a:lnTo>
                        <a:pt x="3294" y="2574"/>
                      </a:lnTo>
                      <a:lnTo>
                        <a:pt x="3294" y="2562"/>
                      </a:lnTo>
                      <a:lnTo>
                        <a:pt x="3294" y="2550"/>
                      </a:lnTo>
                      <a:lnTo>
                        <a:pt x="3296" y="2540"/>
                      </a:lnTo>
                      <a:lnTo>
                        <a:pt x="3296" y="2540"/>
                      </a:lnTo>
                      <a:lnTo>
                        <a:pt x="3298" y="2540"/>
                      </a:lnTo>
                      <a:lnTo>
                        <a:pt x="3300" y="2542"/>
                      </a:lnTo>
                      <a:lnTo>
                        <a:pt x="3302" y="2544"/>
                      </a:lnTo>
                      <a:lnTo>
                        <a:pt x="3302" y="2542"/>
                      </a:lnTo>
                      <a:lnTo>
                        <a:pt x="3302" y="2542"/>
                      </a:lnTo>
                      <a:lnTo>
                        <a:pt x="3312" y="2562"/>
                      </a:lnTo>
                      <a:lnTo>
                        <a:pt x="3320" y="2584"/>
                      </a:lnTo>
                      <a:lnTo>
                        <a:pt x="3334" y="2630"/>
                      </a:lnTo>
                      <a:lnTo>
                        <a:pt x="3334" y="2630"/>
                      </a:lnTo>
                      <a:lnTo>
                        <a:pt x="3332" y="2628"/>
                      </a:lnTo>
                      <a:lnTo>
                        <a:pt x="3330" y="2626"/>
                      </a:lnTo>
                      <a:lnTo>
                        <a:pt x="3330" y="2626"/>
                      </a:lnTo>
                      <a:lnTo>
                        <a:pt x="3330" y="2626"/>
                      </a:lnTo>
                      <a:lnTo>
                        <a:pt x="3328" y="2628"/>
                      </a:lnTo>
                      <a:lnTo>
                        <a:pt x="3330" y="2630"/>
                      </a:lnTo>
                      <a:lnTo>
                        <a:pt x="3332" y="2634"/>
                      </a:lnTo>
                      <a:lnTo>
                        <a:pt x="3336" y="2640"/>
                      </a:lnTo>
                      <a:lnTo>
                        <a:pt x="3340" y="2646"/>
                      </a:lnTo>
                      <a:lnTo>
                        <a:pt x="3340" y="2646"/>
                      </a:lnTo>
                      <a:lnTo>
                        <a:pt x="3342" y="2646"/>
                      </a:lnTo>
                      <a:lnTo>
                        <a:pt x="3342" y="2644"/>
                      </a:lnTo>
                      <a:lnTo>
                        <a:pt x="3344" y="2642"/>
                      </a:lnTo>
                      <a:lnTo>
                        <a:pt x="3346" y="2642"/>
                      </a:lnTo>
                      <a:lnTo>
                        <a:pt x="3346" y="2642"/>
                      </a:lnTo>
                      <a:lnTo>
                        <a:pt x="3346" y="2646"/>
                      </a:lnTo>
                      <a:lnTo>
                        <a:pt x="3348" y="2648"/>
                      </a:lnTo>
                      <a:lnTo>
                        <a:pt x="3350" y="2654"/>
                      </a:lnTo>
                      <a:lnTo>
                        <a:pt x="3350" y="2654"/>
                      </a:lnTo>
                      <a:lnTo>
                        <a:pt x="3356" y="2652"/>
                      </a:lnTo>
                      <a:lnTo>
                        <a:pt x="3358" y="2648"/>
                      </a:lnTo>
                      <a:lnTo>
                        <a:pt x="3362" y="2640"/>
                      </a:lnTo>
                      <a:lnTo>
                        <a:pt x="3364" y="2632"/>
                      </a:lnTo>
                      <a:lnTo>
                        <a:pt x="3366" y="2628"/>
                      </a:lnTo>
                      <a:lnTo>
                        <a:pt x="3370" y="2624"/>
                      </a:lnTo>
                      <a:lnTo>
                        <a:pt x="3370" y="2624"/>
                      </a:lnTo>
                      <a:lnTo>
                        <a:pt x="3374" y="2624"/>
                      </a:lnTo>
                      <a:lnTo>
                        <a:pt x="3378" y="2624"/>
                      </a:lnTo>
                      <a:lnTo>
                        <a:pt x="3386" y="2620"/>
                      </a:lnTo>
                      <a:lnTo>
                        <a:pt x="3392" y="2612"/>
                      </a:lnTo>
                      <a:lnTo>
                        <a:pt x="3398" y="2604"/>
                      </a:lnTo>
                      <a:lnTo>
                        <a:pt x="3398" y="2604"/>
                      </a:lnTo>
                      <a:lnTo>
                        <a:pt x="3398" y="2600"/>
                      </a:lnTo>
                      <a:lnTo>
                        <a:pt x="3394" y="2598"/>
                      </a:lnTo>
                      <a:lnTo>
                        <a:pt x="3392" y="2596"/>
                      </a:lnTo>
                      <a:lnTo>
                        <a:pt x="3392" y="2592"/>
                      </a:lnTo>
                      <a:lnTo>
                        <a:pt x="3392" y="2592"/>
                      </a:lnTo>
                      <a:lnTo>
                        <a:pt x="3398" y="2592"/>
                      </a:lnTo>
                      <a:lnTo>
                        <a:pt x="3398" y="2592"/>
                      </a:lnTo>
                      <a:lnTo>
                        <a:pt x="3400" y="2592"/>
                      </a:lnTo>
                      <a:lnTo>
                        <a:pt x="3400" y="2592"/>
                      </a:lnTo>
                      <a:lnTo>
                        <a:pt x="3398" y="2576"/>
                      </a:lnTo>
                      <a:lnTo>
                        <a:pt x="3396" y="2560"/>
                      </a:lnTo>
                      <a:lnTo>
                        <a:pt x="3396" y="2522"/>
                      </a:lnTo>
                      <a:lnTo>
                        <a:pt x="3394" y="2484"/>
                      </a:lnTo>
                      <a:lnTo>
                        <a:pt x="3394" y="2464"/>
                      </a:lnTo>
                      <a:lnTo>
                        <a:pt x="3390" y="2446"/>
                      </a:lnTo>
                      <a:lnTo>
                        <a:pt x="3390" y="2446"/>
                      </a:lnTo>
                      <a:lnTo>
                        <a:pt x="3398" y="2460"/>
                      </a:lnTo>
                      <a:lnTo>
                        <a:pt x="3406" y="2476"/>
                      </a:lnTo>
                      <a:lnTo>
                        <a:pt x="3420" y="2508"/>
                      </a:lnTo>
                      <a:lnTo>
                        <a:pt x="3428" y="2524"/>
                      </a:lnTo>
                      <a:lnTo>
                        <a:pt x="3438" y="2536"/>
                      </a:lnTo>
                      <a:lnTo>
                        <a:pt x="3448" y="2550"/>
                      </a:lnTo>
                      <a:lnTo>
                        <a:pt x="3462" y="2558"/>
                      </a:lnTo>
                      <a:lnTo>
                        <a:pt x="3462" y="2558"/>
                      </a:lnTo>
                      <a:lnTo>
                        <a:pt x="3470" y="2558"/>
                      </a:lnTo>
                      <a:lnTo>
                        <a:pt x="3476" y="2554"/>
                      </a:lnTo>
                      <a:lnTo>
                        <a:pt x="3482" y="2550"/>
                      </a:lnTo>
                      <a:lnTo>
                        <a:pt x="3486" y="2550"/>
                      </a:lnTo>
                      <a:lnTo>
                        <a:pt x="3486" y="2550"/>
                      </a:lnTo>
                      <a:lnTo>
                        <a:pt x="3496" y="2560"/>
                      </a:lnTo>
                      <a:lnTo>
                        <a:pt x="3504" y="2570"/>
                      </a:lnTo>
                      <a:lnTo>
                        <a:pt x="3518" y="2594"/>
                      </a:lnTo>
                      <a:lnTo>
                        <a:pt x="3518" y="2594"/>
                      </a:lnTo>
                      <a:lnTo>
                        <a:pt x="3522" y="2594"/>
                      </a:lnTo>
                      <a:lnTo>
                        <a:pt x="3524" y="2592"/>
                      </a:lnTo>
                      <a:lnTo>
                        <a:pt x="3526" y="2592"/>
                      </a:lnTo>
                      <a:lnTo>
                        <a:pt x="3530" y="2594"/>
                      </a:lnTo>
                      <a:lnTo>
                        <a:pt x="3530" y="2594"/>
                      </a:lnTo>
                      <a:lnTo>
                        <a:pt x="3536" y="2632"/>
                      </a:lnTo>
                      <a:lnTo>
                        <a:pt x="3538" y="2674"/>
                      </a:lnTo>
                      <a:lnTo>
                        <a:pt x="3542" y="2756"/>
                      </a:lnTo>
                      <a:lnTo>
                        <a:pt x="3542" y="2756"/>
                      </a:lnTo>
                      <a:lnTo>
                        <a:pt x="3540" y="2756"/>
                      </a:lnTo>
                      <a:lnTo>
                        <a:pt x="3538" y="2754"/>
                      </a:lnTo>
                      <a:lnTo>
                        <a:pt x="3538" y="2750"/>
                      </a:lnTo>
                      <a:lnTo>
                        <a:pt x="3534" y="2750"/>
                      </a:lnTo>
                      <a:lnTo>
                        <a:pt x="3534" y="2750"/>
                      </a:lnTo>
                      <a:lnTo>
                        <a:pt x="3542" y="2802"/>
                      </a:lnTo>
                      <a:lnTo>
                        <a:pt x="3548" y="2830"/>
                      </a:lnTo>
                      <a:lnTo>
                        <a:pt x="3556" y="2852"/>
                      </a:lnTo>
                      <a:lnTo>
                        <a:pt x="3556" y="2852"/>
                      </a:lnTo>
                      <a:lnTo>
                        <a:pt x="3548" y="2864"/>
                      </a:lnTo>
                      <a:lnTo>
                        <a:pt x="3544" y="2874"/>
                      </a:lnTo>
                      <a:lnTo>
                        <a:pt x="3542" y="2886"/>
                      </a:lnTo>
                      <a:lnTo>
                        <a:pt x="3542" y="2898"/>
                      </a:lnTo>
                      <a:lnTo>
                        <a:pt x="3544" y="2924"/>
                      </a:lnTo>
                      <a:lnTo>
                        <a:pt x="3544" y="2936"/>
                      </a:lnTo>
                      <a:lnTo>
                        <a:pt x="3542" y="2948"/>
                      </a:lnTo>
                      <a:lnTo>
                        <a:pt x="3542" y="2948"/>
                      </a:lnTo>
                      <a:lnTo>
                        <a:pt x="3540" y="2960"/>
                      </a:lnTo>
                      <a:lnTo>
                        <a:pt x="3534" y="2968"/>
                      </a:lnTo>
                      <a:lnTo>
                        <a:pt x="3530" y="2978"/>
                      </a:lnTo>
                      <a:lnTo>
                        <a:pt x="3528" y="2988"/>
                      </a:lnTo>
                      <a:lnTo>
                        <a:pt x="3528" y="2988"/>
                      </a:lnTo>
                      <a:lnTo>
                        <a:pt x="3528" y="2996"/>
                      </a:lnTo>
                      <a:lnTo>
                        <a:pt x="3530" y="3006"/>
                      </a:lnTo>
                      <a:lnTo>
                        <a:pt x="3530" y="3016"/>
                      </a:lnTo>
                      <a:lnTo>
                        <a:pt x="3532" y="3026"/>
                      </a:lnTo>
                      <a:lnTo>
                        <a:pt x="3532" y="3026"/>
                      </a:lnTo>
                      <a:lnTo>
                        <a:pt x="3528" y="3036"/>
                      </a:lnTo>
                      <a:lnTo>
                        <a:pt x="3522" y="3042"/>
                      </a:lnTo>
                      <a:lnTo>
                        <a:pt x="3516" y="3050"/>
                      </a:lnTo>
                      <a:lnTo>
                        <a:pt x="3510" y="3058"/>
                      </a:lnTo>
                      <a:lnTo>
                        <a:pt x="3510" y="3058"/>
                      </a:lnTo>
                      <a:lnTo>
                        <a:pt x="3504" y="3068"/>
                      </a:lnTo>
                      <a:lnTo>
                        <a:pt x="3502" y="3082"/>
                      </a:lnTo>
                      <a:lnTo>
                        <a:pt x="3498" y="3094"/>
                      </a:lnTo>
                      <a:lnTo>
                        <a:pt x="3492" y="3106"/>
                      </a:lnTo>
                      <a:lnTo>
                        <a:pt x="3492" y="3106"/>
                      </a:lnTo>
                      <a:lnTo>
                        <a:pt x="3486" y="3120"/>
                      </a:lnTo>
                      <a:lnTo>
                        <a:pt x="3482" y="3132"/>
                      </a:lnTo>
                      <a:lnTo>
                        <a:pt x="3478" y="3146"/>
                      </a:lnTo>
                      <a:lnTo>
                        <a:pt x="3480" y="3164"/>
                      </a:lnTo>
                      <a:lnTo>
                        <a:pt x="3480" y="3164"/>
                      </a:lnTo>
                      <a:lnTo>
                        <a:pt x="3482" y="3172"/>
                      </a:lnTo>
                      <a:lnTo>
                        <a:pt x="3484" y="3180"/>
                      </a:lnTo>
                      <a:lnTo>
                        <a:pt x="3484" y="3180"/>
                      </a:lnTo>
                      <a:lnTo>
                        <a:pt x="3482" y="3188"/>
                      </a:lnTo>
                      <a:lnTo>
                        <a:pt x="3478" y="3200"/>
                      </a:lnTo>
                      <a:lnTo>
                        <a:pt x="3466" y="3224"/>
                      </a:lnTo>
                      <a:lnTo>
                        <a:pt x="3454" y="3248"/>
                      </a:lnTo>
                      <a:lnTo>
                        <a:pt x="3448" y="3260"/>
                      </a:lnTo>
                      <a:lnTo>
                        <a:pt x="3444" y="3272"/>
                      </a:lnTo>
                      <a:lnTo>
                        <a:pt x="3444" y="3272"/>
                      </a:lnTo>
                      <a:lnTo>
                        <a:pt x="3442" y="3274"/>
                      </a:lnTo>
                      <a:lnTo>
                        <a:pt x="3438" y="3278"/>
                      </a:lnTo>
                      <a:lnTo>
                        <a:pt x="3432" y="3284"/>
                      </a:lnTo>
                      <a:lnTo>
                        <a:pt x="3432" y="3284"/>
                      </a:lnTo>
                      <a:lnTo>
                        <a:pt x="3422" y="3302"/>
                      </a:lnTo>
                      <a:lnTo>
                        <a:pt x="3416" y="3322"/>
                      </a:lnTo>
                      <a:lnTo>
                        <a:pt x="3408" y="3358"/>
                      </a:lnTo>
                      <a:lnTo>
                        <a:pt x="3408" y="3358"/>
                      </a:lnTo>
                      <a:lnTo>
                        <a:pt x="3402" y="3360"/>
                      </a:lnTo>
                      <a:lnTo>
                        <a:pt x="3396" y="3366"/>
                      </a:lnTo>
                      <a:lnTo>
                        <a:pt x="3390" y="3370"/>
                      </a:lnTo>
                      <a:lnTo>
                        <a:pt x="3386" y="3374"/>
                      </a:lnTo>
                      <a:lnTo>
                        <a:pt x="3386" y="3374"/>
                      </a:lnTo>
                      <a:lnTo>
                        <a:pt x="3382" y="3386"/>
                      </a:lnTo>
                      <a:lnTo>
                        <a:pt x="3378" y="3394"/>
                      </a:lnTo>
                      <a:lnTo>
                        <a:pt x="3370" y="3412"/>
                      </a:lnTo>
                      <a:lnTo>
                        <a:pt x="3358" y="3426"/>
                      </a:lnTo>
                      <a:lnTo>
                        <a:pt x="3346" y="3440"/>
                      </a:lnTo>
                      <a:lnTo>
                        <a:pt x="3334" y="3454"/>
                      </a:lnTo>
                      <a:lnTo>
                        <a:pt x="3324" y="3470"/>
                      </a:lnTo>
                      <a:lnTo>
                        <a:pt x="3316" y="3488"/>
                      </a:lnTo>
                      <a:lnTo>
                        <a:pt x="3314" y="3498"/>
                      </a:lnTo>
                      <a:lnTo>
                        <a:pt x="3312" y="3510"/>
                      </a:lnTo>
                      <a:lnTo>
                        <a:pt x="3312" y="3510"/>
                      </a:lnTo>
                      <a:lnTo>
                        <a:pt x="3308" y="3508"/>
                      </a:lnTo>
                      <a:lnTo>
                        <a:pt x="3306" y="3510"/>
                      </a:lnTo>
                      <a:lnTo>
                        <a:pt x="3304" y="3516"/>
                      </a:lnTo>
                      <a:lnTo>
                        <a:pt x="3304" y="3516"/>
                      </a:lnTo>
                      <a:lnTo>
                        <a:pt x="3300" y="3514"/>
                      </a:lnTo>
                      <a:lnTo>
                        <a:pt x="3298" y="3512"/>
                      </a:lnTo>
                      <a:lnTo>
                        <a:pt x="3298" y="3512"/>
                      </a:lnTo>
                      <a:lnTo>
                        <a:pt x="3292" y="3520"/>
                      </a:lnTo>
                      <a:lnTo>
                        <a:pt x="3286" y="3530"/>
                      </a:lnTo>
                      <a:lnTo>
                        <a:pt x="3282" y="3534"/>
                      </a:lnTo>
                      <a:lnTo>
                        <a:pt x="3276" y="3536"/>
                      </a:lnTo>
                      <a:lnTo>
                        <a:pt x="3270" y="3538"/>
                      </a:lnTo>
                      <a:lnTo>
                        <a:pt x="3264" y="3536"/>
                      </a:lnTo>
                      <a:lnTo>
                        <a:pt x="3264" y="3536"/>
                      </a:lnTo>
                      <a:lnTo>
                        <a:pt x="3256" y="3526"/>
                      </a:lnTo>
                      <a:lnTo>
                        <a:pt x="3252" y="3512"/>
                      </a:lnTo>
                      <a:lnTo>
                        <a:pt x="3250" y="3496"/>
                      </a:lnTo>
                      <a:lnTo>
                        <a:pt x="3250" y="3476"/>
                      </a:lnTo>
                      <a:lnTo>
                        <a:pt x="3250" y="3476"/>
                      </a:lnTo>
                      <a:lnTo>
                        <a:pt x="3246" y="3468"/>
                      </a:lnTo>
                      <a:lnTo>
                        <a:pt x="3242" y="3458"/>
                      </a:lnTo>
                      <a:lnTo>
                        <a:pt x="3238" y="3434"/>
                      </a:lnTo>
                      <a:lnTo>
                        <a:pt x="3234" y="3412"/>
                      </a:lnTo>
                      <a:lnTo>
                        <a:pt x="3228" y="3390"/>
                      </a:lnTo>
                      <a:lnTo>
                        <a:pt x="3228" y="3390"/>
                      </a:lnTo>
                      <a:lnTo>
                        <a:pt x="3224" y="3390"/>
                      </a:lnTo>
                      <a:lnTo>
                        <a:pt x="3222" y="3392"/>
                      </a:lnTo>
                      <a:lnTo>
                        <a:pt x="3220" y="3392"/>
                      </a:lnTo>
                      <a:lnTo>
                        <a:pt x="3220" y="3390"/>
                      </a:lnTo>
                      <a:lnTo>
                        <a:pt x="3220" y="3390"/>
                      </a:lnTo>
                      <a:lnTo>
                        <a:pt x="3220" y="3388"/>
                      </a:lnTo>
                      <a:lnTo>
                        <a:pt x="3222" y="3386"/>
                      </a:lnTo>
                      <a:lnTo>
                        <a:pt x="3224" y="3384"/>
                      </a:lnTo>
                      <a:lnTo>
                        <a:pt x="3226" y="3382"/>
                      </a:lnTo>
                      <a:lnTo>
                        <a:pt x="3226" y="3382"/>
                      </a:lnTo>
                      <a:lnTo>
                        <a:pt x="3222" y="3354"/>
                      </a:lnTo>
                      <a:lnTo>
                        <a:pt x="3218" y="3324"/>
                      </a:lnTo>
                      <a:lnTo>
                        <a:pt x="3212" y="3296"/>
                      </a:lnTo>
                      <a:lnTo>
                        <a:pt x="3208" y="3284"/>
                      </a:lnTo>
                      <a:lnTo>
                        <a:pt x="3202" y="3274"/>
                      </a:lnTo>
                      <a:lnTo>
                        <a:pt x="3202" y="3274"/>
                      </a:lnTo>
                      <a:lnTo>
                        <a:pt x="3202" y="3270"/>
                      </a:lnTo>
                      <a:lnTo>
                        <a:pt x="3200" y="3270"/>
                      </a:lnTo>
                      <a:lnTo>
                        <a:pt x="3196" y="3272"/>
                      </a:lnTo>
                      <a:lnTo>
                        <a:pt x="3196" y="3272"/>
                      </a:lnTo>
                      <a:lnTo>
                        <a:pt x="3194" y="3266"/>
                      </a:lnTo>
                      <a:lnTo>
                        <a:pt x="3194" y="3262"/>
                      </a:lnTo>
                      <a:lnTo>
                        <a:pt x="3192" y="3258"/>
                      </a:lnTo>
                      <a:lnTo>
                        <a:pt x="3194" y="3252"/>
                      </a:lnTo>
                      <a:lnTo>
                        <a:pt x="3194" y="3252"/>
                      </a:lnTo>
                      <a:lnTo>
                        <a:pt x="3180" y="3238"/>
                      </a:lnTo>
                      <a:lnTo>
                        <a:pt x="3166" y="3222"/>
                      </a:lnTo>
                      <a:lnTo>
                        <a:pt x="3142" y="3188"/>
                      </a:lnTo>
                      <a:lnTo>
                        <a:pt x="3142" y="3188"/>
                      </a:lnTo>
                      <a:lnTo>
                        <a:pt x="3140" y="3178"/>
                      </a:lnTo>
                      <a:lnTo>
                        <a:pt x="3138" y="3170"/>
                      </a:lnTo>
                      <a:lnTo>
                        <a:pt x="3130" y="3154"/>
                      </a:lnTo>
                      <a:lnTo>
                        <a:pt x="3122" y="3140"/>
                      </a:lnTo>
                      <a:lnTo>
                        <a:pt x="3114" y="3126"/>
                      </a:lnTo>
                      <a:lnTo>
                        <a:pt x="3114" y="3126"/>
                      </a:lnTo>
                      <a:lnTo>
                        <a:pt x="3104" y="3114"/>
                      </a:lnTo>
                      <a:lnTo>
                        <a:pt x="3094" y="3106"/>
                      </a:lnTo>
                      <a:lnTo>
                        <a:pt x="3082" y="3098"/>
                      </a:lnTo>
                      <a:lnTo>
                        <a:pt x="3074" y="3096"/>
                      </a:lnTo>
                      <a:lnTo>
                        <a:pt x="3064" y="3094"/>
                      </a:lnTo>
                      <a:lnTo>
                        <a:pt x="3064" y="3094"/>
                      </a:lnTo>
                      <a:lnTo>
                        <a:pt x="3064" y="3090"/>
                      </a:lnTo>
                      <a:lnTo>
                        <a:pt x="3062" y="3088"/>
                      </a:lnTo>
                      <a:lnTo>
                        <a:pt x="3060" y="3084"/>
                      </a:lnTo>
                      <a:lnTo>
                        <a:pt x="3058" y="3080"/>
                      </a:lnTo>
                      <a:lnTo>
                        <a:pt x="3058" y="3080"/>
                      </a:lnTo>
                      <a:lnTo>
                        <a:pt x="3052" y="3074"/>
                      </a:lnTo>
                      <a:lnTo>
                        <a:pt x="3046" y="3068"/>
                      </a:lnTo>
                      <a:lnTo>
                        <a:pt x="3042" y="3060"/>
                      </a:lnTo>
                      <a:lnTo>
                        <a:pt x="3040" y="3054"/>
                      </a:lnTo>
                      <a:lnTo>
                        <a:pt x="3036" y="3036"/>
                      </a:lnTo>
                      <a:lnTo>
                        <a:pt x="3028" y="3016"/>
                      </a:lnTo>
                      <a:lnTo>
                        <a:pt x="3028" y="3016"/>
                      </a:lnTo>
                      <a:lnTo>
                        <a:pt x="3022" y="3010"/>
                      </a:lnTo>
                      <a:lnTo>
                        <a:pt x="3022" y="3010"/>
                      </a:lnTo>
                      <a:lnTo>
                        <a:pt x="3022" y="3000"/>
                      </a:lnTo>
                      <a:lnTo>
                        <a:pt x="3022" y="2988"/>
                      </a:lnTo>
                      <a:lnTo>
                        <a:pt x="3020" y="2976"/>
                      </a:lnTo>
                      <a:lnTo>
                        <a:pt x="3018" y="2966"/>
                      </a:lnTo>
                      <a:lnTo>
                        <a:pt x="3018" y="2966"/>
                      </a:lnTo>
                      <a:lnTo>
                        <a:pt x="3014" y="2956"/>
                      </a:lnTo>
                      <a:lnTo>
                        <a:pt x="3008" y="2946"/>
                      </a:lnTo>
                      <a:lnTo>
                        <a:pt x="2996" y="2928"/>
                      </a:lnTo>
                      <a:lnTo>
                        <a:pt x="2984" y="2910"/>
                      </a:lnTo>
                      <a:lnTo>
                        <a:pt x="2980" y="2902"/>
                      </a:lnTo>
                      <a:lnTo>
                        <a:pt x="2976" y="2892"/>
                      </a:lnTo>
                      <a:lnTo>
                        <a:pt x="2976" y="2892"/>
                      </a:lnTo>
                      <a:lnTo>
                        <a:pt x="2972" y="2890"/>
                      </a:lnTo>
                      <a:lnTo>
                        <a:pt x="2968" y="2888"/>
                      </a:lnTo>
                      <a:lnTo>
                        <a:pt x="2958" y="2880"/>
                      </a:lnTo>
                      <a:lnTo>
                        <a:pt x="2948" y="2874"/>
                      </a:lnTo>
                      <a:lnTo>
                        <a:pt x="2944" y="2874"/>
                      </a:lnTo>
                      <a:lnTo>
                        <a:pt x="2938" y="2874"/>
                      </a:lnTo>
                      <a:lnTo>
                        <a:pt x="2938" y="2874"/>
                      </a:lnTo>
                      <a:lnTo>
                        <a:pt x="2924" y="2858"/>
                      </a:lnTo>
                      <a:lnTo>
                        <a:pt x="2908" y="2842"/>
                      </a:lnTo>
                      <a:lnTo>
                        <a:pt x="2908" y="2842"/>
                      </a:lnTo>
                      <a:lnTo>
                        <a:pt x="2910" y="2836"/>
                      </a:lnTo>
                      <a:lnTo>
                        <a:pt x="2910" y="2830"/>
                      </a:lnTo>
                      <a:lnTo>
                        <a:pt x="2910" y="2830"/>
                      </a:lnTo>
                      <a:lnTo>
                        <a:pt x="2896" y="2806"/>
                      </a:lnTo>
                      <a:lnTo>
                        <a:pt x="2880" y="2786"/>
                      </a:lnTo>
                      <a:lnTo>
                        <a:pt x="2846" y="2744"/>
                      </a:lnTo>
                      <a:lnTo>
                        <a:pt x="2810" y="2702"/>
                      </a:lnTo>
                      <a:lnTo>
                        <a:pt x="2794" y="2682"/>
                      </a:lnTo>
                      <a:lnTo>
                        <a:pt x="2778" y="2658"/>
                      </a:lnTo>
                      <a:lnTo>
                        <a:pt x="2778" y="2658"/>
                      </a:lnTo>
                      <a:lnTo>
                        <a:pt x="2768" y="2662"/>
                      </a:lnTo>
                      <a:lnTo>
                        <a:pt x="2762" y="2664"/>
                      </a:lnTo>
                      <a:lnTo>
                        <a:pt x="2756" y="2664"/>
                      </a:lnTo>
                      <a:lnTo>
                        <a:pt x="2756" y="2664"/>
                      </a:lnTo>
                      <a:lnTo>
                        <a:pt x="2756" y="2650"/>
                      </a:lnTo>
                      <a:lnTo>
                        <a:pt x="2754" y="2638"/>
                      </a:lnTo>
                      <a:lnTo>
                        <a:pt x="2750" y="2612"/>
                      </a:lnTo>
                      <a:lnTo>
                        <a:pt x="2744" y="2590"/>
                      </a:lnTo>
                      <a:lnTo>
                        <a:pt x="2740" y="2568"/>
                      </a:lnTo>
                      <a:lnTo>
                        <a:pt x="2740" y="2568"/>
                      </a:lnTo>
                      <a:lnTo>
                        <a:pt x="2740" y="2584"/>
                      </a:lnTo>
                      <a:lnTo>
                        <a:pt x="2740" y="2598"/>
                      </a:lnTo>
                      <a:lnTo>
                        <a:pt x="2742" y="2626"/>
                      </a:lnTo>
                      <a:lnTo>
                        <a:pt x="2748" y="2654"/>
                      </a:lnTo>
                      <a:lnTo>
                        <a:pt x="2752" y="2684"/>
                      </a:lnTo>
                      <a:lnTo>
                        <a:pt x="2752" y="2684"/>
                      </a:lnTo>
                      <a:lnTo>
                        <a:pt x="2750" y="2684"/>
                      </a:lnTo>
                      <a:lnTo>
                        <a:pt x="2748" y="2686"/>
                      </a:lnTo>
                      <a:lnTo>
                        <a:pt x="2746" y="2688"/>
                      </a:lnTo>
                      <a:lnTo>
                        <a:pt x="2744" y="2690"/>
                      </a:lnTo>
                      <a:lnTo>
                        <a:pt x="2744" y="2690"/>
                      </a:lnTo>
                      <a:lnTo>
                        <a:pt x="2736" y="2686"/>
                      </a:lnTo>
                      <a:lnTo>
                        <a:pt x="2730" y="2682"/>
                      </a:lnTo>
                      <a:lnTo>
                        <a:pt x="2720" y="2674"/>
                      </a:lnTo>
                      <a:lnTo>
                        <a:pt x="2710" y="2664"/>
                      </a:lnTo>
                      <a:lnTo>
                        <a:pt x="2704" y="2660"/>
                      </a:lnTo>
                      <a:lnTo>
                        <a:pt x="2696" y="2656"/>
                      </a:lnTo>
                      <a:lnTo>
                        <a:pt x="2696" y="2656"/>
                      </a:lnTo>
                      <a:lnTo>
                        <a:pt x="2692" y="2644"/>
                      </a:lnTo>
                      <a:lnTo>
                        <a:pt x="2686" y="2632"/>
                      </a:lnTo>
                      <a:lnTo>
                        <a:pt x="2680" y="2622"/>
                      </a:lnTo>
                      <a:lnTo>
                        <a:pt x="2672" y="2612"/>
                      </a:lnTo>
                      <a:lnTo>
                        <a:pt x="2656" y="2594"/>
                      </a:lnTo>
                      <a:lnTo>
                        <a:pt x="2648" y="2586"/>
                      </a:lnTo>
                      <a:lnTo>
                        <a:pt x="2642" y="2574"/>
                      </a:lnTo>
                      <a:lnTo>
                        <a:pt x="2642" y="2574"/>
                      </a:lnTo>
                      <a:lnTo>
                        <a:pt x="2648" y="2592"/>
                      </a:lnTo>
                      <a:lnTo>
                        <a:pt x="2656" y="2610"/>
                      </a:lnTo>
                      <a:lnTo>
                        <a:pt x="2664" y="2626"/>
                      </a:lnTo>
                      <a:lnTo>
                        <a:pt x="2674" y="2642"/>
                      </a:lnTo>
                      <a:lnTo>
                        <a:pt x="2686" y="2656"/>
                      </a:lnTo>
                      <a:lnTo>
                        <a:pt x="2698" y="2670"/>
                      </a:lnTo>
                      <a:lnTo>
                        <a:pt x="2724" y="2696"/>
                      </a:lnTo>
                      <a:lnTo>
                        <a:pt x="2724" y="2696"/>
                      </a:lnTo>
                      <a:lnTo>
                        <a:pt x="2726" y="2704"/>
                      </a:lnTo>
                      <a:lnTo>
                        <a:pt x="2728" y="2714"/>
                      </a:lnTo>
                      <a:lnTo>
                        <a:pt x="2728" y="2714"/>
                      </a:lnTo>
                      <a:lnTo>
                        <a:pt x="2738" y="2724"/>
                      </a:lnTo>
                      <a:lnTo>
                        <a:pt x="2746" y="2734"/>
                      </a:lnTo>
                      <a:lnTo>
                        <a:pt x="2754" y="2748"/>
                      </a:lnTo>
                      <a:lnTo>
                        <a:pt x="2758" y="2762"/>
                      </a:lnTo>
                      <a:lnTo>
                        <a:pt x="2758" y="2762"/>
                      </a:lnTo>
                      <a:lnTo>
                        <a:pt x="2784" y="2798"/>
                      </a:lnTo>
                      <a:lnTo>
                        <a:pt x="2810" y="2834"/>
                      </a:lnTo>
                      <a:lnTo>
                        <a:pt x="2834" y="2872"/>
                      </a:lnTo>
                      <a:lnTo>
                        <a:pt x="2860" y="2910"/>
                      </a:lnTo>
                      <a:lnTo>
                        <a:pt x="2860" y="2910"/>
                      </a:lnTo>
                      <a:lnTo>
                        <a:pt x="2868" y="2914"/>
                      </a:lnTo>
                      <a:lnTo>
                        <a:pt x="2872" y="2916"/>
                      </a:lnTo>
                      <a:lnTo>
                        <a:pt x="2876" y="2918"/>
                      </a:lnTo>
                      <a:lnTo>
                        <a:pt x="2876" y="2918"/>
                      </a:lnTo>
                      <a:lnTo>
                        <a:pt x="2874" y="2922"/>
                      </a:lnTo>
                      <a:lnTo>
                        <a:pt x="2872" y="2924"/>
                      </a:lnTo>
                      <a:lnTo>
                        <a:pt x="2868" y="2924"/>
                      </a:lnTo>
                      <a:lnTo>
                        <a:pt x="2864" y="2926"/>
                      </a:lnTo>
                      <a:lnTo>
                        <a:pt x="2864" y="2926"/>
                      </a:lnTo>
                      <a:lnTo>
                        <a:pt x="2872" y="2940"/>
                      </a:lnTo>
                      <a:lnTo>
                        <a:pt x="2876" y="2956"/>
                      </a:lnTo>
                      <a:lnTo>
                        <a:pt x="2880" y="2972"/>
                      </a:lnTo>
                      <a:lnTo>
                        <a:pt x="2888" y="2986"/>
                      </a:lnTo>
                      <a:lnTo>
                        <a:pt x="2888" y="2986"/>
                      </a:lnTo>
                      <a:lnTo>
                        <a:pt x="2898" y="2994"/>
                      </a:lnTo>
                      <a:lnTo>
                        <a:pt x="2910" y="3000"/>
                      </a:lnTo>
                      <a:lnTo>
                        <a:pt x="2920" y="3008"/>
                      </a:lnTo>
                      <a:lnTo>
                        <a:pt x="2924" y="3014"/>
                      </a:lnTo>
                      <a:lnTo>
                        <a:pt x="2926" y="3020"/>
                      </a:lnTo>
                      <a:lnTo>
                        <a:pt x="2926" y="3020"/>
                      </a:lnTo>
                      <a:lnTo>
                        <a:pt x="2932" y="3020"/>
                      </a:lnTo>
                      <a:lnTo>
                        <a:pt x="2936" y="3022"/>
                      </a:lnTo>
                      <a:lnTo>
                        <a:pt x="2940" y="3024"/>
                      </a:lnTo>
                      <a:lnTo>
                        <a:pt x="2946" y="3026"/>
                      </a:lnTo>
                      <a:lnTo>
                        <a:pt x="2946" y="3026"/>
                      </a:lnTo>
                      <a:lnTo>
                        <a:pt x="2946" y="3036"/>
                      </a:lnTo>
                      <a:lnTo>
                        <a:pt x="2950" y="3046"/>
                      </a:lnTo>
                      <a:lnTo>
                        <a:pt x="2952" y="3056"/>
                      </a:lnTo>
                      <a:lnTo>
                        <a:pt x="2958" y="3064"/>
                      </a:lnTo>
                      <a:lnTo>
                        <a:pt x="2968" y="3078"/>
                      </a:lnTo>
                      <a:lnTo>
                        <a:pt x="2976" y="3094"/>
                      </a:lnTo>
                      <a:lnTo>
                        <a:pt x="2976" y="3094"/>
                      </a:lnTo>
                      <a:lnTo>
                        <a:pt x="2974" y="3096"/>
                      </a:lnTo>
                      <a:lnTo>
                        <a:pt x="2972" y="3094"/>
                      </a:lnTo>
                      <a:lnTo>
                        <a:pt x="2972" y="3090"/>
                      </a:lnTo>
                      <a:lnTo>
                        <a:pt x="2972" y="3086"/>
                      </a:lnTo>
                      <a:lnTo>
                        <a:pt x="2972" y="3086"/>
                      </a:lnTo>
                      <a:lnTo>
                        <a:pt x="2970" y="3086"/>
                      </a:lnTo>
                      <a:lnTo>
                        <a:pt x="2970" y="3086"/>
                      </a:lnTo>
                      <a:lnTo>
                        <a:pt x="2978" y="3124"/>
                      </a:lnTo>
                      <a:lnTo>
                        <a:pt x="2986" y="3164"/>
                      </a:lnTo>
                      <a:lnTo>
                        <a:pt x="2998" y="3202"/>
                      </a:lnTo>
                      <a:lnTo>
                        <a:pt x="3010" y="3238"/>
                      </a:lnTo>
                      <a:lnTo>
                        <a:pt x="3010" y="3238"/>
                      </a:lnTo>
                      <a:lnTo>
                        <a:pt x="3020" y="3240"/>
                      </a:lnTo>
                      <a:lnTo>
                        <a:pt x="3028" y="3246"/>
                      </a:lnTo>
                      <a:lnTo>
                        <a:pt x="3036" y="3254"/>
                      </a:lnTo>
                      <a:lnTo>
                        <a:pt x="3040" y="3264"/>
                      </a:lnTo>
                      <a:lnTo>
                        <a:pt x="3040" y="3264"/>
                      </a:lnTo>
                      <a:lnTo>
                        <a:pt x="3044" y="3262"/>
                      </a:lnTo>
                      <a:lnTo>
                        <a:pt x="3046" y="3262"/>
                      </a:lnTo>
                      <a:lnTo>
                        <a:pt x="3050" y="3264"/>
                      </a:lnTo>
                      <a:lnTo>
                        <a:pt x="3054" y="3268"/>
                      </a:lnTo>
                      <a:lnTo>
                        <a:pt x="3056" y="3268"/>
                      </a:lnTo>
                      <a:lnTo>
                        <a:pt x="3058" y="3268"/>
                      </a:lnTo>
                      <a:lnTo>
                        <a:pt x="3058" y="3268"/>
                      </a:lnTo>
                      <a:lnTo>
                        <a:pt x="3068" y="3288"/>
                      </a:lnTo>
                      <a:lnTo>
                        <a:pt x="3076" y="3310"/>
                      </a:lnTo>
                      <a:lnTo>
                        <a:pt x="3092" y="3356"/>
                      </a:lnTo>
                      <a:lnTo>
                        <a:pt x="3106" y="3404"/>
                      </a:lnTo>
                      <a:lnTo>
                        <a:pt x="3114" y="3426"/>
                      </a:lnTo>
                      <a:lnTo>
                        <a:pt x="3124" y="3446"/>
                      </a:lnTo>
                      <a:lnTo>
                        <a:pt x="3124" y="3446"/>
                      </a:lnTo>
                      <a:lnTo>
                        <a:pt x="3126" y="3442"/>
                      </a:lnTo>
                      <a:lnTo>
                        <a:pt x="3126" y="3440"/>
                      </a:lnTo>
                      <a:lnTo>
                        <a:pt x="3124" y="3432"/>
                      </a:lnTo>
                      <a:lnTo>
                        <a:pt x="3122" y="3426"/>
                      </a:lnTo>
                      <a:lnTo>
                        <a:pt x="3122" y="3422"/>
                      </a:lnTo>
                      <a:lnTo>
                        <a:pt x="3124" y="3418"/>
                      </a:lnTo>
                      <a:lnTo>
                        <a:pt x="3124" y="3418"/>
                      </a:lnTo>
                      <a:lnTo>
                        <a:pt x="3128" y="3424"/>
                      </a:lnTo>
                      <a:lnTo>
                        <a:pt x="3132" y="3430"/>
                      </a:lnTo>
                      <a:lnTo>
                        <a:pt x="3138" y="3446"/>
                      </a:lnTo>
                      <a:lnTo>
                        <a:pt x="3138" y="3446"/>
                      </a:lnTo>
                      <a:lnTo>
                        <a:pt x="3142" y="3442"/>
                      </a:lnTo>
                      <a:lnTo>
                        <a:pt x="3148" y="3442"/>
                      </a:lnTo>
                      <a:lnTo>
                        <a:pt x="3156" y="3442"/>
                      </a:lnTo>
                      <a:lnTo>
                        <a:pt x="3156" y="3442"/>
                      </a:lnTo>
                      <a:lnTo>
                        <a:pt x="3158" y="3444"/>
                      </a:lnTo>
                      <a:lnTo>
                        <a:pt x="3160" y="3448"/>
                      </a:lnTo>
                      <a:lnTo>
                        <a:pt x="3160" y="3454"/>
                      </a:lnTo>
                      <a:lnTo>
                        <a:pt x="3160" y="3454"/>
                      </a:lnTo>
                      <a:lnTo>
                        <a:pt x="3168" y="3454"/>
                      </a:lnTo>
                      <a:lnTo>
                        <a:pt x="3178" y="3456"/>
                      </a:lnTo>
                      <a:lnTo>
                        <a:pt x="3178" y="3456"/>
                      </a:lnTo>
                      <a:lnTo>
                        <a:pt x="3182" y="3464"/>
                      </a:lnTo>
                      <a:lnTo>
                        <a:pt x="3186" y="3472"/>
                      </a:lnTo>
                      <a:lnTo>
                        <a:pt x="3198" y="3484"/>
                      </a:lnTo>
                      <a:lnTo>
                        <a:pt x="3210" y="3494"/>
                      </a:lnTo>
                      <a:lnTo>
                        <a:pt x="3222" y="3508"/>
                      </a:lnTo>
                      <a:lnTo>
                        <a:pt x="3222" y="3508"/>
                      </a:lnTo>
                      <a:lnTo>
                        <a:pt x="3222" y="3518"/>
                      </a:lnTo>
                      <a:lnTo>
                        <a:pt x="3222" y="3518"/>
                      </a:lnTo>
                      <a:lnTo>
                        <a:pt x="3234" y="3528"/>
                      </a:lnTo>
                      <a:lnTo>
                        <a:pt x="3238" y="3536"/>
                      </a:lnTo>
                      <a:lnTo>
                        <a:pt x="3240" y="3544"/>
                      </a:lnTo>
                      <a:lnTo>
                        <a:pt x="3240" y="3544"/>
                      </a:lnTo>
                      <a:lnTo>
                        <a:pt x="3242" y="3544"/>
                      </a:lnTo>
                      <a:lnTo>
                        <a:pt x="3244" y="3542"/>
                      </a:lnTo>
                      <a:lnTo>
                        <a:pt x="3246" y="3542"/>
                      </a:lnTo>
                      <a:lnTo>
                        <a:pt x="3248" y="3542"/>
                      </a:lnTo>
                      <a:lnTo>
                        <a:pt x="3248" y="3542"/>
                      </a:lnTo>
                      <a:lnTo>
                        <a:pt x="3256" y="3552"/>
                      </a:lnTo>
                      <a:lnTo>
                        <a:pt x="3258" y="3564"/>
                      </a:lnTo>
                      <a:lnTo>
                        <a:pt x="3258" y="3576"/>
                      </a:lnTo>
                      <a:lnTo>
                        <a:pt x="3256" y="3586"/>
                      </a:lnTo>
                      <a:lnTo>
                        <a:pt x="3248" y="3610"/>
                      </a:lnTo>
                      <a:lnTo>
                        <a:pt x="3240" y="3630"/>
                      </a:lnTo>
                      <a:lnTo>
                        <a:pt x="3240" y="3630"/>
                      </a:lnTo>
                      <a:lnTo>
                        <a:pt x="3242" y="3630"/>
                      </a:lnTo>
                      <a:lnTo>
                        <a:pt x="3246" y="3626"/>
                      </a:lnTo>
                      <a:lnTo>
                        <a:pt x="3252" y="3618"/>
                      </a:lnTo>
                      <a:lnTo>
                        <a:pt x="3252" y="3618"/>
                      </a:lnTo>
                      <a:lnTo>
                        <a:pt x="3258" y="3624"/>
                      </a:lnTo>
                      <a:lnTo>
                        <a:pt x="3262" y="3632"/>
                      </a:lnTo>
                      <a:lnTo>
                        <a:pt x="3272" y="3648"/>
                      </a:lnTo>
                      <a:lnTo>
                        <a:pt x="3282" y="3664"/>
                      </a:lnTo>
                      <a:lnTo>
                        <a:pt x="3286" y="3672"/>
                      </a:lnTo>
                      <a:lnTo>
                        <a:pt x="3292" y="3678"/>
                      </a:lnTo>
                      <a:lnTo>
                        <a:pt x="3292" y="3678"/>
                      </a:lnTo>
                      <a:lnTo>
                        <a:pt x="3302" y="3672"/>
                      </a:lnTo>
                      <a:lnTo>
                        <a:pt x="3310" y="3666"/>
                      </a:lnTo>
                      <a:lnTo>
                        <a:pt x="3322" y="3646"/>
                      </a:lnTo>
                      <a:lnTo>
                        <a:pt x="3326" y="3638"/>
                      </a:lnTo>
                      <a:lnTo>
                        <a:pt x="3334" y="3630"/>
                      </a:lnTo>
                      <a:lnTo>
                        <a:pt x="3342" y="3624"/>
                      </a:lnTo>
                      <a:lnTo>
                        <a:pt x="3352" y="3618"/>
                      </a:lnTo>
                      <a:lnTo>
                        <a:pt x="3352" y="3618"/>
                      </a:lnTo>
                      <a:lnTo>
                        <a:pt x="3360" y="3614"/>
                      </a:lnTo>
                      <a:lnTo>
                        <a:pt x="3366" y="3606"/>
                      </a:lnTo>
                      <a:lnTo>
                        <a:pt x="3378" y="3590"/>
                      </a:lnTo>
                      <a:lnTo>
                        <a:pt x="3388" y="3574"/>
                      </a:lnTo>
                      <a:lnTo>
                        <a:pt x="3394" y="3566"/>
                      </a:lnTo>
                      <a:lnTo>
                        <a:pt x="3402" y="3562"/>
                      </a:lnTo>
                      <a:lnTo>
                        <a:pt x="3402" y="3562"/>
                      </a:lnTo>
                      <a:lnTo>
                        <a:pt x="3402" y="3558"/>
                      </a:lnTo>
                      <a:lnTo>
                        <a:pt x="3404" y="3554"/>
                      </a:lnTo>
                      <a:lnTo>
                        <a:pt x="3406" y="3552"/>
                      </a:lnTo>
                      <a:lnTo>
                        <a:pt x="3406" y="3548"/>
                      </a:lnTo>
                      <a:lnTo>
                        <a:pt x="3406" y="3548"/>
                      </a:lnTo>
                      <a:lnTo>
                        <a:pt x="3418" y="3540"/>
                      </a:lnTo>
                      <a:lnTo>
                        <a:pt x="3428" y="3530"/>
                      </a:lnTo>
                      <a:lnTo>
                        <a:pt x="3438" y="3520"/>
                      </a:lnTo>
                      <a:lnTo>
                        <a:pt x="3446" y="3508"/>
                      </a:lnTo>
                      <a:lnTo>
                        <a:pt x="3452" y="3494"/>
                      </a:lnTo>
                      <a:lnTo>
                        <a:pt x="3460" y="3482"/>
                      </a:lnTo>
                      <a:lnTo>
                        <a:pt x="3470" y="3452"/>
                      </a:lnTo>
                      <a:lnTo>
                        <a:pt x="3470" y="3452"/>
                      </a:lnTo>
                      <a:lnTo>
                        <a:pt x="3474" y="3454"/>
                      </a:lnTo>
                      <a:lnTo>
                        <a:pt x="3476" y="3452"/>
                      </a:lnTo>
                      <a:lnTo>
                        <a:pt x="3480" y="3452"/>
                      </a:lnTo>
                      <a:lnTo>
                        <a:pt x="3484" y="3454"/>
                      </a:lnTo>
                      <a:lnTo>
                        <a:pt x="3484" y="3454"/>
                      </a:lnTo>
                      <a:lnTo>
                        <a:pt x="3480" y="3500"/>
                      </a:lnTo>
                      <a:lnTo>
                        <a:pt x="3482" y="3522"/>
                      </a:lnTo>
                      <a:lnTo>
                        <a:pt x="3484" y="3532"/>
                      </a:lnTo>
                      <a:lnTo>
                        <a:pt x="3486" y="3540"/>
                      </a:lnTo>
                      <a:lnTo>
                        <a:pt x="3486" y="3540"/>
                      </a:lnTo>
                      <a:lnTo>
                        <a:pt x="3482" y="3548"/>
                      </a:lnTo>
                      <a:lnTo>
                        <a:pt x="3478" y="3556"/>
                      </a:lnTo>
                      <a:lnTo>
                        <a:pt x="3478" y="3556"/>
                      </a:lnTo>
                      <a:lnTo>
                        <a:pt x="3472" y="3604"/>
                      </a:lnTo>
                      <a:lnTo>
                        <a:pt x="3466" y="3648"/>
                      </a:lnTo>
                      <a:lnTo>
                        <a:pt x="3458" y="3692"/>
                      </a:lnTo>
                      <a:lnTo>
                        <a:pt x="3448" y="3736"/>
                      </a:lnTo>
                      <a:lnTo>
                        <a:pt x="3426" y="3818"/>
                      </a:lnTo>
                      <a:lnTo>
                        <a:pt x="3402" y="3900"/>
                      </a:lnTo>
                      <a:lnTo>
                        <a:pt x="3402" y="3900"/>
                      </a:lnTo>
                      <a:lnTo>
                        <a:pt x="3386" y="3952"/>
                      </a:lnTo>
                      <a:lnTo>
                        <a:pt x="3368" y="4004"/>
                      </a:lnTo>
                      <a:lnTo>
                        <a:pt x="3350" y="4054"/>
                      </a:lnTo>
                      <a:lnTo>
                        <a:pt x="3328" y="4100"/>
                      </a:lnTo>
                      <a:lnTo>
                        <a:pt x="3328" y="4100"/>
                      </a:lnTo>
                      <a:lnTo>
                        <a:pt x="3304" y="4146"/>
                      </a:lnTo>
                      <a:lnTo>
                        <a:pt x="3280" y="4190"/>
                      </a:lnTo>
                      <a:lnTo>
                        <a:pt x="3228" y="4278"/>
                      </a:lnTo>
                      <a:lnTo>
                        <a:pt x="3228" y="4278"/>
                      </a:lnTo>
                      <a:lnTo>
                        <a:pt x="3112" y="4472"/>
                      </a:lnTo>
                      <a:lnTo>
                        <a:pt x="3112" y="4472"/>
                      </a:lnTo>
                      <a:lnTo>
                        <a:pt x="3110" y="4478"/>
                      </a:lnTo>
                      <a:lnTo>
                        <a:pt x="3108" y="4484"/>
                      </a:lnTo>
                      <a:lnTo>
                        <a:pt x="3100" y="4492"/>
                      </a:lnTo>
                      <a:lnTo>
                        <a:pt x="3100" y="4492"/>
                      </a:lnTo>
                      <a:lnTo>
                        <a:pt x="3098" y="4500"/>
                      </a:lnTo>
                      <a:lnTo>
                        <a:pt x="3096" y="4506"/>
                      </a:lnTo>
                      <a:lnTo>
                        <a:pt x="3088" y="4518"/>
                      </a:lnTo>
                      <a:lnTo>
                        <a:pt x="3070" y="4534"/>
                      </a:lnTo>
                      <a:lnTo>
                        <a:pt x="3070" y="4534"/>
                      </a:lnTo>
                      <a:lnTo>
                        <a:pt x="3072" y="4536"/>
                      </a:lnTo>
                      <a:lnTo>
                        <a:pt x="3074" y="4536"/>
                      </a:lnTo>
                      <a:lnTo>
                        <a:pt x="3076" y="4530"/>
                      </a:lnTo>
                      <a:lnTo>
                        <a:pt x="3076" y="4530"/>
                      </a:lnTo>
                      <a:lnTo>
                        <a:pt x="3060" y="4554"/>
                      </a:lnTo>
                      <a:lnTo>
                        <a:pt x="3048" y="4568"/>
                      </a:lnTo>
                      <a:lnTo>
                        <a:pt x="3036" y="4578"/>
                      </a:lnTo>
                      <a:lnTo>
                        <a:pt x="3036" y="4578"/>
                      </a:lnTo>
                      <a:lnTo>
                        <a:pt x="3030" y="4596"/>
                      </a:lnTo>
                      <a:lnTo>
                        <a:pt x="3022" y="4612"/>
                      </a:lnTo>
                      <a:lnTo>
                        <a:pt x="3014" y="4628"/>
                      </a:lnTo>
                      <a:lnTo>
                        <a:pt x="3004" y="4640"/>
                      </a:lnTo>
                      <a:lnTo>
                        <a:pt x="3004" y="4640"/>
                      </a:lnTo>
                      <a:lnTo>
                        <a:pt x="2996" y="4660"/>
                      </a:lnTo>
                      <a:lnTo>
                        <a:pt x="2986" y="4680"/>
                      </a:lnTo>
                      <a:lnTo>
                        <a:pt x="2974" y="4698"/>
                      </a:lnTo>
                      <a:lnTo>
                        <a:pt x="2960" y="4714"/>
                      </a:lnTo>
                      <a:lnTo>
                        <a:pt x="2960" y="4714"/>
                      </a:lnTo>
                      <a:lnTo>
                        <a:pt x="2956" y="4728"/>
                      </a:lnTo>
                      <a:lnTo>
                        <a:pt x="2948" y="4740"/>
                      </a:lnTo>
                      <a:lnTo>
                        <a:pt x="2934" y="4766"/>
                      </a:lnTo>
                      <a:lnTo>
                        <a:pt x="2926" y="4778"/>
                      </a:lnTo>
                      <a:lnTo>
                        <a:pt x="2920" y="4792"/>
                      </a:lnTo>
                      <a:lnTo>
                        <a:pt x="2918" y="4808"/>
                      </a:lnTo>
                      <a:lnTo>
                        <a:pt x="2918" y="4826"/>
                      </a:lnTo>
                      <a:lnTo>
                        <a:pt x="2918" y="4826"/>
                      </a:lnTo>
                      <a:lnTo>
                        <a:pt x="2920" y="4828"/>
                      </a:lnTo>
                      <a:lnTo>
                        <a:pt x="2922" y="4830"/>
                      </a:lnTo>
                      <a:lnTo>
                        <a:pt x="2924" y="4832"/>
                      </a:lnTo>
                      <a:lnTo>
                        <a:pt x="2924" y="4834"/>
                      </a:lnTo>
                      <a:lnTo>
                        <a:pt x="2924" y="4834"/>
                      </a:lnTo>
                      <a:lnTo>
                        <a:pt x="2910" y="4860"/>
                      </a:lnTo>
                      <a:lnTo>
                        <a:pt x="2896" y="4886"/>
                      </a:lnTo>
                      <a:lnTo>
                        <a:pt x="2884" y="4914"/>
                      </a:lnTo>
                      <a:lnTo>
                        <a:pt x="2870" y="4942"/>
                      </a:lnTo>
                      <a:lnTo>
                        <a:pt x="2870" y="4942"/>
                      </a:lnTo>
                      <a:lnTo>
                        <a:pt x="2870" y="4948"/>
                      </a:lnTo>
                      <a:lnTo>
                        <a:pt x="2872" y="4950"/>
                      </a:lnTo>
                      <a:lnTo>
                        <a:pt x="2874" y="4952"/>
                      </a:lnTo>
                      <a:lnTo>
                        <a:pt x="2874" y="4952"/>
                      </a:lnTo>
                      <a:lnTo>
                        <a:pt x="2870" y="4960"/>
                      </a:lnTo>
                      <a:lnTo>
                        <a:pt x="2866" y="4970"/>
                      </a:lnTo>
                      <a:lnTo>
                        <a:pt x="2864" y="4980"/>
                      </a:lnTo>
                      <a:lnTo>
                        <a:pt x="2860" y="4990"/>
                      </a:lnTo>
                      <a:lnTo>
                        <a:pt x="2860" y="4990"/>
                      </a:lnTo>
                      <a:lnTo>
                        <a:pt x="2862" y="4996"/>
                      </a:lnTo>
                      <a:lnTo>
                        <a:pt x="2864" y="4996"/>
                      </a:lnTo>
                      <a:lnTo>
                        <a:pt x="2868" y="4998"/>
                      </a:lnTo>
                      <a:lnTo>
                        <a:pt x="2868" y="4998"/>
                      </a:lnTo>
                      <a:lnTo>
                        <a:pt x="2866" y="5008"/>
                      </a:lnTo>
                      <a:lnTo>
                        <a:pt x="2864" y="5016"/>
                      </a:lnTo>
                      <a:lnTo>
                        <a:pt x="2854" y="5032"/>
                      </a:lnTo>
                      <a:lnTo>
                        <a:pt x="2842" y="5048"/>
                      </a:lnTo>
                      <a:lnTo>
                        <a:pt x="2832" y="5064"/>
                      </a:lnTo>
                      <a:lnTo>
                        <a:pt x="2832" y="5064"/>
                      </a:lnTo>
                      <a:lnTo>
                        <a:pt x="2816" y="5098"/>
                      </a:lnTo>
                      <a:lnTo>
                        <a:pt x="2798" y="5130"/>
                      </a:lnTo>
                      <a:lnTo>
                        <a:pt x="2778" y="5162"/>
                      </a:lnTo>
                      <a:lnTo>
                        <a:pt x="2758" y="5194"/>
                      </a:lnTo>
                      <a:lnTo>
                        <a:pt x="2758" y="5194"/>
                      </a:lnTo>
                      <a:lnTo>
                        <a:pt x="2758" y="5196"/>
                      </a:lnTo>
                      <a:lnTo>
                        <a:pt x="2758" y="5198"/>
                      </a:lnTo>
                      <a:lnTo>
                        <a:pt x="2754" y="5206"/>
                      </a:lnTo>
                      <a:lnTo>
                        <a:pt x="2736" y="5228"/>
                      </a:lnTo>
                      <a:lnTo>
                        <a:pt x="2712" y="5252"/>
                      </a:lnTo>
                      <a:lnTo>
                        <a:pt x="2694" y="5270"/>
                      </a:lnTo>
                      <a:lnTo>
                        <a:pt x="2694" y="5270"/>
                      </a:lnTo>
                      <a:lnTo>
                        <a:pt x="2678" y="5288"/>
                      </a:lnTo>
                      <a:lnTo>
                        <a:pt x="2664" y="5304"/>
                      </a:lnTo>
                      <a:lnTo>
                        <a:pt x="2664" y="5304"/>
                      </a:lnTo>
                      <a:lnTo>
                        <a:pt x="2650" y="5316"/>
                      </a:lnTo>
                      <a:lnTo>
                        <a:pt x="2634" y="5328"/>
                      </a:lnTo>
                      <a:lnTo>
                        <a:pt x="2602" y="5350"/>
                      </a:lnTo>
                      <a:lnTo>
                        <a:pt x="2570" y="5372"/>
                      </a:lnTo>
                      <a:lnTo>
                        <a:pt x="2538" y="5394"/>
                      </a:lnTo>
                      <a:lnTo>
                        <a:pt x="2538" y="5394"/>
                      </a:lnTo>
                      <a:lnTo>
                        <a:pt x="2502" y="5426"/>
                      </a:lnTo>
                      <a:lnTo>
                        <a:pt x="2468" y="5456"/>
                      </a:lnTo>
                      <a:lnTo>
                        <a:pt x="2468" y="5456"/>
                      </a:lnTo>
                      <a:lnTo>
                        <a:pt x="2456" y="5462"/>
                      </a:lnTo>
                      <a:lnTo>
                        <a:pt x="2448" y="5468"/>
                      </a:lnTo>
                      <a:lnTo>
                        <a:pt x="2430" y="5482"/>
                      </a:lnTo>
                      <a:lnTo>
                        <a:pt x="2412" y="5496"/>
                      </a:lnTo>
                      <a:lnTo>
                        <a:pt x="2394" y="5510"/>
                      </a:lnTo>
                      <a:lnTo>
                        <a:pt x="2394" y="5510"/>
                      </a:lnTo>
                      <a:lnTo>
                        <a:pt x="2392" y="5510"/>
                      </a:lnTo>
                      <a:lnTo>
                        <a:pt x="2390" y="5506"/>
                      </a:lnTo>
                      <a:lnTo>
                        <a:pt x="2390" y="5506"/>
                      </a:lnTo>
                      <a:lnTo>
                        <a:pt x="2388" y="5510"/>
                      </a:lnTo>
                      <a:lnTo>
                        <a:pt x="2386" y="5516"/>
                      </a:lnTo>
                      <a:lnTo>
                        <a:pt x="2378" y="5522"/>
                      </a:lnTo>
                      <a:lnTo>
                        <a:pt x="2368" y="5530"/>
                      </a:lnTo>
                      <a:lnTo>
                        <a:pt x="2362" y="5538"/>
                      </a:lnTo>
                      <a:lnTo>
                        <a:pt x="2362" y="5538"/>
                      </a:lnTo>
                      <a:lnTo>
                        <a:pt x="2362" y="5544"/>
                      </a:lnTo>
                      <a:lnTo>
                        <a:pt x="2362" y="5550"/>
                      </a:lnTo>
                      <a:lnTo>
                        <a:pt x="2362" y="5550"/>
                      </a:lnTo>
                      <a:lnTo>
                        <a:pt x="2358" y="5554"/>
                      </a:lnTo>
                      <a:lnTo>
                        <a:pt x="2354" y="5558"/>
                      </a:lnTo>
                      <a:lnTo>
                        <a:pt x="2350" y="5560"/>
                      </a:lnTo>
                      <a:lnTo>
                        <a:pt x="2346" y="5564"/>
                      </a:lnTo>
                      <a:lnTo>
                        <a:pt x="2346" y="5564"/>
                      </a:lnTo>
                      <a:lnTo>
                        <a:pt x="2328" y="5592"/>
                      </a:lnTo>
                      <a:lnTo>
                        <a:pt x="2328" y="5592"/>
                      </a:lnTo>
                      <a:lnTo>
                        <a:pt x="2314" y="5610"/>
                      </a:lnTo>
                      <a:lnTo>
                        <a:pt x="2298" y="5624"/>
                      </a:lnTo>
                      <a:lnTo>
                        <a:pt x="2268" y="5652"/>
                      </a:lnTo>
                      <a:lnTo>
                        <a:pt x="2268" y="5652"/>
                      </a:lnTo>
                      <a:lnTo>
                        <a:pt x="2248" y="5668"/>
                      </a:lnTo>
                      <a:lnTo>
                        <a:pt x="2228" y="5682"/>
                      </a:lnTo>
                      <a:lnTo>
                        <a:pt x="2208" y="5694"/>
                      </a:lnTo>
                      <a:lnTo>
                        <a:pt x="2184" y="5706"/>
                      </a:lnTo>
                      <a:lnTo>
                        <a:pt x="2140" y="5730"/>
                      </a:lnTo>
                      <a:lnTo>
                        <a:pt x="2116" y="5744"/>
                      </a:lnTo>
                      <a:lnTo>
                        <a:pt x="2094" y="5760"/>
                      </a:lnTo>
                      <a:lnTo>
                        <a:pt x="2094" y="5760"/>
                      </a:lnTo>
                      <a:lnTo>
                        <a:pt x="2096" y="5760"/>
                      </a:lnTo>
                      <a:lnTo>
                        <a:pt x="2096" y="5760"/>
                      </a:lnTo>
                      <a:lnTo>
                        <a:pt x="2098" y="5758"/>
                      </a:lnTo>
                      <a:lnTo>
                        <a:pt x="2098" y="5758"/>
                      </a:lnTo>
                      <a:lnTo>
                        <a:pt x="2076" y="5778"/>
                      </a:lnTo>
                      <a:lnTo>
                        <a:pt x="2052" y="5796"/>
                      </a:lnTo>
                      <a:lnTo>
                        <a:pt x="2024" y="5816"/>
                      </a:lnTo>
                      <a:lnTo>
                        <a:pt x="1996" y="5832"/>
                      </a:lnTo>
                      <a:lnTo>
                        <a:pt x="1934" y="5868"/>
                      </a:lnTo>
                      <a:lnTo>
                        <a:pt x="1870" y="5902"/>
                      </a:lnTo>
                      <a:lnTo>
                        <a:pt x="1870" y="5902"/>
                      </a:lnTo>
                      <a:lnTo>
                        <a:pt x="1812" y="5932"/>
                      </a:lnTo>
                      <a:lnTo>
                        <a:pt x="1750" y="5962"/>
                      </a:lnTo>
                      <a:lnTo>
                        <a:pt x="1690" y="5988"/>
                      </a:lnTo>
                      <a:lnTo>
                        <a:pt x="1658" y="6000"/>
                      </a:lnTo>
                      <a:lnTo>
                        <a:pt x="1628" y="6010"/>
                      </a:lnTo>
                      <a:lnTo>
                        <a:pt x="1628" y="6010"/>
                      </a:lnTo>
                      <a:lnTo>
                        <a:pt x="1602" y="6014"/>
                      </a:lnTo>
                      <a:lnTo>
                        <a:pt x="1590" y="6018"/>
                      </a:lnTo>
                      <a:lnTo>
                        <a:pt x="1580" y="6024"/>
                      </a:lnTo>
                      <a:lnTo>
                        <a:pt x="1580" y="6024"/>
                      </a:lnTo>
                      <a:lnTo>
                        <a:pt x="1528" y="6034"/>
                      </a:lnTo>
                      <a:lnTo>
                        <a:pt x="1478" y="6046"/>
                      </a:lnTo>
                      <a:lnTo>
                        <a:pt x="1380" y="6070"/>
                      </a:lnTo>
                      <a:lnTo>
                        <a:pt x="1380" y="6070"/>
                      </a:lnTo>
                      <a:lnTo>
                        <a:pt x="1374" y="6070"/>
                      </a:lnTo>
                      <a:lnTo>
                        <a:pt x="1374" y="6070"/>
                      </a:lnTo>
                      <a:close/>
                      <a:moveTo>
                        <a:pt x="1074" y="1772"/>
                      </a:moveTo>
                      <a:lnTo>
                        <a:pt x="1074" y="1772"/>
                      </a:lnTo>
                      <a:lnTo>
                        <a:pt x="1076" y="1786"/>
                      </a:lnTo>
                      <a:lnTo>
                        <a:pt x="1078" y="1788"/>
                      </a:lnTo>
                      <a:lnTo>
                        <a:pt x="1078" y="1788"/>
                      </a:lnTo>
                      <a:lnTo>
                        <a:pt x="1078" y="1782"/>
                      </a:lnTo>
                      <a:lnTo>
                        <a:pt x="1076" y="1778"/>
                      </a:lnTo>
                      <a:lnTo>
                        <a:pt x="1074" y="1772"/>
                      </a:lnTo>
                      <a:lnTo>
                        <a:pt x="1074" y="1772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1268" name="Freeform 244"/>
                <p:cNvSpPr>
                  <a:spLocks/>
                </p:cNvSpPr>
                <p:nvPr userDrawn="1"/>
              </p:nvSpPr>
              <p:spPr bwMode="auto">
                <a:xfrm>
                  <a:off x="4066" y="471"/>
                  <a:ext cx="13" cy="21"/>
                </a:xfrm>
                <a:custGeom>
                  <a:avLst/>
                  <a:gdLst/>
                  <a:ahLst/>
                  <a:cxnLst>
                    <a:cxn ang="0">
                      <a:pos x="36" y="28"/>
                    </a:cxn>
                    <a:cxn ang="0">
                      <a:pos x="42" y="36"/>
                    </a:cxn>
                    <a:cxn ang="0">
                      <a:pos x="48" y="40"/>
                    </a:cxn>
                    <a:cxn ang="0">
                      <a:pos x="46" y="44"/>
                    </a:cxn>
                    <a:cxn ang="0">
                      <a:pos x="40" y="46"/>
                    </a:cxn>
                    <a:cxn ang="0">
                      <a:pos x="48" y="80"/>
                    </a:cxn>
                    <a:cxn ang="0">
                      <a:pos x="36" y="76"/>
                    </a:cxn>
                    <a:cxn ang="0">
                      <a:pos x="20" y="72"/>
                    </a:cxn>
                    <a:cxn ang="0">
                      <a:pos x="20" y="70"/>
                    </a:cxn>
                    <a:cxn ang="0">
                      <a:pos x="18" y="66"/>
                    </a:cxn>
                    <a:cxn ang="0">
                      <a:pos x="18" y="62"/>
                    </a:cxn>
                    <a:cxn ang="0">
                      <a:pos x="26" y="64"/>
                    </a:cxn>
                    <a:cxn ang="0">
                      <a:pos x="30" y="66"/>
                    </a:cxn>
                    <a:cxn ang="0">
                      <a:pos x="36" y="64"/>
                    </a:cxn>
                    <a:cxn ang="0">
                      <a:pos x="38" y="58"/>
                    </a:cxn>
                    <a:cxn ang="0">
                      <a:pos x="32" y="52"/>
                    </a:cxn>
                    <a:cxn ang="0">
                      <a:pos x="32" y="48"/>
                    </a:cxn>
                    <a:cxn ang="0">
                      <a:pos x="20" y="46"/>
                    </a:cxn>
                    <a:cxn ang="0">
                      <a:pos x="12" y="40"/>
                    </a:cxn>
                    <a:cxn ang="0">
                      <a:pos x="4" y="26"/>
                    </a:cxn>
                    <a:cxn ang="0">
                      <a:pos x="0" y="22"/>
                    </a:cxn>
                    <a:cxn ang="0">
                      <a:pos x="10" y="16"/>
                    </a:cxn>
                    <a:cxn ang="0">
                      <a:pos x="12" y="12"/>
                    </a:cxn>
                    <a:cxn ang="0">
                      <a:pos x="8" y="10"/>
                    </a:cxn>
                    <a:cxn ang="0">
                      <a:pos x="14" y="10"/>
                    </a:cxn>
                    <a:cxn ang="0">
                      <a:pos x="20" y="18"/>
                    </a:cxn>
                    <a:cxn ang="0">
                      <a:pos x="24" y="22"/>
                    </a:cxn>
                    <a:cxn ang="0">
                      <a:pos x="24" y="18"/>
                    </a:cxn>
                    <a:cxn ang="0">
                      <a:pos x="22" y="6"/>
                    </a:cxn>
                    <a:cxn ang="0">
                      <a:pos x="24" y="0"/>
                    </a:cxn>
                    <a:cxn ang="0">
                      <a:pos x="30" y="0"/>
                    </a:cxn>
                    <a:cxn ang="0">
                      <a:pos x="38" y="6"/>
                    </a:cxn>
                    <a:cxn ang="0">
                      <a:pos x="42" y="16"/>
                    </a:cxn>
                    <a:cxn ang="0">
                      <a:pos x="40" y="26"/>
                    </a:cxn>
                    <a:cxn ang="0">
                      <a:pos x="36" y="28"/>
                    </a:cxn>
                  </a:cxnLst>
                  <a:rect l="0" t="0" r="r" b="b"/>
                  <a:pathLst>
                    <a:path w="48" h="80">
                      <a:moveTo>
                        <a:pt x="36" y="28"/>
                      </a:moveTo>
                      <a:lnTo>
                        <a:pt x="36" y="28"/>
                      </a:lnTo>
                      <a:lnTo>
                        <a:pt x="38" y="32"/>
                      </a:lnTo>
                      <a:lnTo>
                        <a:pt x="42" y="36"/>
                      </a:lnTo>
                      <a:lnTo>
                        <a:pt x="48" y="40"/>
                      </a:lnTo>
                      <a:lnTo>
                        <a:pt x="48" y="40"/>
                      </a:lnTo>
                      <a:lnTo>
                        <a:pt x="48" y="42"/>
                      </a:lnTo>
                      <a:lnTo>
                        <a:pt x="46" y="44"/>
                      </a:lnTo>
                      <a:lnTo>
                        <a:pt x="40" y="46"/>
                      </a:lnTo>
                      <a:lnTo>
                        <a:pt x="40" y="46"/>
                      </a:lnTo>
                      <a:lnTo>
                        <a:pt x="48" y="80"/>
                      </a:lnTo>
                      <a:lnTo>
                        <a:pt x="48" y="80"/>
                      </a:lnTo>
                      <a:lnTo>
                        <a:pt x="44" y="76"/>
                      </a:lnTo>
                      <a:lnTo>
                        <a:pt x="36" y="76"/>
                      </a:lnTo>
                      <a:lnTo>
                        <a:pt x="28" y="74"/>
                      </a:lnTo>
                      <a:lnTo>
                        <a:pt x="20" y="72"/>
                      </a:lnTo>
                      <a:lnTo>
                        <a:pt x="20" y="72"/>
                      </a:lnTo>
                      <a:lnTo>
                        <a:pt x="20" y="70"/>
                      </a:lnTo>
                      <a:lnTo>
                        <a:pt x="18" y="68"/>
                      </a:lnTo>
                      <a:lnTo>
                        <a:pt x="18" y="66"/>
                      </a:lnTo>
                      <a:lnTo>
                        <a:pt x="18" y="62"/>
                      </a:lnTo>
                      <a:lnTo>
                        <a:pt x="18" y="62"/>
                      </a:lnTo>
                      <a:lnTo>
                        <a:pt x="22" y="62"/>
                      </a:lnTo>
                      <a:lnTo>
                        <a:pt x="26" y="64"/>
                      </a:lnTo>
                      <a:lnTo>
                        <a:pt x="30" y="66"/>
                      </a:lnTo>
                      <a:lnTo>
                        <a:pt x="30" y="66"/>
                      </a:lnTo>
                      <a:lnTo>
                        <a:pt x="34" y="66"/>
                      </a:lnTo>
                      <a:lnTo>
                        <a:pt x="36" y="64"/>
                      </a:lnTo>
                      <a:lnTo>
                        <a:pt x="38" y="58"/>
                      </a:lnTo>
                      <a:lnTo>
                        <a:pt x="38" y="58"/>
                      </a:lnTo>
                      <a:lnTo>
                        <a:pt x="32" y="56"/>
                      </a:lnTo>
                      <a:lnTo>
                        <a:pt x="32" y="52"/>
                      </a:lnTo>
                      <a:lnTo>
                        <a:pt x="32" y="48"/>
                      </a:lnTo>
                      <a:lnTo>
                        <a:pt x="32" y="48"/>
                      </a:lnTo>
                      <a:lnTo>
                        <a:pt x="24" y="48"/>
                      </a:lnTo>
                      <a:lnTo>
                        <a:pt x="20" y="46"/>
                      </a:lnTo>
                      <a:lnTo>
                        <a:pt x="16" y="44"/>
                      </a:lnTo>
                      <a:lnTo>
                        <a:pt x="12" y="40"/>
                      </a:lnTo>
                      <a:lnTo>
                        <a:pt x="8" y="30"/>
                      </a:lnTo>
                      <a:lnTo>
                        <a:pt x="4" y="26"/>
                      </a:lnTo>
                      <a:lnTo>
                        <a:pt x="0" y="22"/>
                      </a:lnTo>
                      <a:lnTo>
                        <a:pt x="0" y="22"/>
                      </a:lnTo>
                      <a:lnTo>
                        <a:pt x="6" y="20"/>
                      </a:lnTo>
                      <a:lnTo>
                        <a:pt x="10" y="16"/>
                      </a:lnTo>
                      <a:lnTo>
                        <a:pt x="12" y="12"/>
                      </a:lnTo>
                      <a:lnTo>
                        <a:pt x="12" y="12"/>
                      </a:lnTo>
                      <a:lnTo>
                        <a:pt x="8" y="10"/>
                      </a:lnTo>
                      <a:lnTo>
                        <a:pt x="8" y="10"/>
                      </a:lnTo>
                      <a:lnTo>
                        <a:pt x="10" y="10"/>
                      </a:lnTo>
                      <a:lnTo>
                        <a:pt x="14" y="10"/>
                      </a:lnTo>
                      <a:lnTo>
                        <a:pt x="18" y="12"/>
                      </a:lnTo>
                      <a:lnTo>
                        <a:pt x="20" y="18"/>
                      </a:lnTo>
                      <a:lnTo>
                        <a:pt x="24" y="22"/>
                      </a:lnTo>
                      <a:lnTo>
                        <a:pt x="24" y="22"/>
                      </a:lnTo>
                      <a:lnTo>
                        <a:pt x="24" y="20"/>
                      </a:lnTo>
                      <a:lnTo>
                        <a:pt x="24" y="18"/>
                      </a:lnTo>
                      <a:lnTo>
                        <a:pt x="22" y="12"/>
                      </a:lnTo>
                      <a:lnTo>
                        <a:pt x="22" y="6"/>
                      </a:lnTo>
                      <a:lnTo>
                        <a:pt x="22" y="2"/>
                      </a:lnTo>
                      <a:lnTo>
                        <a:pt x="24" y="0"/>
                      </a:lnTo>
                      <a:lnTo>
                        <a:pt x="24" y="0"/>
                      </a:lnTo>
                      <a:lnTo>
                        <a:pt x="30" y="0"/>
                      </a:lnTo>
                      <a:lnTo>
                        <a:pt x="34" y="2"/>
                      </a:lnTo>
                      <a:lnTo>
                        <a:pt x="38" y="6"/>
                      </a:lnTo>
                      <a:lnTo>
                        <a:pt x="42" y="10"/>
                      </a:lnTo>
                      <a:lnTo>
                        <a:pt x="42" y="16"/>
                      </a:lnTo>
                      <a:lnTo>
                        <a:pt x="42" y="22"/>
                      </a:lnTo>
                      <a:lnTo>
                        <a:pt x="40" y="26"/>
                      </a:lnTo>
                      <a:lnTo>
                        <a:pt x="36" y="28"/>
                      </a:lnTo>
                      <a:lnTo>
                        <a:pt x="36" y="28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1269" name="Freeform 245"/>
                <p:cNvSpPr>
                  <a:spLocks/>
                </p:cNvSpPr>
                <p:nvPr userDrawn="1"/>
              </p:nvSpPr>
              <p:spPr bwMode="auto">
                <a:xfrm>
                  <a:off x="3753" y="176"/>
                  <a:ext cx="6" cy="1"/>
                </a:xfrm>
                <a:custGeom>
                  <a:avLst/>
                  <a:gdLst/>
                  <a:ahLst/>
                  <a:cxnLst>
                    <a:cxn ang="0">
                      <a:pos x="8" y="0"/>
                    </a:cxn>
                    <a:cxn ang="0">
                      <a:pos x="8" y="0"/>
                    </a:cxn>
                    <a:cxn ang="0">
                      <a:pos x="10" y="2"/>
                    </a:cxn>
                    <a:cxn ang="0">
                      <a:pos x="14" y="2"/>
                    </a:cxn>
                    <a:cxn ang="0">
                      <a:pos x="18" y="0"/>
                    </a:cxn>
                    <a:cxn ang="0">
                      <a:pos x="20" y="2"/>
                    </a:cxn>
                    <a:cxn ang="0">
                      <a:pos x="20" y="2"/>
                    </a:cxn>
                    <a:cxn ang="0">
                      <a:pos x="16" y="4"/>
                    </a:cxn>
                    <a:cxn ang="0">
                      <a:pos x="12" y="4"/>
                    </a:cxn>
                    <a:cxn ang="0">
                      <a:pos x="2" y="6"/>
                    </a:cxn>
                    <a:cxn ang="0">
                      <a:pos x="2" y="6"/>
                    </a:cxn>
                    <a:cxn ang="0">
                      <a:pos x="0" y="4"/>
                    </a:cxn>
                    <a:cxn ang="0">
                      <a:pos x="4" y="4"/>
                    </a:cxn>
                    <a:cxn ang="0">
                      <a:pos x="6" y="4"/>
                    </a:cxn>
                    <a:cxn ang="0">
                      <a:pos x="8" y="2"/>
                    </a:cxn>
                    <a:cxn ang="0">
                      <a:pos x="8" y="0"/>
                    </a:cxn>
                    <a:cxn ang="0">
                      <a:pos x="8" y="0"/>
                    </a:cxn>
                  </a:cxnLst>
                  <a:rect l="0" t="0" r="r" b="b"/>
                  <a:pathLst>
                    <a:path w="20" h="6">
                      <a:moveTo>
                        <a:pt x="8" y="0"/>
                      </a:moveTo>
                      <a:lnTo>
                        <a:pt x="8" y="0"/>
                      </a:lnTo>
                      <a:lnTo>
                        <a:pt x="10" y="2"/>
                      </a:lnTo>
                      <a:lnTo>
                        <a:pt x="14" y="2"/>
                      </a:lnTo>
                      <a:lnTo>
                        <a:pt x="18" y="0"/>
                      </a:lnTo>
                      <a:lnTo>
                        <a:pt x="20" y="2"/>
                      </a:lnTo>
                      <a:lnTo>
                        <a:pt x="20" y="2"/>
                      </a:lnTo>
                      <a:lnTo>
                        <a:pt x="16" y="4"/>
                      </a:lnTo>
                      <a:lnTo>
                        <a:pt x="12" y="4"/>
                      </a:lnTo>
                      <a:lnTo>
                        <a:pt x="2" y="6"/>
                      </a:lnTo>
                      <a:lnTo>
                        <a:pt x="2" y="6"/>
                      </a:lnTo>
                      <a:lnTo>
                        <a:pt x="0" y="4"/>
                      </a:lnTo>
                      <a:lnTo>
                        <a:pt x="4" y="4"/>
                      </a:lnTo>
                      <a:lnTo>
                        <a:pt x="6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8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1270" name="Freeform 246"/>
                <p:cNvSpPr>
                  <a:spLocks noEditPoints="1"/>
                </p:cNvSpPr>
                <p:nvPr userDrawn="1"/>
              </p:nvSpPr>
              <p:spPr bwMode="auto">
                <a:xfrm>
                  <a:off x="3153" y="177"/>
                  <a:ext cx="676" cy="490"/>
                </a:xfrm>
                <a:custGeom>
                  <a:avLst/>
                  <a:gdLst/>
                  <a:ahLst/>
                  <a:cxnLst>
                    <a:cxn ang="0">
                      <a:pos x="1574" y="200"/>
                    </a:cxn>
                    <a:cxn ang="0">
                      <a:pos x="1652" y="176"/>
                    </a:cxn>
                    <a:cxn ang="0">
                      <a:pos x="1838" y="122"/>
                    </a:cxn>
                    <a:cxn ang="0">
                      <a:pos x="2002" y="62"/>
                    </a:cxn>
                    <a:cxn ang="0">
                      <a:pos x="2210" y="18"/>
                    </a:cxn>
                    <a:cxn ang="0">
                      <a:pos x="2252" y="40"/>
                    </a:cxn>
                    <a:cxn ang="0">
                      <a:pos x="2394" y="82"/>
                    </a:cxn>
                    <a:cxn ang="0">
                      <a:pos x="2306" y="134"/>
                    </a:cxn>
                    <a:cxn ang="0">
                      <a:pos x="2260" y="186"/>
                    </a:cxn>
                    <a:cxn ang="0">
                      <a:pos x="2242" y="218"/>
                    </a:cxn>
                    <a:cxn ang="0">
                      <a:pos x="2120" y="284"/>
                    </a:cxn>
                    <a:cxn ang="0">
                      <a:pos x="2200" y="288"/>
                    </a:cxn>
                    <a:cxn ang="0">
                      <a:pos x="2144" y="348"/>
                    </a:cxn>
                    <a:cxn ang="0">
                      <a:pos x="2390" y="304"/>
                    </a:cxn>
                    <a:cxn ang="0">
                      <a:pos x="2296" y="340"/>
                    </a:cxn>
                    <a:cxn ang="0">
                      <a:pos x="2230" y="376"/>
                    </a:cxn>
                    <a:cxn ang="0">
                      <a:pos x="2348" y="370"/>
                    </a:cxn>
                    <a:cxn ang="0">
                      <a:pos x="2158" y="426"/>
                    </a:cxn>
                    <a:cxn ang="0">
                      <a:pos x="2074" y="418"/>
                    </a:cxn>
                    <a:cxn ang="0">
                      <a:pos x="1962" y="436"/>
                    </a:cxn>
                    <a:cxn ang="0">
                      <a:pos x="1800" y="446"/>
                    </a:cxn>
                    <a:cxn ang="0">
                      <a:pos x="1494" y="608"/>
                    </a:cxn>
                    <a:cxn ang="0">
                      <a:pos x="1298" y="786"/>
                    </a:cxn>
                    <a:cxn ang="0">
                      <a:pos x="1314" y="808"/>
                    </a:cxn>
                    <a:cxn ang="0">
                      <a:pos x="1830" y="606"/>
                    </a:cxn>
                    <a:cxn ang="0">
                      <a:pos x="1992" y="596"/>
                    </a:cxn>
                    <a:cxn ang="0">
                      <a:pos x="1906" y="662"/>
                    </a:cxn>
                    <a:cxn ang="0">
                      <a:pos x="1864" y="730"/>
                    </a:cxn>
                    <a:cxn ang="0">
                      <a:pos x="1946" y="742"/>
                    </a:cxn>
                    <a:cxn ang="0">
                      <a:pos x="1874" y="808"/>
                    </a:cxn>
                    <a:cxn ang="0">
                      <a:pos x="1800" y="882"/>
                    </a:cxn>
                    <a:cxn ang="0">
                      <a:pos x="1792" y="920"/>
                    </a:cxn>
                    <a:cxn ang="0">
                      <a:pos x="1748" y="986"/>
                    </a:cxn>
                    <a:cxn ang="0">
                      <a:pos x="1724" y="1042"/>
                    </a:cxn>
                    <a:cxn ang="0">
                      <a:pos x="1560" y="1074"/>
                    </a:cxn>
                    <a:cxn ang="0">
                      <a:pos x="1354" y="1026"/>
                    </a:cxn>
                    <a:cxn ang="0">
                      <a:pos x="1360" y="1090"/>
                    </a:cxn>
                    <a:cxn ang="0">
                      <a:pos x="1246" y="1146"/>
                    </a:cxn>
                    <a:cxn ang="0">
                      <a:pos x="1240" y="1258"/>
                    </a:cxn>
                    <a:cxn ang="0">
                      <a:pos x="1236" y="1276"/>
                    </a:cxn>
                    <a:cxn ang="0">
                      <a:pos x="1066" y="1294"/>
                    </a:cxn>
                    <a:cxn ang="0">
                      <a:pos x="1166" y="1230"/>
                    </a:cxn>
                    <a:cxn ang="0">
                      <a:pos x="1196" y="1206"/>
                    </a:cxn>
                    <a:cxn ang="0">
                      <a:pos x="1084" y="1218"/>
                    </a:cxn>
                    <a:cxn ang="0">
                      <a:pos x="1034" y="1208"/>
                    </a:cxn>
                    <a:cxn ang="0">
                      <a:pos x="940" y="1226"/>
                    </a:cxn>
                    <a:cxn ang="0">
                      <a:pos x="858" y="1298"/>
                    </a:cxn>
                    <a:cxn ang="0">
                      <a:pos x="780" y="1268"/>
                    </a:cxn>
                    <a:cxn ang="0">
                      <a:pos x="656" y="1316"/>
                    </a:cxn>
                    <a:cxn ang="0">
                      <a:pos x="592" y="1346"/>
                    </a:cxn>
                    <a:cxn ang="0">
                      <a:pos x="610" y="1314"/>
                    </a:cxn>
                    <a:cxn ang="0">
                      <a:pos x="534" y="1386"/>
                    </a:cxn>
                    <a:cxn ang="0">
                      <a:pos x="472" y="1446"/>
                    </a:cxn>
                    <a:cxn ang="0">
                      <a:pos x="434" y="1472"/>
                    </a:cxn>
                    <a:cxn ang="0">
                      <a:pos x="306" y="1504"/>
                    </a:cxn>
                    <a:cxn ang="0">
                      <a:pos x="118" y="1698"/>
                    </a:cxn>
                    <a:cxn ang="0">
                      <a:pos x="80" y="1694"/>
                    </a:cxn>
                    <a:cxn ang="0">
                      <a:pos x="168" y="1472"/>
                    </a:cxn>
                    <a:cxn ang="0">
                      <a:pos x="128" y="1480"/>
                    </a:cxn>
                    <a:cxn ang="0">
                      <a:pos x="148" y="1404"/>
                    </a:cxn>
                    <a:cxn ang="0">
                      <a:pos x="1022" y="472"/>
                    </a:cxn>
                    <a:cxn ang="0">
                      <a:pos x="2094" y="292"/>
                    </a:cxn>
                    <a:cxn ang="0">
                      <a:pos x="2162" y="338"/>
                    </a:cxn>
                  </a:cxnLst>
                  <a:rect l="0" t="0" r="r" b="b"/>
                  <a:pathLst>
                    <a:path w="2554" h="1868">
                      <a:moveTo>
                        <a:pt x="1368" y="276"/>
                      </a:moveTo>
                      <a:lnTo>
                        <a:pt x="1368" y="276"/>
                      </a:lnTo>
                      <a:lnTo>
                        <a:pt x="1378" y="274"/>
                      </a:lnTo>
                      <a:lnTo>
                        <a:pt x="1388" y="270"/>
                      </a:lnTo>
                      <a:lnTo>
                        <a:pt x="1412" y="260"/>
                      </a:lnTo>
                      <a:lnTo>
                        <a:pt x="1412" y="260"/>
                      </a:lnTo>
                      <a:lnTo>
                        <a:pt x="1418" y="260"/>
                      </a:lnTo>
                      <a:lnTo>
                        <a:pt x="1426" y="258"/>
                      </a:lnTo>
                      <a:lnTo>
                        <a:pt x="1442" y="250"/>
                      </a:lnTo>
                      <a:lnTo>
                        <a:pt x="1458" y="242"/>
                      </a:lnTo>
                      <a:lnTo>
                        <a:pt x="1468" y="240"/>
                      </a:lnTo>
                      <a:lnTo>
                        <a:pt x="1480" y="238"/>
                      </a:lnTo>
                      <a:lnTo>
                        <a:pt x="1480" y="238"/>
                      </a:lnTo>
                      <a:lnTo>
                        <a:pt x="1480" y="234"/>
                      </a:lnTo>
                      <a:lnTo>
                        <a:pt x="1482" y="232"/>
                      </a:lnTo>
                      <a:lnTo>
                        <a:pt x="1492" y="228"/>
                      </a:lnTo>
                      <a:lnTo>
                        <a:pt x="1514" y="220"/>
                      </a:lnTo>
                      <a:lnTo>
                        <a:pt x="1514" y="220"/>
                      </a:lnTo>
                      <a:lnTo>
                        <a:pt x="1512" y="224"/>
                      </a:lnTo>
                      <a:lnTo>
                        <a:pt x="1512" y="224"/>
                      </a:lnTo>
                      <a:lnTo>
                        <a:pt x="1522" y="224"/>
                      </a:lnTo>
                      <a:lnTo>
                        <a:pt x="1530" y="220"/>
                      </a:lnTo>
                      <a:lnTo>
                        <a:pt x="1548" y="214"/>
                      </a:lnTo>
                      <a:lnTo>
                        <a:pt x="1566" y="206"/>
                      </a:lnTo>
                      <a:lnTo>
                        <a:pt x="1572" y="204"/>
                      </a:lnTo>
                      <a:lnTo>
                        <a:pt x="1578" y="204"/>
                      </a:lnTo>
                      <a:lnTo>
                        <a:pt x="1578" y="204"/>
                      </a:lnTo>
                      <a:lnTo>
                        <a:pt x="1576" y="200"/>
                      </a:lnTo>
                      <a:lnTo>
                        <a:pt x="1574" y="200"/>
                      </a:lnTo>
                      <a:lnTo>
                        <a:pt x="1572" y="202"/>
                      </a:lnTo>
                      <a:lnTo>
                        <a:pt x="1566" y="202"/>
                      </a:lnTo>
                      <a:lnTo>
                        <a:pt x="1566" y="202"/>
                      </a:lnTo>
                      <a:lnTo>
                        <a:pt x="1578" y="196"/>
                      </a:lnTo>
                      <a:lnTo>
                        <a:pt x="1592" y="190"/>
                      </a:lnTo>
                      <a:lnTo>
                        <a:pt x="1608" y="188"/>
                      </a:lnTo>
                      <a:lnTo>
                        <a:pt x="1618" y="188"/>
                      </a:lnTo>
                      <a:lnTo>
                        <a:pt x="1630" y="190"/>
                      </a:lnTo>
                      <a:lnTo>
                        <a:pt x="1630" y="190"/>
                      </a:lnTo>
                      <a:lnTo>
                        <a:pt x="1628" y="188"/>
                      </a:lnTo>
                      <a:lnTo>
                        <a:pt x="1622" y="186"/>
                      </a:lnTo>
                      <a:lnTo>
                        <a:pt x="1622" y="186"/>
                      </a:lnTo>
                      <a:lnTo>
                        <a:pt x="1626" y="182"/>
                      </a:lnTo>
                      <a:lnTo>
                        <a:pt x="1632" y="182"/>
                      </a:lnTo>
                      <a:lnTo>
                        <a:pt x="1636" y="184"/>
                      </a:lnTo>
                      <a:lnTo>
                        <a:pt x="1644" y="184"/>
                      </a:lnTo>
                      <a:lnTo>
                        <a:pt x="1644" y="184"/>
                      </a:lnTo>
                      <a:lnTo>
                        <a:pt x="1642" y="182"/>
                      </a:lnTo>
                      <a:lnTo>
                        <a:pt x="1644" y="180"/>
                      </a:lnTo>
                      <a:lnTo>
                        <a:pt x="1644" y="180"/>
                      </a:lnTo>
                      <a:lnTo>
                        <a:pt x="1642" y="178"/>
                      </a:lnTo>
                      <a:lnTo>
                        <a:pt x="1640" y="180"/>
                      </a:lnTo>
                      <a:lnTo>
                        <a:pt x="1638" y="182"/>
                      </a:lnTo>
                      <a:lnTo>
                        <a:pt x="1636" y="182"/>
                      </a:lnTo>
                      <a:lnTo>
                        <a:pt x="1636" y="182"/>
                      </a:lnTo>
                      <a:lnTo>
                        <a:pt x="1638" y="180"/>
                      </a:lnTo>
                      <a:lnTo>
                        <a:pt x="1640" y="178"/>
                      </a:lnTo>
                      <a:lnTo>
                        <a:pt x="1646" y="176"/>
                      </a:lnTo>
                      <a:lnTo>
                        <a:pt x="1652" y="176"/>
                      </a:lnTo>
                      <a:lnTo>
                        <a:pt x="1656" y="174"/>
                      </a:lnTo>
                      <a:lnTo>
                        <a:pt x="1656" y="174"/>
                      </a:lnTo>
                      <a:lnTo>
                        <a:pt x="1654" y="174"/>
                      </a:lnTo>
                      <a:lnTo>
                        <a:pt x="1652" y="172"/>
                      </a:lnTo>
                      <a:lnTo>
                        <a:pt x="1652" y="172"/>
                      </a:lnTo>
                      <a:lnTo>
                        <a:pt x="1654" y="170"/>
                      </a:lnTo>
                      <a:lnTo>
                        <a:pt x="1658" y="172"/>
                      </a:lnTo>
                      <a:lnTo>
                        <a:pt x="1660" y="174"/>
                      </a:lnTo>
                      <a:lnTo>
                        <a:pt x="1664" y="172"/>
                      </a:lnTo>
                      <a:lnTo>
                        <a:pt x="1664" y="172"/>
                      </a:lnTo>
                      <a:lnTo>
                        <a:pt x="1664" y="172"/>
                      </a:lnTo>
                      <a:lnTo>
                        <a:pt x="1660" y="170"/>
                      </a:lnTo>
                      <a:lnTo>
                        <a:pt x="1660" y="170"/>
                      </a:lnTo>
                      <a:lnTo>
                        <a:pt x="1700" y="160"/>
                      </a:lnTo>
                      <a:lnTo>
                        <a:pt x="1740" y="152"/>
                      </a:lnTo>
                      <a:lnTo>
                        <a:pt x="1740" y="152"/>
                      </a:lnTo>
                      <a:lnTo>
                        <a:pt x="1738" y="156"/>
                      </a:lnTo>
                      <a:lnTo>
                        <a:pt x="1736" y="158"/>
                      </a:lnTo>
                      <a:lnTo>
                        <a:pt x="1732" y="158"/>
                      </a:lnTo>
                      <a:lnTo>
                        <a:pt x="1732" y="158"/>
                      </a:lnTo>
                      <a:lnTo>
                        <a:pt x="1782" y="140"/>
                      </a:lnTo>
                      <a:lnTo>
                        <a:pt x="1810" y="132"/>
                      </a:lnTo>
                      <a:lnTo>
                        <a:pt x="1824" y="130"/>
                      </a:lnTo>
                      <a:lnTo>
                        <a:pt x="1838" y="128"/>
                      </a:lnTo>
                      <a:lnTo>
                        <a:pt x="1838" y="128"/>
                      </a:lnTo>
                      <a:lnTo>
                        <a:pt x="1838" y="128"/>
                      </a:lnTo>
                      <a:lnTo>
                        <a:pt x="1838" y="126"/>
                      </a:lnTo>
                      <a:lnTo>
                        <a:pt x="1838" y="122"/>
                      </a:lnTo>
                      <a:lnTo>
                        <a:pt x="1838" y="122"/>
                      </a:lnTo>
                      <a:lnTo>
                        <a:pt x="1902" y="100"/>
                      </a:lnTo>
                      <a:lnTo>
                        <a:pt x="1934" y="90"/>
                      </a:lnTo>
                      <a:lnTo>
                        <a:pt x="1968" y="80"/>
                      </a:lnTo>
                      <a:lnTo>
                        <a:pt x="1968" y="80"/>
                      </a:lnTo>
                      <a:lnTo>
                        <a:pt x="1960" y="78"/>
                      </a:lnTo>
                      <a:lnTo>
                        <a:pt x="1952" y="80"/>
                      </a:lnTo>
                      <a:lnTo>
                        <a:pt x="1946" y="80"/>
                      </a:lnTo>
                      <a:lnTo>
                        <a:pt x="1942" y="78"/>
                      </a:lnTo>
                      <a:lnTo>
                        <a:pt x="1940" y="76"/>
                      </a:lnTo>
                      <a:lnTo>
                        <a:pt x="1940" y="76"/>
                      </a:lnTo>
                      <a:lnTo>
                        <a:pt x="1946" y="72"/>
                      </a:lnTo>
                      <a:lnTo>
                        <a:pt x="1950" y="66"/>
                      </a:lnTo>
                      <a:lnTo>
                        <a:pt x="1956" y="60"/>
                      </a:lnTo>
                      <a:lnTo>
                        <a:pt x="1960" y="58"/>
                      </a:lnTo>
                      <a:lnTo>
                        <a:pt x="1964" y="58"/>
                      </a:lnTo>
                      <a:lnTo>
                        <a:pt x="1964" y="58"/>
                      </a:lnTo>
                      <a:lnTo>
                        <a:pt x="1970" y="58"/>
                      </a:lnTo>
                      <a:lnTo>
                        <a:pt x="1978" y="60"/>
                      </a:lnTo>
                      <a:lnTo>
                        <a:pt x="1986" y="64"/>
                      </a:lnTo>
                      <a:lnTo>
                        <a:pt x="1994" y="64"/>
                      </a:lnTo>
                      <a:lnTo>
                        <a:pt x="1994" y="64"/>
                      </a:lnTo>
                      <a:lnTo>
                        <a:pt x="1994" y="66"/>
                      </a:lnTo>
                      <a:lnTo>
                        <a:pt x="1992" y="68"/>
                      </a:lnTo>
                      <a:lnTo>
                        <a:pt x="1990" y="68"/>
                      </a:lnTo>
                      <a:lnTo>
                        <a:pt x="1990" y="72"/>
                      </a:lnTo>
                      <a:lnTo>
                        <a:pt x="1990" y="72"/>
                      </a:lnTo>
                      <a:lnTo>
                        <a:pt x="2002" y="68"/>
                      </a:lnTo>
                      <a:lnTo>
                        <a:pt x="2002" y="68"/>
                      </a:lnTo>
                      <a:lnTo>
                        <a:pt x="2002" y="62"/>
                      </a:lnTo>
                      <a:lnTo>
                        <a:pt x="2002" y="60"/>
                      </a:lnTo>
                      <a:lnTo>
                        <a:pt x="2002" y="60"/>
                      </a:lnTo>
                      <a:lnTo>
                        <a:pt x="1998" y="58"/>
                      </a:lnTo>
                      <a:lnTo>
                        <a:pt x="1992" y="56"/>
                      </a:lnTo>
                      <a:lnTo>
                        <a:pt x="1992" y="56"/>
                      </a:lnTo>
                      <a:lnTo>
                        <a:pt x="1992" y="52"/>
                      </a:lnTo>
                      <a:lnTo>
                        <a:pt x="1994" y="52"/>
                      </a:lnTo>
                      <a:lnTo>
                        <a:pt x="1996" y="52"/>
                      </a:lnTo>
                      <a:lnTo>
                        <a:pt x="1996" y="48"/>
                      </a:lnTo>
                      <a:lnTo>
                        <a:pt x="1996" y="48"/>
                      </a:lnTo>
                      <a:lnTo>
                        <a:pt x="1994" y="46"/>
                      </a:lnTo>
                      <a:lnTo>
                        <a:pt x="1988" y="48"/>
                      </a:lnTo>
                      <a:lnTo>
                        <a:pt x="1984" y="50"/>
                      </a:lnTo>
                      <a:lnTo>
                        <a:pt x="1978" y="50"/>
                      </a:lnTo>
                      <a:lnTo>
                        <a:pt x="1978" y="50"/>
                      </a:lnTo>
                      <a:lnTo>
                        <a:pt x="1988" y="40"/>
                      </a:lnTo>
                      <a:lnTo>
                        <a:pt x="2004" y="32"/>
                      </a:lnTo>
                      <a:lnTo>
                        <a:pt x="2022" y="30"/>
                      </a:lnTo>
                      <a:lnTo>
                        <a:pt x="2030" y="30"/>
                      </a:lnTo>
                      <a:lnTo>
                        <a:pt x="2038" y="30"/>
                      </a:lnTo>
                      <a:lnTo>
                        <a:pt x="2038" y="30"/>
                      </a:lnTo>
                      <a:lnTo>
                        <a:pt x="2076" y="20"/>
                      </a:lnTo>
                      <a:lnTo>
                        <a:pt x="2118" y="10"/>
                      </a:lnTo>
                      <a:lnTo>
                        <a:pt x="2164" y="4"/>
                      </a:lnTo>
                      <a:lnTo>
                        <a:pt x="2210" y="0"/>
                      </a:lnTo>
                      <a:lnTo>
                        <a:pt x="2210" y="0"/>
                      </a:lnTo>
                      <a:lnTo>
                        <a:pt x="2212" y="4"/>
                      </a:lnTo>
                      <a:lnTo>
                        <a:pt x="2212" y="8"/>
                      </a:lnTo>
                      <a:lnTo>
                        <a:pt x="2210" y="18"/>
                      </a:lnTo>
                      <a:lnTo>
                        <a:pt x="2210" y="18"/>
                      </a:lnTo>
                      <a:lnTo>
                        <a:pt x="2204" y="16"/>
                      </a:lnTo>
                      <a:lnTo>
                        <a:pt x="2200" y="18"/>
                      </a:lnTo>
                      <a:lnTo>
                        <a:pt x="2194" y="22"/>
                      </a:lnTo>
                      <a:lnTo>
                        <a:pt x="2188" y="26"/>
                      </a:lnTo>
                      <a:lnTo>
                        <a:pt x="2186" y="28"/>
                      </a:lnTo>
                      <a:lnTo>
                        <a:pt x="2182" y="28"/>
                      </a:lnTo>
                      <a:lnTo>
                        <a:pt x="2182" y="28"/>
                      </a:lnTo>
                      <a:lnTo>
                        <a:pt x="2186" y="32"/>
                      </a:lnTo>
                      <a:lnTo>
                        <a:pt x="2194" y="34"/>
                      </a:lnTo>
                      <a:lnTo>
                        <a:pt x="2202" y="34"/>
                      </a:lnTo>
                      <a:lnTo>
                        <a:pt x="2210" y="36"/>
                      </a:lnTo>
                      <a:lnTo>
                        <a:pt x="2210" y="36"/>
                      </a:lnTo>
                      <a:lnTo>
                        <a:pt x="2224" y="28"/>
                      </a:lnTo>
                      <a:lnTo>
                        <a:pt x="2242" y="22"/>
                      </a:lnTo>
                      <a:lnTo>
                        <a:pt x="2262" y="18"/>
                      </a:lnTo>
                      <a:lnTo>
                        <a:pt x="2280" y="18"/>
                      </a:lnTo>
                      <a:lnTo>
                        <a:pt x="2280" y="18"/>
                      </a:lnTo>
                      <a:lnTo>
                        <a:pt x="2280" y="20"/>
                      </a:lnTo>
                      <a:lnTo>
                        <a:pt x="2280" y="22"/>
                      </a:lnTo>
                      <a:lnTo>
                        <a:pt x="2280" y="22"/>
                      </a:lnTo>
                      <a:lnTo>
                        <a:pt x="2304" y="18"/>
                      </a:lnTo>
                      <a:lnTo>
                        <a:pt x="2304" y="18"/>
                      </a:lnTo>
                      <a:lnTo>
                        <a:pt x="2298" y="28"/>
                      </a:lnTo>
                      <a:lnTo>
                        <a:pt x="2290" y="38"/>
                      </a:lnTo>
                      <a:lnTo>
                        <a:pt x="2290" y="38"/>
                      </a:lnTo>
                      <a:lnTo>
                        <a:pt x="2280" y="36"/>
                      </a:lnTo>
                      <a:lnTo>
                        <a:pt x="2272" y="36"/>
                      </a:lnTo>
                      <a:lnTo>
                        <a:pt x="2252" y="40"/>
                      </a:lnTo>
                      <a:lnTo>
                        <a:pt x="2252" y="40"/>
                      </a:lnTo>
                      <a:lnTo>
                        <a:pt x="2254" y="44"/>
                      </a:lnTo>
                      <a:lnTo>
                        <a:pt x="2258" y="44"/>
                      </a:lnTo>
                      <a:lnTo>
                        <a:pt x="2266" y="46"/>
                      </a:lnTo>
                      <a:lnTo>
                        <a:pt x="2274" y="46"/>
                      </a:lnTo>
                      <a:lnTo>
                        <a:pt x="2278" y="48"/>
                      </a:lnTo>
                      <a:lnTo>
                        <a:pt x="2280" y="50"/>
                      </a:lnTo>
                      <a:lnTo>
                        <a:pt x="2280" y="50"/>
                      </a:lnTo>
                      <a:lnTo>
                        <a:pt x="2288" y="48"/>
                      </a:lnTo>
                      <a:lnTo>
                        <a:pt x="2298" y="46"/>
                      </a:lnTo>
                      <a:lnTo>
                        <a:pt x="2322" y="44"/>
                      </a:lnTo>
                      <a:lnTo>
                        <a:pt x="2348" y="46"/>
                      </a:lnTo>
                      <a:lnTo>
                        <a:pt x="2372" y="50"/>
                      </a:lnTo>
                      <a:lnTo>
                        <a:pt x="2372" y="50"/>
                      </a:lnTo>
                      <a:lnTo>
                        <a:pt x="2370" y="52"/>
                      </a:lnTo>
                      <a:lnTo>
                        <a:pt x="2366" y="54"/>
                      </a:lnTo>
                      <a:lnTo>
                        <a:pt x="2364" y="56"/>
                      </a:lnTo>
                      <a:lnTo>
                        <a:pt x="2362" y="58"/>
                      </a:lnTo>
                      <a:lnTo>
                        <a:pt x="2362" y="58"/>
                      </a:lnTo>
                      <a:lnTo>
                        <a:pt x="2364" y="62"/>
                      </a:lnTo>
                      <a:lnTo>
                        <a:pt x="2368" y="64"/>
                      </a:lnTo>
                      <a:lnTo>
                        <a:pt x="2376" y="68"/>
                      </a:lnTo>
                      <a:lnTo>
                        <a:pt x="2386" y="70"/>
                      </a:lnTo>
                      <a:lnTo>
                        <a:pt x="2394" y="74"/>
                      </a:lnTo>
                      <a:lnTo>
                        <a:pt x="2394" y="74"/>
                      </a:lnTo>
                      <a:lnTo>
                        <a:pt x="2392" y="76"/>
                      </a:lnTo>
                      <a:lnTo>
                        <a:pt x="2388" y="76"/>
                      </a:lnTo>
                      <a:lnTo>
                        <a:pt x="2388" y="76"/>
                      </a:lnTo>
                      <a:lnTo>
                        <a:pt x="2394" y="82"/>
                      </a:lnTo>
                      <a:lnTo>
                        <a:pt x="2402" y="86"/>
                      </a:lnTo>
                      <a:lnTo>
                        <a:pt x="2402" y="86"/>
                      </a:lnTo>
                      <a:lnTo>
                        <a:pt x="2400" y="88"/>
                      </a:lnTo>
                      <a:lnTo>
                        <a:pt x="2396" y="88"/>
                      </a:lnTo>
                      <a:lnTo>
                        <a:pt x="2396" y="88"/>
                      </a:lnTo>
                      <a:lnTo>
                        <a:pt x="2398" y="90"/>
                      </a:lnTo>
                      <a:lnTo>
                        <a:pt x="2396" y="92"/>
                      </a:lnTo>
                      <a:lnTo>
                        <a:pt x="2396" y="92"/>
                      </a:lnTo>
                      <a:lnTo>
                        <a:pt x="2402" y="96"/>
                      </a:lnTo>
                      <a:lnTo>
                        <a:pt x="2408" y="98"/>
                      </a:lnTo>
                      <a:lnTo>
                        <a:pt x="2408" y="98"/>
                      </a:lnTo>
                      <a:lnTo>
                        <a:pt x="2404" y="100"/>
                      </a:lnTo>
                      <a:lnTo>
                        <a:pt x="2400" y="102"/>
                      </a:lnTo>
                      <a:lnTo>
                        <a:pt x="2390" y="102"/>
                      </a:lnTo>
                      <a:lnTo>
                        <a:pt x="2382" y="104"/>
                      </a:lnTo>
                      <a:lnTo>
                        <a:pt x="2376" y="106"/>
                      </a:lnTo>
                      <a:lnTo>
                        <a:pt x="2374" y="110"/>
                      </a:lnTo>
                      <a:lnTo>
                        <a:pt x="2374" y="110"/>
                      </a:lnTo>
                      <a:lnTo>
                        <a:pt x="2370" y="108"/>
                      </a:lnTo>
                      <a:lnTo>
                        <a:pt x="2364" y="108"/>
                      </a:lnTo>
                      <a:lnTo>
                        <a:pt x="2352" y="108"/>
                      </a:lnTo>
                      <a:lnTo>
                        <a:pt x="2352" y="108"/>
                      </a:lnTo>
                      <a:lnTo>
                        <a:pt x="2350" y="112"/>
                      </a:lnTo>
                      <a:lnTo>
                        <a:pt x="2344" y="116"/>
                      </a:lnTo>
                      <a:lnTo>
                        <a:pt x="2328" y="120"/>
                      </a:lnTo>
                      <a:lnTo>
                        <a:pt x="2320" y="122"/>
                      </a:lnTo>
                      <a:lnTo>
                        <a:pt x="2312" y="124"/>
                      </a:lnTo>
                      <a:lnTo>
                        <a:pt x="2308" y="128"/>
                      </a:lnTo>
                      <a:lnTo>
                        <a:pt x="2306" y="134"/>
                      </a:lnTo>
                      <a:lnTo>
                        <a:pt x="2306" y="134"/>
                      </a:lnTo>
                      <a:lnTo>
                        <a:pt x="2284" y="136"/>
                      </a:lnTo>
                      <a:lnTo>
                        <a:pt x="2276" y="140"/>
                      </a:lnTo>
                      <a:lnTo>
                        <a:pt x="2272" y="142"/>
                      </a:lnTo>
                      <a:lnTo>
                        <a:pt x="2270" y="146"/>
                      </a:lnTo>
                      <a:lnTo>
                        <a:pt x="2270" y="146"/>
                      </a:lnTo>
                      <a:lnTo>
                        <a:pt x="2254" y="146"/>
                      </a:lnTo>
                      <a:lnTo>
                        <a:pt x="2242" y="148"/>
                      </a:lnTo>
                      <a:lnTo>
                        <a:pt x="2218" y="156"/>
                      </a:lnTo>
                      <a:lnTo>
                        <a:pt x="2218" y="156"/>
                      </a:lnTo>
                      <a:lnTo>
                        <a:pt x="2228" y="156"/>
                      </a:lnTo>
                      <a:lnTo>
                        <a:pt x="2246" y="160"/>
                      </a:lnTo>
                      <a:lnTo>
                        <a:pt x="2256" y="164"/>
                      </a:lnTo>
                      <a:lnTo>
                        <a:pt x="2254" y="164"/>
                      </a:lnTo>
                      <a:lnTo>
                        <a:pt x="2244" y="166"/>
                      </a:lnTo>
                      <a:lnTo>
                        <a:pt x="2244" y="166"/>
                      </a:lnTo>
                      <a:lnTo>
                        <a:pt x="2252" y="170"/>
                      </a:lnTo>
                      <a:lnTo>
                        <a:pt x="2262" y="174"/>
                      </a:lnTo>
                      <a:lnTo>
                        <a:pt x="2272" y="176"/>
                      </a:lnTo>
                      <a:lnTo>
                        <a:pt x="2280" y="180"/>
                      </a:lnTo>
                      <a:lnTo>
                        <a:pt x="2280" y="180"/>
                      </a:lnTo>
                      <a:lnTo>
                        <a:pt x="2276" y="182"/>
                      </a:lnTo>
                      <a:lnTo>
                        <a:pt x="2270" y="182"/>
                      </a:lnTo>
                      <a:lnTo>
                        <a:pt x="2258" y="178"/>
                      </a:lnTo>
                      <a:lnTo>
                        <a:pt x="2258" y="178"/>
                      </a:lnTo>
                      <a:lnTo>
                        <a:pt x="2256" y="180"/>
                      </a:lnTo>
                      <a:lnTo>
                        <a:pt x="2258" y="182"/>
                      </a:lnTo>
                      <a:lnTo>
                        <a:pt x="2260" y="184"/>
                      </a:lnTo>
                      <a:lnTo>
                        <a:pt x="2260" y="186"/>
                      </a:lnTo>
                      <a:lnTo>
                        <a:pt x="2260" y="186"/>
                      </a:lnTo>
                      <a:lnTo>
                        <a:pt x="2266" y="186"/>
                      </a:lnTo>
                      <a:lnTo>
                        <a:pt x="2274" y="186"/>
                      </a:lnTo>
                      <a:lnTo>
                        <a:pt x="2282" y="188"/>
                      </a:lnTo>
                      <a:lnTo>
                        <a:pt x="2290" y="188"/>
                      </a:lnTo>
                      <a:lnTo>
                        <a:pt x="2290" y="188"/>
                      </a:lnTo>
                      <a:lnTo>
                        <a:pt x="2280" y="192"/>
                      </a:lnTo>
                      <a:lnTo>
                        <a:pt x="2264" y="192"/>
                      </a:lnTo>
                      <a:lnTo>
                        <a:pt x="2248" y="194"/>
                      </a:lnTo>
                      <a:lnTo>
                        <a:pt x="2232" y="196"/>
                      </a:lnTo>
                      <a:lnTo>
                        <a:pt x="2232" y="196"/>
                      </a:lnTo>
                      <a:lnTo>
                        <a:pt x="2238" y="198"/>
                      </a:lnTo>
                      <a:lnTo>
                        <a:pt x="2244" y="200"/>
                      </a:lnTo>
                      <a:lnTo>
                        <a:pt x="2252" y="198"/>
                      </a:lnTo>
                      <a:lnTo>
                        <a:pt x="2260" y="200"/>
                      </a:lnTo>
                      <a:lnTo>
                        <a:pt x="2260" y="200"/>
                      </a:lnTo>
                      <a:lnTo>
                        <a:pt x="2258" y="202"/>
                      </a:lnTo>
                      <a:lnTo>
                        <a:pt x="2256" y="202"/>
                      </a:lnTo>
                      <a:lnTo>
                        <a:pt x="2248" y="202"/>
                      </a:lnTo>
                      <a:lnTo>
                        <a:pt x="2238" y="204"/>
                      </a:lnTo>
                      <a:lnTo>
                        <a:pt x="2232" y="206"/>
                      </a:lnTo>
                      <a:lnTo>
                        <a:pt x="2232" y="206"/>
                      </a:lnTo>
                      <a:lnTo>
                        <a:pt x="2234" y="208"/>
                      </a:lnTo>
                      <a:lnTo>
                        <a:pt x="2240" y="208"/>
                      </a:lnTo>
                      <a:lnTo>
                        <a:pt x="2252" y="208"/>
                      </a:lnTo>
                      <a:lnTo>
                        <a:pt x="2252" y="208"/>
                      </a:lnTo>
                      <a:lnTo>
                        <a:pt x="2252" y="212"/>
                      </a:lnTo>
                      <a:lnTo>
                        <a:pt x="2250" y="214"/>
                      </a:lnTo>
                      <a:lnTo>
                        <a:pt x="2242" y="218"/>
                      </a:lnTo>
                      <a:lnTo>
                        <a:pt x="2234" y="218"/>
                      </a:lnTo>
                      <a:lnTo>
                        <a:pt x="2226" y="220"/>
                      </a:lnTo>
                      <a:lnTo>
                        <a:pt x="2226" y="220"/>
                      </a:lnTo>
                      <a:lnTo>
                        <a:pt x="2220" y="226"/>
                      </a:lnTo>
                      <a:lnTo>
                        <a:pt x="2214" y="228"/>
                      </a:lnTo>
                      <a:lnTo>
                        <a:pt x="2198" y="234"/>
                      </a:lnTo>
                      <a:lnTo>
                        <a:pt x="2198" y="234"/>
                      </a:lnTo>
                      <a:lnTo>
                        <a:pt x="2198" y="238"/>
                      </a:lnTo>
                      <a:lnTo>
                        <a:pt x="2200" y="238"/>
                      </a:lnTo>
                      <a:lnTo>
                        <a:pt x="2206" y="238"/>
                      </a:lnTo>
                      <a:lnTo>
                        <a:pt x="2206" y="238"/>
                      </a:lnTo>
                      <a:lnTo>
                        <a:pt x="2202" y="242"/>
                      </a:lnTo>
                      <a:lnTo>
                        <a:pt x="2198" y="246"/>
                      </a:lnTo>
                      <a:lnTo>
                        <a:pt x="2188" y="248"/>
                      </a:lnTo>
                      <a:lnTo>
                        <a:pt x="2176" y="250"/>
                      </a:lnTo>
                      <a:lnTo>
                        <a:pt x="2164" y="248"/>
                      </a:lnTo>
                      <a:lnTo>
                        <a:pt x="2154" y="248"/>
                      </a:lnTo>
                      <a:lnTo>
                        <a:pt x="2142" y="248"/>
                      </a:lnTo>
                      <a:lnTo>
                        <a:pt x="2134" y="250"/>
                      </a:lnTo>
                      <a:lnTo>
                        <a:pt x="2132" y="254"/>
                      </a:lnTo>
                      <a:lnTo>
                        <a:pt x="2130" y="258"/>
                      </a:lnTo>
                      <a:lnTo>
                        <a:pt x="2130" y="258"/>
                      </a:lnTo>
                      <a:lnTo>
                        <a:pt x="2132" y="262"/>
                      </a:lnTo>
                      <a:lnTo>
                        <a:pt x="2136" y="268"/>
                      </a:lnTo>
                      <a:lnTo>
                        <a:pt x="2142" y="270"/>
                      </a:lnTo>
                      <a:lnTo>
                        <a:pt x="2150" y="270"/>
                      </a:lnTo>
                      <a:lnTo>
                        <a:pt x="2150" y="270"/>
                      </a:lnTo>
                      <a:lnTo>
                        <a:pt x="2120" y="284"/>
                      </a:lnTo>
                      <a:lnTo>
                        <a:pt x="2120" y="284"/>
                      </a:lnTo>
                      <a:lnTo>
                        <a:pt x="2122" y="286"/>
                      </a:lnTo>
                      <a:lnTo>
                        <a:pt x="2124" y="286"/>
                      </a:lnTo>
                      <a:lnTo>
                        <a:pt x="2124" y="288"/>
                      </a:lnTo>
                      <a:lnTo>
                        <a:pt x="2124" y="288"/>
                      </a:lnTo>
                      <a:lnTo>
                        <a:pt x="2130" y="286"/>
                      </a:lnTo>
                      <a:lnTo>
                        <a:pt x="2136" y="284"/>
                      </a:lnTo>
                      <a:lnTo>
                        <a:pt x="2150" y="284"/>
                      </a:lnTo>
                      <a:lnTo>
                        <a:pt x="2180" y="286"/>
                      </a:lnTo>
                      <a:lnTo>
                        <a:pt x="2180" y="286"/>
                      </a:lnTo>
                      <a:lnTo>
                        <a:pt x="2178" y="284"/>
                      </a:lnTo>
                      <a:lnTo>
                        <a:pt x="2174" y="284"/>
                      </a:lnTo>
                      <a:lnTo>
                        <a:pt x="2174" y="284"/>
                      </a:lnTo>
                      <a:lnTo>
                        <a:pt x="2174" y="282"/>
                      </a:lnTo>
                      <a:lnTo>
                        <a:pt x="2178" y="282"/>
                      </a:lnTo>
                      <a:lnTo>
                        <a:pt x="2178" y="282"/>
                      </a:lnTo>
                      <a:lnTo>
                        <a:pt x="2176" y="280"/>
                      </a:lnTo>
                      <a:lnTo>
                        <a:pt x="2174" y="280"/>
                      </a:lnTo>
                      <a:lnTo>
                        <a:pt x="2170" y="282"/>
                      </a:lnTo>
                      <a:lnTo>
                        <a:pt x="2166" y="282"/>
                      </a:lnTo>
                      <a:lnTo>
                        <a:pt x="2164" y="280"/>
                      </a:lnTo>
                      <a:lnTo>
                        <a:pt x="2164" y="280"/>
                      </a:lnTo>
                      <a:lnTo>
                        <a:pt x="2170" y="278"/>
                      </a:lnTo>
                      <a:lnTo>
                        <a:pt x="2176" y="276"/>
                      </a:lnTo>
                      <a:lnTo>
                        <a:pt x="2190" y="276"/>
                      </a:lnTo>
                      <a:lnTo>
                        <a:pt x="2202" y="280"/>
                      </a:lnTo>
                      <a:lnTo>
                        <a:pt x="2208" y="282"/>
                      </a:lnTo>
                      <a:lnTo>
                        <a:pt x="2212" y="286"/>
                      </a:lnTo>
                      <a:lnTo>
                        <a:pt x="2212" y="286"/>
                      </a:lnTo>
                      <a:lnTo>
                        <a:pt x="2200" y="288"/>
                      </a:lnTo>
                      <a:lnTo>
                        <a:pt x="2188" y="290"/>
                      </a:lnTo>
                      <a:lnTo>
                        <a:pt x="2168" y="298"/>
                      </a:lnTo>
                      <a:lnTo>
                        <a:pt x="2168" y="298"/>
                      </a:lnTo>
                      <a:lnTo>
                        <a:pt x="2168" y="300"/>
                      </a:lnTo>
                      <a:lnTo>
                        <a:pt x="2172" y="302"/>
                      </a:lnTo>
                      <a:lnTo>
                        <a:pt x="2172" y="302"/>
                      </a:lnTo>
                      <a:lnTo>
                        <a:pt x="2160" y="308"/>
                      </a:lnTo>
                      <a:lnTo>
                        <a:pt x="2150" y="314"/>
                      </a:lnTo>
                      <a:lnTo>
                        <a:pt x="2150" y="314"/>
                      </a:lnTo>
                      <a:lnTo>
                        <a:pt x="2158" y="318"/>
                      </a:lnTo>
                      <a:lnTo>
                        <a:pt x="2166" y="320"/>
                      </a:lnTo>
                      <a:lnTo>
                        <a:pt x="2166" y="320"/>
                      </a:lnTo>
                      <a:lnTo>
                        <a:pt x="2166" y="324"/>
                      </a:lnTo>
                      <a:lnTo>
                        <a:pt x="2164" y="326"/>
                      </a:lnTo>
                      <a:lnTo>
                        <a:pt x="2162" y="326"/>
                      </a:lnTo>
                      <a:lnTo>
                        <a:pt x="2162" y="328"/>
                      </a:lnTo>
                      <a:lnTo>
                        <a:pt x="2162" y="328"/>
                      </a:lnTo>
                      <a:lnTo>
                        <a:pt x="2174" y="328"/>
                      </a:lnTo>
                      <a:lnTo>
                        <a:pt x="2188" y="326"/>
                      </a:lnTo>
                      <a:lnTo>
                        <a:pt x="2202" y="324"/>
                      </a:lnTo>
                      <a:lnTo>
                        <a:pt x="2208" y="324"/>
                      </a:lnTo>
                      <a:lnTo>
                        <a:pt x="2212" y="326"/>
                      </a:lnTo>
                      <a:lnTo>
                        <a:pt x="2212" y="326"/>
                      </a:lnTo>
                      <a:lnTo>
                        <a:pt x="2208" y="332"/>
                      </a:lnTo>
                      <a:lnTo>
                        <a:pt x="2202" y="336"/>
                      </a:lnTo>
                      <a:lnTo>
                        <a:pt x="2194" y="338"/>
                      </a:lnTo>
                      <a:lnTo>
                        <a:pt x="2184" y="340"/>
                      </a:lnTo>
                      <a:lnTo>
                        <a:pt x="2164" y="344"/>
                      </a:lnTo>
                      <a:lnTo>
                        <a:pt x="2144" y="348"/>
                      </a:lnTo>
                      <a:lnTo>
                        <a:pt x="2144" y="348"/>
                      </a:lnTo>
                      <a:lnTo>
                        <a:pt x="2150" y="350"/>
                      </a:lnTo>
                      <a:lnTo>
                        <a:pt x="2156" y="350"/>
                      </a:lnTo>
                      <a:lnTo>
                        <a:pt x="2168" y="348"/>
                      </a:lnTo>
                      <a:lnTo>
                        <a:pt x="2180" y="344"/>
                      </a:lnTo>
                      <a:lnTo>
                        <a:pt x="2192" y="342"/>
                      </a:lnTo>
                      <a:lnTo>
                        <a:pt x="2192" y="342"/>
                      </a:lnTo>
                      <a:lnTo>
                        <a:pt x="2198" y="344"/>
                      </a:lnTo>
                      <a:lnTo>
                        <a:pt x="2206" y="346"/>
                      </a:lnTo>
                      <a:lnTo>
                        <a:pt x="2220" y="344"/>
                      </a:lnTo>
                      <a:lnTo>
                        <a:pt x="2236" y="342"/>
                      </a:lnTo>
                      <a:lnTo>
                        <a:pt x="2250" y="342"/>
                      </a:lnTo>
                      <a:lnTo>
                        <a:pt x="2250" y="342"/>
                      </a:lnTo>
                      <a:lnTo>
                        <a:pt x="2248" y="340"/>
                      </a:lnTo>
                      <a:lnTo>
                        <a:pt x="2244" y="340"/>
                      </a:lnTo>
                      <a:lnTo>
                        <a:pt x="2236" y="340"/>
                      </a:lnTo>
                      <a:lnTo>
                        <a:pt x="2236" y="340"/>
                      </a:lnTo>
                      <a:lnTo>
                        <a:pt x="2248" y="336"/>
                      </a:lnTo>
                      <a:lnTo>
                        <a:pt x="2262" y="334"/>
                      </a:lnTo>
                      <a:lnTo>
                        <a:pt x="2276" y="332"/>
                      </a:lnTo>
                      <a:lnTo>
                        <a:pt x="2288" y="328"/>
                      </a:lnTo>
                      <a:lnTo>
                        <a:pt x="2288" y="328"/>
                      </a:lnTo>
                      <a:lnTo>
                        <a:pt x="2292" y="324"/>
                      </a:lnTo>
                      <a:lnTo>
                        <a:pt x="2294" y="318"/>
                      </a:lnTo>
                      <a:lnTo>
                        <a:pt x="2294" y="318"/>
                      </a:lnTo>
                      <a:lnTo>
                        <a:pt x="2318" y="312"/>
                      </a:lnTo>
                      <a:lnTo>
                        <a:pt x="2342" y="308"/>
                      </a:lnTo>
                      <a:lnTo>
                        <a:pt x="2390" y="304"/>
                      </a:lnTo>
                      <a:lnTo>
                        <a:pt x="2390" y="304"/>
                      </a:lnTo>
                      <a:lnTo>
                        <a:pt x="2410" y="300"/>
                      </a:lnTo>
                      <a:lnTo>
                        <a:pt x="2432" y="296"/>
                      </a:lnTo>
                      <a:lnTo>
                        <a:pt x="2472" y="288"/>
                      </a:lnTo>
                      <a:lnTo>
                        <a:pt x="2492" y="282"/>
                      </a:lnTo>
                      <a:lnTo>
                        <a:pt x="2512" y="280"/>
                      </a:lnTo>
                      <a:lnTo>
                        <a:pt x="2534" y="278"/>
                      </a:lnTo>
                      <a:lnTo>
                        <a:pt x="2554" y="278"/>
                      </a:lnTo>
                      <a:lnTo>
                        <a:pt x="2554" y="278"/>
                      </a:lnTo>
                      <a:lnTo>
                        <a:pt x="2548" y="282"/>
                      </a:lnTo>
                      <a:lnTo>
                        <a:pt x="2552" y="288"/>
                      </a:lnTo>
                      <a:lnTo>
                        <a:pt x="2552" y="288"/>
                      </a:lnTo>
                      <a:lnTo>
                        <a:pt x="2534" y="292"/>
                      </a:lnTo>
                      <a:lnTo>
                        <a:pt x="2514" y="294"/>
                      </a:lnTo>
                      <a:lnTo>
                        <a:pt x="2494" y="296"/>
                      </a:lnTo>
                      <a:lnTo>
                        <a:pt x="2474" y="300"/>
                      </a:lnTo>
                      <a:lnTo>
                        <a:pt x="2474" y="300"/>
                      </a:lnTo>
                      <a:lnTo>
                        <a:pt x="2476" y="296"/>
                      </a:lnTo>
                      <a:lnTo>
                        <a:pt x="2474" y="294"/>
                      </a:lnTo>
                      <a:lnTo>
                        <a:pt x="2474" y="294"/>
                      </a:lnTo>
                      <a:lnTo>
                        <a:pt x="2438" y="300"/>
                      </a:lnTo>
                      <a:lnTo>
                        <a:pt x="2402" y="310"/>
                      </a:lnTo>
                      <a:lnTo>
                        <a:pt x="2370" y="320"/>
                      </a:lnTo>
                      <a:lnTo>
                        <a:pt x="2336" y="334"/>
                      </a:lnTo>
                      <a:lnTo>
                        <a:pt x="2336" y="334"/>
                      </a:lnTo>
                      <a:lnTo>
                        <a:pt x="2328" y="332"/>
                      </a:lnTo>
                      <a:lnTo>
                        <a:pt x="2316" y="332"/>
                      </a:lnTo>
                      <a:lnTo>
                        <a:pt x="2306" y="336"/>
                      </a:lnTo>
                      <a:lnTo>
                        <a:pt x="2296" y="340"/>
                      </a:lnTo>
                      <a:lnTo>
                        <a:pt x="2296" y="340"/>
                      </a:lnTo>
                      <a:lnTo>
                        <a:pt x="2298" y="342"/>
                      </a:lnTo>
                      <a:lnTo>
                        <a:pt x="2300" y="342"/>
                      </a:lnTo>
                      <a:lnTo>
                        <a:pt x="2302" y="340"/>
                      </a:lnTo>
                      <a:lnTo>
                        <a:pt x="2306" y="340"/>
                      </a:lnTo>
                      <a:lnTo>
                        <a:pt x="2306" y="340"/>
                      </a:lnTo>
                      <a:lnTo>
                        <a:pt x="2302" y="344"/>
                      </a:lnTo>
                      <a:lnTo>
                        <a:pt x="2300" y="348"/>
                      </a:lnTo>
                      <a:lnTo>
                        <a:pt x="2300" y="348"/>
                      </a:lnTo>
                      <a:lnTo>
                        <a:pt x="2292" y="348"/>
                      </a:lnTo>
                      <a:lnTo>
                        <a:pt x="2284" y="348"/>
                      </a:lnTo>
                      <a:lnTo>
                        <a:pt x="2270" y="352"/>
                      </a:lnTo>
                      <a:lnTo>
                        <a:pt x="2252" y="358"/>
                      </a:lnTo>
                      <a:lnTo>
                        <a:pt x="2234" y="362"/>
                      </a:lnTo>
                      <a:lnTo>
                        <a:pt x="2234" y="362"/>
                      </a:lnTo>
                      <a:lnTo>
                        <a:pt x="2248" y="362"/>
                      </a:lnTo>
                      <a:lnTo>
                        <a:pt x="2262" y="360"/>
                      </a:lnTo>
                      <a:lnTo>
                        <a:pt x="2278" y="356"/>
                      </a:lnTo>
                      <a:lnTo>
                        <a:pt x="2294" y="356"/>
                      </a:lnTo>
                      <a:lnTo>
                        <a:pt x="2294" y="356"/>
                      </a:lnTo>
                      <a:lnTo>
                        <a:pt x="2282" y="362"/>
                      </a:lnTo>
                      <a:lnTo>
                        <a:pt x="2270" y="368"/>
                      </a:lnTo>
                      <a:lnTo>
                        <a:pt x="2256" y="372"/>
                      </a:lnTo>
                      <a:lnTo>
                        <a:pt x="2240" y="376"/>
                      </a:lnTo>
                      <a:lnTo>
                        <a:pt x="2240" y="376"/>
                      </a:lnTo>
                      <a:lnTo>
                        <a:pt x="2242" y="374"/>
                      </a:lnTo>
                      <a:lnTo>
                        <a:pt x="2244" y="374"/>
                      </a:lnTo>
                      <a:lnTo>
                        <a:pt x="2244" y="374"/>
                      </a:lnTo>
                      <a:lnTo>
                        <a:pt x="2236" y="374"/>
                      </a:lnTo>
                      <a:lnTo>
                        <a:pt x="2230" y="376"/>
                      </a:lnTo>
                      <a:lnTo>
                        <a:pt x="2214" y="382"/>
                      </a:lnTo>
                      <a:lnTo>
                        <a:pt x="2198" y="388"/>
                      </a:lnTo>
                      <a:lnTo>
                        <a:pt x="2184" y="394"/>
                      </a:lnTo>
                      <a:lnTo>
                        <a:pt x="2184" y="394"/>
                      </a:lnTo>
                      <a:lnTo>
                        <a:pt x="2192" y="396"/>
                      </a:lnTo>
                      <a:lnTo>
                        <a:pt x="2202" y="396"/>
                      </a:lnTo>
                      <a:lnTo>
                        <a:pt x="2216" y="392"/>
                      </a:lnTo>
                      <a:lnTo>
                        <a:pt x="2232" y="386"/>
                      </a:lnTo>
                      <a:lnTo>
                        <a:pt x="2248" y="380"/>
                      </a:lnTo>
                      <a:lnTo>
                        <a:pt x="2248" y="380"/>
                      </a:lnTo>
                      <a:lnTo>
                        <a:pt x="2250" y="382"/>
                      </a:lnTo>
                      <a:lnTo>
                        <a:pt x="2248" y="382"/>
                      </a:lnTo>
                      <a:lnTo>
                        <a:pt x="2246" y="384"/>
                      </a:lnTo>
                      <a:lnTo>
                        <a:pt x="2234" y="386"/>
                      </a:lnTo>
                      <a:lnTo>
                        <a:pt x="2234" y="386"/>
                      </a:lnTo>
                      <a:lnTo>
                        <a:pt x="2242" y="388"/>
                      </a:lnTo>
                      <a:lnTo>
                        <a:pt x="2250" y="386"/>
                      </a:lnTo>
                      <a:lnTo>
                        <a:pt x="2268" y="382"/>
                      </a:lnTo>
                      <a:lnTo>
                        <a:pt x="2288" y="378"/>
                      </a:lnTo>
                      <a:lnTo>
                        <a:pt x="2296" y="378"/>
                      </a:lnTo>
                      <a:lnTo>
                        <a:pt x="2304" y="378"/>
                      </a:lnTo>
                      <a:lnTo>
                        <a:pt x="2304" y="378"/>
                      </a:lnTo>
                      <a:lnTo>
                        <a:pt x="2314" y="372"/>
                      </a:lnTo>
                      <a:lnTo>
                        <a:pt x="2326" y="366"/>
                      </a:lnTo>
                      <a:lnTo>
                        <a:pt x="2340" y="364"/>
                      </a:lnTo>
                      <a:lnTo>
                        <a:pt x="2346" y="364"/>
                      </a:lnTo>
                      <a:lnTo>
                        <a:pt x="2352" y="366"/>
                      </a:lnTo>
                      <a:lnTo>
                        <a:pt x="2352" y="366"/>
                      </a:lnTo>
                      <a:lnTo>
                        <a:pt x="2348" y="370"/>
                      </a:lnTo>
                      <a:lnTo>
                        <a:pt x="2350" y="370"/>
                      </a:lnTo>
                      <a:lnTo>
                        <a:pt x="2352" y="372"/>
                      </a:lnTo>
                      <a:lnTo>
                        <a:pt x="2354" y="376"/>
                      </a:lnTo>
                      <a:lnTo>
                        <a:pt x="2354" y="376"/>
                      </a:lnTo>
                      <a:lnTo>
                        <a:pt x="2346" y="378"/>
                      </a:lnTo>
                      <a:lnTo>
                        <a:pt x="2340" y="380"/>
                      </a:lnTo>
                      <a:lnTo>
                        <a:pt x="2336" y="384"/>
                      </a:lnTo>
                      <a:lnTo>
                        <a:pt x="2332" y="390"/>
                      </a:lnTo>
                      <a:lnTo>
                        <a:pt x="2332" y="390"/>
                      </a:lnTo>
                      <a:lnTo>
                        <a:pt x="2320" y="394"/>
                      </a:lnTo>
                      <a:lnTo>
                        <a:pt x="2308" y="396"/>
                      </a:lnTo>
                      <a:lnTo>
                        <a:pt x="2284" y="398"/>
                      </a:lnTo>
                      <a:lnTo>
                        <a:pt x="2284" y="398"/>
                      </a:lnTo>
                      <a:lnTo>
                        <a:pt x="2280" y="398"/>
                      </a:lnTo>
                      <a:lnTo>
                        <a:pt x="2278" y="400"/>
                      </a:lnTo>
                      <a:lnTo>
                        <a:pt x="2272" y="406"/>
                      </a:lnTo>
                      <a:lnTo>
                        <a:pt x="2272" y="406"/>
                      </a:lnTo>
                      <a:lnTo>
                        <a:pt x="2248" y="416"/>
                      </a:lnTo>
                      <a:lnTo>
                        <a:pt x="2222" y="424"/>
                      </a:lnTo>
                      <a:lnTo>
                        <a:pt x="2194" y="430"/>
                      </a:lnTo>
                      <a:lnTo>
                        <a:pt x="2178" y="430"/>
                      </a:lnTo>
                      <a:lnTo>
                        <a:pt x="2160" y="430"/>
                      </a:lnTo>
                      <a:lnTo>
                        <a:pt x="2160" y="430"/>
                      </a:lnTo>
                      <a:lnTo>
                        <a:pt x="2162" y="428"/>
                      </a:lnTo>
                      <a:lnTo>
                        <a:pt x="2166" y="426"/>
                      </a:lnTo>
                      <a:lnTo>
                        <a:pt x="2170" y="424"/>
                      </a:lnTo>
                      <a:lnTo>
                        <a:pt x="2172" y="420"/>
                      </a:lnTo>
                      <a:lnTo>
                        <a:pt x="2172" y="420"/>
                      </a:lnTo>
                      <a:lnTo>
                        <a:pt x="2158" y="426"/>
                      </a:lnTo>
                      <a:lnTo>
                        <a:pt x="2152" y="430"/>
                      </a:lnTo>
                      <a:lnTo>
                        <a:pt x="2144" y="432"/>
                      </a:lnTo>
                      <a:lnTo>
                        <a:pt x="2144" y="432"/>
                      </a:lnTo>
                      <a:lnTo>
                        <a:pt x="2150" y="428"/>
                      </a:lnTo>
                      <a:lnTo>
                        <a:pt x="2150" y="428"/>
                      </a:lnTo>
                      <a:lnTo>
                        <a:pt x="2150" y="426"/>
                      </a:lnTo>
                      <a:lnTo>
                        <a:pt x="2146" y="426"/>
                      </a:lnTo>
                      <a:lnTo>
                        <a:pt x="2144" y="426"/>
                      </a:lnTo>
                      <a:lnTo>
                        <a:pt x="2142" y="428"/>
                      </a:lnTo>
                      <a:lnTo>
                        <a:pt x="2142" y="428"/>
                      </a:lnTo>
                      <a:lnTo>
                        <a:pt x="2140" y="428"/>
                      </a:lnTo>
                      <a:lnTo>
                        <a:pt x="2142" y="426"/>
                      </a:lnTo>
                      <a:lnTo>
                        <a:pt x="2144" y="424"/>
                      </a:lnTo>
                      <a:lnTo>
                        <a:pt x="2140" y="422"/>
                      </a:lnTo>
                      <a:lnTo>
                        <a:pt x="2140" y="422"/>
                      </a:lnTo>
                      <a:lnTo>
                        <a:pt x="2148" y="418"/>
                      </a:lnTo>
                      <a:lnTo>
                        <a:pt x="2156" y="416"/>
                      </a:lnTo>
                      <a:lnTo>
                        <a:pt x="2156" y="416"/>
                      </a:lnTo>
                      <a:lnTo>
                        <a:pt x="2154" y="414"/>
                      </a:lnTo>
                      <a:lnTo>
                        <a:pt x="2150" y="414"/>
                      </a:lnTo>
                      <a:lnTo>
                        <a:pt x="2148" y="414"/>
                      </a:lnTo>
                      <a:lnTo>
                        <a:pt x="2150" y="410"/>
                      </a:lnTo>
                      <a:lnTo>
                        <a:pt x="2150" y="410"/>
                      </a:lnTo>
                      <a:lnTo>
                        <a:pt x="2134" y="418"/>
                      </a:lnTo>
                      <a:lnTo>
                        <a:pt x="2114" y="422"/>
                      </a:lnTo>
                      <a:lnTo>
                        <a:pt x="2092" y="424"/>
                      </a:lnTo>
                      <a:lnTo>
                        <a:pt x="2070" y="424"/>
                      </a:lnTo>
                      <a:lnTo>
                        <a:pt x="2070" y="424"/>
                      </a:lnTo>
                      <a:lnTo>
                        <a:pt x="2074" y="418"/>
                      </a:lnTo>
                      <a:lnTo>
                        <a:pt x="2082" y="412"/>
                      </a:lnTo>
                      <a:lnTo>
                        <a:pt x="2094" y="404"/>
                      </a:lnTo>
                      <a:lnTo>
                        <a:pt x="2094" y="404"/>
                      </a:lnTo>
                      <a:lnTo>
                        <a:pt x="2094" y="402"/>
                      </a:lnTo>
                      <a:lnTo>
                        <a:pt x="2092" y="402"/>
                      </a:lnTo>
                      <a:lnTo>
                        <a:pt x="2088" y="400"/>
                      </a:lnTo>
                      <a:lnTo>
                        <a:pt x="2088" y="398"/>
                      </a:lnTo>
                      <a:lnTo>
                        <a:pt x="2088" y="398"/>
                      </a:lnTo>
                      <a:lnTo>
                        <a:pt x="2084" y="404"/>
                      </a:lnTo>
                      <a:lnTo>
                        <a:pt x="2076" y="408"/>
                      </a:lnTo>
                      <a:lnTo>
                        <a:pt x="2062" y="416"/>
                      </a:lnTo>
                      <a:lnTo>
                        <a:pt x="2062" y="416"/>
                      </a:lnTo>
                      <a:lnTo>
                        <a:pt x="2064" y="420"/>
                      </a:lnTo>
                      <a:lnTo>
                        <a:pt x="2066" y="424"/>
                      </a:lnTo>
                      <a:lnTo>
                        <a:pt x="2068" y="426"/>
                      </a:lnTo>
                      <a:lnTo>
                        <a:pt x="2070" y="430"/>
                      </a:lnTo>
                      <a:lnTo>
                        <a:pt x="2070" y="430"/>
                      </a:lnTo>
                      <a:lnTo>
                        <a:pt x="2022" y="438"/>
                      </a:lnTo>
                      <a:lnTo>
                        <a:pt x="1998" y="440"/>
                      </a:lnTo>
                      <a:lnTo>
                        <a:pt x="1988" y="440"/>
                      </a:lnTo>
                      <a:lnTo>
                        <a:pt x="1982" y="438"/>
                      </a:lnTo>
                      <a:lnTo>
                        <a:pt x="1982" y="438"/>
                      </a:lnTo>
                      <a:lnTo>
                        <a:pt x="1980" y="436"/>
                      </a:lnTo>
                      <a:lnTo>
                        <a:pt x="1982" y="432"/>
                      </a:lnTo>
                      <a:lnTo>
                        <a:pt x="1990" y="430"/>
                      </a:lnTo>
                      <a:lnTo>
                        <a:pt x="1990" y="430"/>
                      </a:lnTo>
                      <a:lnTo>
                        <a:pt x="1980" y="430"/>
                      </a:lnTo>
                      <a:lnTo>
                        <a:pt x="1972" y="432"/>
                      </a:lnTo>
                      <a:lnTo>
                        <a:pt x="1962" y="436"/>
                      </a:lnTo>
                      <a:lnTo>
                        <a:pt x="1948" y="436"/>
                      </a:lnTo>
                      <a:lnTo>
                        <a:pt x="1948" y="436"/>
                      </a:lnTo>
                      <a:lnTo>
                        <a:pt x="1946" y="432"/>
                      </a:lnTo>
                      <a:lnTo>
                        <a:pt x="1946" y="430"/>
                      </a:lnTo>
                      <a:lnTo>
                        <a:pt x="1946" y="426"/>
                      </a:lnTo>
                      <a:lnTo>
                        <a:pt x="1946" y="426"/>
                      </a:lnTo>
                      <a:lnTo>
                        <a:pt x="1942" y="428"/>
                      </a:lnTo>
                      <a:lnTo>
                        <a:pt x="1940" y="430"/>
                      </a:lnTo>
                      <a:lnTo>
                        <a:pt x="1938" y="436"/>
                      </a:lnTo>
                      <a:lnTo>
                        <a:pt x="1938" y="436"/>
                      </a:lnTo>
                      <a:lnTo>
                        <a:pt x="1924" y="440"/>
                      </a:lnTo>
                      <a:lnTo>
                        <a:pt x="1910" y="444"/>
                      </a:lnTo>
                      <a:lnTo>
                        <a:pt x="1904" y="444"/>
                      </a:lnTo>
                      <a:lnTo>
                        <a:pt x="1898" y="442"/>
                      </a:lnTo>
                      <a:lnTo>
                        <a:pt x="1894" y="440"/>
                      </a:lnTo>
                      <a:lnTo>
                        <a:pt x="1890" y="434"/>
                      </a:lnTo>
                      <a:lnTo>
                        <a:pt x="1890" y="434"/>
                      </a:lnTo>
                      <a:lnTo>
                        <a:pt x="1882" y="438"/>
                      </a:lnTo>
                      <a:lnTo>
                        <a:pt x="1878" y="442"/>
                      </a:lnTo>
                      <a:lnTo>
                        <a:pt x="1878" y="442"/>
                      </a:lnTo>
                      <a:lnTo>
                        <a:pt x="1876" y="440"/>
                      </a:lnTo>
                      <a:lnTo>
                        <a:pt x="1874" y="438"/>
                      </a:lnTo>
                      <a:lnTo>
                        <a:pt x="1866" y="440"/>
                      </a:lnTo>
                      <a:lnTo>
                        <a:pt x="1848" y="444"/>
                      </a:lnTo>
                      <a:lnTo>
                        <a:pt x="1848" y="444"/>
                      </a:lnTo>
                      <a:lnTo>
                        <a:pt x="1850" y="442"/>
                      </a:lnTo>
                      <a:lnTo>
                        <a:pt x="1852" y="442"/>
                      </a:lnTo>
                      <a:lnTo>
                        <a:pt x="1852" y="442"/>
                      </a:lnTo>
                      <a:lnTo>
                        <a:pt x="1800" y="446"/>
                      </a:lnTo>
                      <a:lnTo>
                        <a:pt x="1744" y="454"/>
                      </a:lnTo>
                      <a:lnTo>
                        <a:pt x="1686" y="466"/>
                      </a:lnTo>
                      <a:lnTo>
                        <a:pt x="1658" y="474"/>
                      </a:lnTo>
                      <a:lnTo>
                        <a:pt x="1630" y="484"/>
                      </a:lnTo>
                      <a:lnTo>
                        <a:pt x="1630" y="484"/>
                      </a:lnTo>
                      <a:lnTo>
                        <a:pt x="1628" y="488"/>
                      </a:lnTo>
                      <a:lnTo>
                        <a:pt x="1630" y="490"/>
                      </a:lnTo>
                      <a:lnTo>
                        <a:pt x="1632" y="492"/>
                      </a:lnTo>
                      <a:lnTo>
                        <a:pt x="1632" y="498"/>
                      </a:lnTo>
                      <a:lnTo>
                        <a:pt x="1632" y="498"/>
                      </a:lnTo>
                      <a:lnTo>
                        <a:pt x="1574" y="520"/>
                      </a:lnTo>
                      <a:lnTo>
                        <a:pt x="1518" y="542"/>
                      </a:lnTo>
                      <a:lnTo>
                        <a:pt x="1464" y="568"/>
                      </a:lnTo>
                      <a:lnTo>
                        <a:pt x="1412" y="596"/>
                      </a:lnTo>
                      <a:lnTo>
                        <a:pt x="1412" y="596"/>
                      </a:lnTo>
                      <a:lnTo>
                        <a:pt x="1440" y="582"/>
                      </a:lnTo>
                      <a:lnTo>
                        <a:pt x="1470" y="568"/>
                      </a:lnTo>
                      <a:lnTo>
                        <a:pt x="1530" y="538"/>
                      </a:lnTo>
                      <a:lnTo>
                        <a:pt x="1530" y="538"/>
                      </a:lnTo>
                      <a:lnTo>
                        <a:pt x="1542" y="542"/>
                      </a:lnTo>
                      <a:lnTo>
                        <a:pt x="1548" y="544"/>
                      </a:lnTo>
                      <a:lnTo>
                        <a:pt x="1554" y="548"/>
                      </a:lnTo>
                      <a:lnTo>
                        <a:pt x="1554" y="548"/>
                      </a:lnTo>
                      <a:lnTo>
                        <a:pt x="1548" y="558"/>
                      </a:lnTo>
                      <a:lnTo>
                        <a:pt x="1542" y="566"/>
                      </a:lnTo>
                      <a:lnTo>
                        <a:pt x="1528" y="584"/>
                      </a:lnTo>
                      <a:lnTo>
                        <a:pt x="1512" y="596"/>
                      </a:lnTo>
                      <a:lnTo>
                        <a:pt x="1494" y="608"/>
                      </a:lnTo>
                      <a:lnTo>
                        <a:pt x="1494" y="608"/>
                      </a:lnTo>
                      <a:lnTo>
                        <a:pt x="1494" y="616"/>
                      </a:lnTo>
                      <a:lnTo>
                        <a:pt x="1492" y="622"/>
                      </a:lnTo>
                      <a:lnTo>
                        <a:pt x="1490" y="626"/>
                      </a:lnTo>
                      <a:lnTo>
                        <a:pt x="1486" y="632"/>
                      </a:lnTo>
                      <a:lnTo>
                        <a:pt x="1476" y="642"/>
                      </a:lnTo>
                      <a:lnTo>
                        <a:pt x="1472" y="646"/>
                      </a:lnTo>
                      <a:lnTo>
                        <a:pt x="1470" y="652"/>
                      </a:lnTo>
                      <a:lnTo>
                        <a:pt x="1470" y="652"/>
                      </a:lnTo>
                      <a:lnTo>
                        <a:pt x="1476" y="656"/>
                      </a:lnTo>
                      <a:lnTo>
                        <a:pt x="1478" y="658"/>
                      </a:lnTo>
                      <a:lnTo>
                        <a:pt x="1480" y="666"/>
                      </a:lnTo>
                      <a:lnTo>
                        <a:pt x="1480" y="672"/>
                      </a:lnTo>
                      <a:lnTo>
                        <a:pt x="1482" y="676"/>
                      </a:lnTo>
                      <a:lnTo>
                        <a:pt x="1484" y="676"/>
                      </a:lnTo>
                      <a:lnTo>
                        <a:pt x="1484" y="676"/>
                      </a:lnTo>
                      <a:lnTo>
                        <a:pt x="1470" y="686"/>
                      </a:lnTo>
                      <a:lnTo>
                        <a:pt x="1454" y="692"/>
                      </a:lnTo>
                      <a:lnTo>
                        <a:pt x="1418" y="706"/>
                      </a:lnTo>
                      <a:lnTo>
                        <a:pt x="1418" y="706"/>
                      </a:lnTo>
                      <a:lnTo>
                        <a:pt x="1392" y="718"/>
                      </a:lnTo>
                      <a:lnTo>
                        <a:pt x="1366" y="732"/>
                      </a:lnTo>
                      <a:lnTo>
                        <a:pt x="1342" y="746"/>
                      </a:lnTo>
                      <a:lnTo>
                        <a:pt x="1320" y="764"/>
                      </a:lnTo>
                      <a:lnTo>
                        <a:pt x="1320" y="764"/>
                      </a:lnTo>
                      <a:lnTo>
                        <a:pt x="1316" y="762"/>
                      </a:lnTo>
                      <a:lnTo>
                        <a:pt x="1314" y="762"/>
                      </a:lnTo>
                      <a:lnTo>
                        <a:pt x="1314" y="762"/>
                      </a:lnTo>
                      <a:lnTo>
                        <a:pt x="1304" y="778"/>
                      </a:lnTo>
                      <a:lnTo>
                        <a:pt x="1298" y="786"/>
                      </a:lnTo>
                      <a:lnTo>
                        <a:pt x="1292" y="792"/>
                      </a:lnTo>
                      <a:lnTo>
                        <a:pt x="1284" y="798"/>
                      </a:lnTo>
                      <a:lnTo>
                        <a:pt x="1276" y="802"/>
                      </a:lnTo>
                      <a:lnTo>
                        <a:pt x="1266" y="804"/>
                      </a:lnTo>
                      <a:lnTo>
                        <a:pt x="1254" y="804"/>
                      </a:lnTo>
                      <a:lnTo>
                        <a:pt x="1254" y="804"/>
                      </a:lnTo>
                      <a:lnTo>
                        <a:pt x="1258" y="806"/>
                      </a:lnTo>
                      <a:lnTo>
                        <a:pt x="1262" y="806"/>
                      </a:lnTo>
                      <a:lnTo>
                        <a:pt x="1268" y="808"/>
                      </a:lnTo>
                      <a:lnTo>
                        <a:pt x="1272" y="808"/>
                      </a:lnTo>
                      <a:lnTo>
                        <a:pt x="1272" y="808"/>
                      </a:lnTo>
                      <a:lnTo>
                        <a:pt x="1270" y="812"/>
                      </a:lnTo>
                      <a:lnTo>
                        <a:pt x="1270" y="814"/>
                      </a:lnTo>
                      <a:lnTo>
                        <a:pt x="1268" y="818"/>
                      </a:lnTo>
                      <a:lnTo>
                        <a:pt x="1268" y="818"/>
                      </a:lnTo>
                      <a:lnTo>
                        <a:pt x="1284" y="812"/>
                      </a:lnTo>
                      <a:lnTo>
                        <a:pt x="1292" y="810"/>
                      </a:lnTo>
                      <a:lnTo>
                        <a:pt x="1302" y="810"/>
                      </a:lnTo>
                      <a:lnTo>
                        <a:pt x="1302" y="810"/>
                      </a:lnTo>
                      <a:lnTo>
                        <a:pt x="1298" y="814"/>
                      </a:lnTo>
                      <a:lnTo>
                        <a:pt x="1294" y="816"/>
                      </a:lnTo>
                      <a:lnTo>
                        <a:pt x="1294" y="818"/>
                      </a:lnTo>
                      <a:lnTo>
                        <a:pt x="1294" y="818"/>
                      </a:lnTo>
                      <a:lnTo>
                        <a:pt x="1298" y="820"/>
                      </a:lnTo>
                      <a:lnTo>
                        <a:pt x="1300" y="820"/>
                      </a:lnTo>
                      <a:lnTo>
                        <a:pt x="1304" y="816"/>
                      </a:lnTo>
                      <a:lnTo>
                        <a:pt x="1308" y="812"/>
                      </a:lnTo>
                      <a:lnTo>
                        <a:pt x="1314" y="808"/>
                      </a:lnTo>
                      <a:lnTo>
                        <a:pt x="1314" y="808"/>
                      </a:lnTo>
                      <a:lnTo>
                        <a:pt x="1326" y="808"/>
                      </a:lnTo>
                      <a:lnTo>
                        <a:pt x="1342" y="804"/>
                      </a:lnTo>
                      <a:lnTo>
                        <a:pt x="1356" y="798"/>
                      </a:lnTo>
                      <a:lnTo>
                        <a:pt x="1360" y="792"/>
                      </a:lnTo>
                      <a:lnTo>
                        <a:pt x="1366" y="788"/>
                      </a:lnTo>
                      <a:lnTo>
                        <a:pt x="1366" y="788"/>
                      </a:lnTo>
                      <a:lnTo>
                        <a:pt x="1426" y="756"/>
                      </a:lnTo>
                      <a:lnTo>
                        <a:pt x="1454" y="738"/>
                      </a:lnTo>
                      <a:lnTo>
                        <a:pt x="1482" y="720"/>
                      </a:lnTo>
                      <a:lnTo>
                        <a:pt x="1482" y="720"/>
                      </a:lnTo>
                      <a:lnTo>
                        <a:pt x="1514" y="722"/>
                      </a:lnTo>
                      <a:lnTo>
                        <a:pt x="1544" y="722"/>
                      </a:lnTo>
                      <a:lnTo>
                        <a:pt x="1576" y="718"/>
                      </a:lnTo>
                      <a:lnTo>
                        <a:pt x="1606" y="710"/>
                      </a:lnTo>
                      <a:lnTo>
                        <a:pt x="1634" y="702"/>
                      </a:lnTo>
                      <a:lnTo>
                        <a:pt x="1660" y="690"/>
                      </a:lnTo>
                      <a:lnTo>
                        <a:pt x="1684" y="676"/>
                      </a:lnTo>
                      <a:lnTo>
                        <a:pt x="1704" y="662"/>
                      </a:lnTo>
                      <a:lnTo>
                        <a:pt x="1704" y="662"/>
                      </a:lnTo>
                      <a:lnTo>
                        <a:pt x="1716" y="652"/>
                      </a:lnTo>
                      <a:lnTo>
                        <a:pt x="1726" y="640"/>
                      </a:lnTo>
                      <a:lnTo>
                        <a:pt x="1738" y="630"/>
                      </a:lnTo>
                      <a:lnTo>
                        <a:pt x="1744" y="626"/>
                      </a:lnTo>
                      <a:lnTo>
                        <a:pt x="1752" y="622"/>
                      </a:lnTo>
                      <a:lnTo>
                        <a:pt x="1752" y="622"/>
                      </a:lnTo>
                      <a:lnTo>
                        <a:pt x="1772" y="620"/>
                      </a:lnTo>
                      <a:lnTo>
                        <a:pt x="1792" y="616"/>
                      </a:lnTo>
                      <a:lnTo>
                        <a:pt x="1810" y="610"/>
                      </a:lnTo>
                      <a:lnTo>
                        <a:pt x="1830" y="606"/>
                      </a:lnTo>
                      <a:lnTo>
                        <a:pt x="1830" y="606"/>
                      </a:lnTo>
                      <a:lnTo>
                        <a:pt x="1832" y="604"/>
                      </a:lnTo>
                      <a:lnTo>
                        <a:pt x="1832" y="604"/>
                      </a:lnTo>
                      <a:lnTo>
                        <a:pt x="1832" y="602"/>
                      </a:lnTo>
                      <a:lnTo>
                        <a:pt x="1832" y="602"/>
                      </a:lnTo>
                      <a:lnTo>
                        <a:pt x="1842" y="598"/>
                      </a:lnTo>
                      <a:lnTo>
                        <a:pt x="1854" y="594"/>
                      </a:lnTo>
                      <a:lnTo>
                        <a:pt x="1866" y="588"/>
                      </a:lnTo>
                      <a:lnTo>
                        <a:pt x="1870" y="584"/>
                      </a:lnTo>
                      <a:lnTo>
                        <a:pt x="1874" y="578"/>
                      </a:lnTo>
                      <a:lnTo>
                        <a:pt x="1874" y="578"/>
                      </a:lnTo>
                      <a:lnTo>
                        <a:pt x="1890" y="576"/>
                      </a:lnTo>
                      <a:lnTo>
                        <a:pt x="1904" y="572"/>
                      </a:lnTo>
                      <a:lnTo>
                        <a:pt x="1928" y="560"/>
                      </a:lnTo>
                      <a:lnTo>
                        <a:pt x="1954" y="550"/>
                      </a:lnTo>
                      <a:lnTo>
                        <a:pt x="1968" y="546"/>
                      </a:lnTo>
                      <a:lnTo>
                        <a:pt x="1984" y="544"/>
                      </a:lnTo>
                      <a:lnTo>
                        <a:pt x="1984" y="544"/>
                      </a:lnTo>
                      <a:lnTo>
                        <a:pt x="1986" y="558"/>
                      </a:lnTo>
                      <a:lnTo>
                        <a:pt x="1988" y="568"/>
                      </a:lnTo>
                      <a:lnTo>
                        <a:pt x="1988" y="568"/>
                      </a:lnTo>
                      <a:lnTo>
                        <a:pt x="1994" y="572"/>
                      </a:lnTo>
                      <a:lnTo>
                        <a:pt x="1998" y="572"/>
                      </a:lnTo>
                      <a:lnTo>
                        <a:pt x="2012" y="570"/>
                      </a:lnTo>
                      <a:lnTo>
                        <a:pt x="2012" y="570"/>
                      </a:lnTo>
                      <a:lnTo>
                        <a:pt x="2010" y="576"/>
                      </a:lnTo>
                      <a:lnTo>
                        <a:pt x="2008" y="580"/>
                      </a:lnTo>
                      <a:lnTo>
                        <a:pt x="2000" y="588"/>
                      </a:lnTo>
                      <a:lnTo>
                        <a:pt x="1992" y="596"/>
                      </a:lnTo>
                      <a:lnTo>
                        <a:pt x="1988" y="602"/>
                      </a:lnTo>
                      <a:lnTo>
                        <a:pt x="1988" y="606"/>
                      </a:lnTo>
                      <a:lnTo>
                        <a:pt x="1988" y="606"/>
                      </a:lnTo>
                      <a:lnTo>
                        <a:pt x="1980" y="608"/>
                      </a:lnTo>
                      <a:lnTo>
                        <a:pt x="1976" y="610"/>
                      </a:lnTo>
                      <a:lnTo>
                        <a:pt x="1970" y="614"/>
                      </a:lnTo>
                      <a:lnTo>
                        <a:pt x="1962" y="616"/>
                      </a:lnTo>
                      <a:lnTo>
                        <a:pt x="1962" y="616"/>
                      </a:lnTo>
                      <a:lnTo>
                        <a:pt x="1964" y="624"/>
                      </a:lnTo>
                      <a:lnTo>
                        <a:pt x="1966" y="628"/>
                      </a:lnTo>
                      <a:lnTo>
                        <a:pt x="1972" y="630"/>
                      </a:lnTo>
                      <a:lnTo>
                        <a:pt x="1972" y="630"/>
                      </a:lnTo>
                      <a:lnTo>
                        <a:pt x="1966" y="634"/>
                      </a:lnTo>
                      <a:lnTo>
                        <a:pt x="1960" y="638"/>
                      </a:lnTo>
                      <a:lnTo>
                        <a:pt x="1960" y="638"/>
                      </a:lnTo>
                      <a:lnTo>
                        <a:pt x="1962" y="638"/>
                      </a:lnTo>
                      <a:lnTo>
                        <a:pt x="1966" y="638"/>
                      </a:lnTo>
                      <a:lnTo>
                        <a:pt x="1972" y="636"/>
                      </a:lnTo>
                      <a:lnTo>
                        <a:pt x="1976" y="636"/>
                      </a:lnTo>
                      <a:lnTo>
                        <a:pt x="1976" y="636"/>
                      </a:lnTo>
                      <a:lnTo>
                        <a:pt x="1960" y="644"/>
                      </a:lnTo>
                      <a:lnTo>
                        <a:pt x="1944" y="650"/>
                      </a:lnTo>
                      <a:lnTo>
                        <a:pt x="1912" y="664"/>
                      </a:lnTo>
                      <a:lnTo>
                        <a:pt x="1912" y="664"/>
                      </a:lnTo>
                      <a:lnTo>
                        <a:pt x="1914" y="662"/>
                      </a:lnTo>
                      <a:lnTo>
                        <a:pt x="1912" y="660"/>
                      </a:lnTo>
                      <a:lnTo>
                        <a:pt x="1906" y="658"/>
                      </a:lnTo>
                      <a:lnTo>
                        <a:pt x="1906" y="658"/>
                      </a:lnTo>
                      <a:lnTo>
                        <a:pt x="1906" y="662"/>
                      </a:lnTo>
                      <a:lnTo>
                        <a:pt x="1908" y="662"/>
                      </a:lnTo>
                      <a:lnTo>
                        <a:pt x="1910" y="664"/>
                      </a:lnTo>
                      <a:lnTo>
                        <a:pt x="1910" y="666"/>
                      </a:lnTo>
                      <a:lnTo>
                        <a:pt x="1910" y="666"/>
                      </a:lnTo>
                      <a:lnTo>
                        <a:pt x="1902" y="672"/>
                      </a:lnTo>
                      <a:lnTo>
                        <a:pt x="1894" y="676"/>
                      </a:lnTo>
                      <a:lnTo>
                        <a:pt x="1884" y="680"/>
                      </a:lnTo>
                      <a:lnTo>
                        <a:pt x="1876" y="684"/>
                      </a:lnTo>
                      <a:lnTo>
                        <a:pt x="1876" y="684"/>
                      </a:lnTo>
                      <a:lnTo>
                        <a:pt x="1878" y="686"/>
                      </a:lnTo>
                      <a:lnTo>
                        <a:pt x="1882" y="686"/>
                      </a:lnTo>
                      <a:lnTo>
                        <a:pt x="1882" y="686"/>
                      </a:lnTo>
                      <a:lnTo>
                        <a:pt x="1876" y="690"/>
                      </a:lnTo>
                      <a:lnTo>
                        <a:pt x="1870" y="692"/>
                      </a:lnTo>
                      <a:lnTo>
                        <a:pt x="1862" y="694"/>
                      </a:lnTo>
                      <a:lnTo>
                        <a:pt x="1854" y="698"/>
                      </a:lnTo>
                      <a:lnTo>
                        <a:pt x="1854" y="698"/>
                      </a:lnTo>
                      <a:lnTo>
                        <a:pt x="1866" y="702"/>
                      </a:lnTo>
                      <a:lnTo>
                        <a:pt x="1866" y="702"/>
                      </a:lnTo>
                      <a:lnTo>
                        <a:pt x="1864" y="708"/>
                      </a:lnTo>
                      <a:lnTo>
                        <a:pt x="1860" y="712"/>
                      </a:lnTo>
                      <a:lnTo>
                        <a:pt x="1850" y="716"/>
                      </a:lnTo>
                      <a:lnTo>
                        <a:pt x="1850" y="716"/>
                      </a:lnTo>
                      <a:lnTo>
                        <a:pt x="1852" y="720"/>
                      </a:lnTo>
                      <a:lnTo>
                        <a:pt x="1850" y="724"/>
                      </a:lnTo>
                      <a:lnTo>
                        <a:pt x="1840" y="732"/>
                      </a:lnTo>
                      <a:lnTo>
                        <a:pt x="1840" y="732"/>
                      </a:lnTo>
                      <a:lnTo>
                        <a:pt x="1850" y="732"/>
                      </a:lnTo>
                      <a:lnTo>
                        <a:pt x="1864" y="730"/>
                      </a:lnTo>
                      <a:lnTo>
                        <a:pt x="1878" y="728"/>
                      </a:lnTo>
                      <a:lnTo>
                        <a:pt x="1890" y="722"/>
                      </a:lnTo>
                      <a:lnTo>
                        <a:pt x="1890" y="722"/>
                      </a:lnTo>
                      <a:lnTo>
                        <a:pt x="1892" y="724"/>
                      </a:lnTo>
                      <a:lnTo>
                        <a:pt x="1890" y="728"/>
                      </a:lnTo>
                      <a:lnTo>
                        <a:pt x="1886" y="732"/>
                      </a:lnTo>
                      <a:lnTo>
                        <a:pt x="1886" y="732"/>
                      </a:lnTo>
                      <a:lnTo>
                        <a:pt x="1900" y="724"/>
                      </a:lnTo>
                      <a:lnTo>
                        <a:pt x="1908" y="724"/>
                      </a:lnTo>
                      <a:lnTo>
                        <a:pt x="1916" y="724"/>
                      </a:lnTo>
                      <a:lnTo>
                        <a:pt x="1916" y="724"/>
                      </a:lnTo>
                      <a:lnTo>
                        <a:pt x="1924" y="716"/>
                      </a:lnTo>
                      <a:lnTo>
                        <a:pt x="1934" y="712"/>
                      </a:lnTo>
                      <a:lnTo>
                        <a:pt x="1956" y="702"/>
                      </a:lnTo>
                      <a:lnTo>
                        <a:pt x="1982" y="694"/>
                      </a:lnTo>
                      <a:lnTo>
                        <a:pt x="2006" y="684"/>
                      </a:lnTo>
                      <a:lnTo>
                        <a:pt x="2006" y="684"/>
                      </a:lnTo>
                      <a:lnTo>
                        <a:pt x="2004" y="688"/>
                      </a:lnTo>
                      <a:lnTo>
                        <a:pt x="2002" y="692"/>
                      </a:lnTo>
                      <a:lnTo>
                        <a:pt x="1994" y="696"/>
                      </a:lnTo>
                      <a:lnTo>
                        <a:pt x="1988" y="698"/>
                      </a:lnTo>
                      <a:lnTo>
                        <a:pt x="1986" y="702"/>
                      </a:lnTo>
                      <a:lnTo>
                        <a:pt x="1986" y="704"/>
                      </a:lnTo>
                      <a:lnTo>
                        <a:pt x="1986" y="704"/>
                      </a:lnTo>
                      <a:lnTo>
                        <a:pt x="1968" y="712"/>
                      </a:lnTo>
                      <a:lnTo>
                        <a:pt x="1968" y="712"/>
                      </a:lnTo>
                      <a:lnTo>
                        <a:pt x="1964" y="720"/>
                      </a:lnTo>
                      <a:lnTo>
                        <a:pt x="1956" y="732"/>
                      </a:lnTo>
                      <a:lnTo>
                        <a:pt x="1946" y="742"/>
                      </a:lnTo>
                      <a:lnTo>
                        <a:pt x="1940" y="744"/>
                      </a:lnTo>
                      <a:lnTo>
                        <a:pt x="1936" y="746"/>
                      </a:lnTo>
                      <a:lnTo>
                        <a:pt x="1936" y="746"/>
                      </a:lnTo>
                      <a:lnTo>
                        <a:pt x="1938" y="748"/>
                      </a:lnTo>
                      <a:lnTo>
                        <a:pt x="1940" y="748"/>
                      </a:lnTo>
                      <a:lnTo>
                        <a:pt x="1940" y="750"/>
                      </a:lnTo>
                      <a:lnTo>
                        <a:pt x="1940" y="750"/>
                      </a:lnTo>
                      <a:lnTo>
                        <a:pt x="1926" y="756"/>
                      </a:lnTo>
                      <a:lnTo>
                        <a:pt x="1918" y="756"/>
                      </a:lnTo>
                      <a:lnTo>
                        <a:pt x="1910" y="756"/>
                      </a:lnTo>
                      <a:lnTo>
                        <a:pt x="1910" y="756"/>
                      </a:lnTo>
                      <a:lnTo>
                        <a:pt x="1918" y="760"/>
                      </a:lnTo>
                      <a:lnTo>
                        <a:pt x="1926" y="762"/>
                      </a:lnTo>
                      <a:lnTo>
                        <a:pt x="1926" y="762"/>
                      </a:lnTo>
                      <a:lnTo>
                        <a:pt x="1918" y="768"/>
                      </a:lnTo>
                      <a:lnTo>
                        <a:pt x="1914" y="770"/>
                      </a:lnTo>
                      <a:lnTo>
                        <a:pt x="1908" y="770"/>
                      </a:lnTo>
                      <a:lnTo>
                        <a:pt x="1908" y="770"/>
                      </a:lnTo>
                      <a:lnTo>
                        <a:pt x="1906" y="778"/>
                      </a:lnTo>
                      <a:lnTo>
                        <a:pt x="1902" y="786"/>
                      </a:lnTo>
                      <a:lnTo>
                        <a:pt x="1896" y="790"/>
                      </a:lnTo>
                      <a:lnTo>
                        <a:pt x="1892" y="796"/>
                      </a:lnTo>
                      <a:lnTo>
                        <a:pt x="1892" y="796"/>
                      </a:lnTo>
                      <a:lnTo>
                        <a:pt x="1882" y="796"/>
                      </a:lnTo>
                      <a:lnTo>
                        <a:pt x="1878" y="796"/>
                      </a:lnTo>
                      <a:lnTo>
                        <a:pt x="1874" y="794"/>
                      </a:lnTo>
                      <a:lnTo>
                        <a:pt x="1874" y="794"/>
                      </a:lnTo>
                      <a:lnTo>
                        <a:pt x="1874" y="802"/>
                      </a:lnTo>
                      <a:lnTo>
                        <a:pt x="1874" y="808"/>
                      </a:lnTo>
                      <a:lnTo>
                        <a:pt x="1872" y="812"/>
                      </a:lnTo>
                      <a:lnTo>
                        <a:pt x="1866" y="818"/>
                      </a:lnTo>
                      <a:lnTo>
                        <a:pt x="1856" y="826"/>
                      </a:lnTo>
                      <a:lnTo>
                        <a:pt x="1846" y="834"/>
                      </a:lnTo>
                      <a:lnTo>
                        <a:pt x="1846" y="834"/>
                      </a:lnTo>
                      <a:lnTo>
                        <a:pt x="1844" y="832"/>
                      </a:lnTo>
                      <a:lnTo>
                        <a:pt x="1840" y="830"/>
                      </a:lnTo>
                      <a:lnTo>
                        <a:pt x="1836" y="832"/>
                      </a:lnTo>
                      <a:lnTo>
                        <a:pt x="1830" y="836"/>
                      </a:lnTo>
                      <a:lnTo>
                        <a:pt x="1826" y="836"/>
                      </a:lnTo>
                      <a:lnTo>
                        <a:pt x="1824" y="836"/>
                      </a:lnTo>
                      <a:lnTo>
                        <a:pt x="1824" y="836"/>
                      </a:lnTo>
                      <a:lnTo>
                        <a:pt x="1822" y="840"/>
                      </a:lnTo>
                      <a:lnTo>
                        <a:pt x="1820" y="844"/>
                      </a:lnTo>
                      <a:lnTo>
                        <a:pt x="1816" y="844"/>
                      </a:lnTo>
                      <a:lnTo>
                        <a:pt x="1816" y="844"/>
                      </a:lnTo>
                      <a:lnTo>
                        <a:pt x="1818" y="848"/>
                      </a:lnTo>
                      <a:lnTo>
                        <a:pt x="1820" y="848"/>
                      </a:lnTo>
                      <a:lnTo>
                        <a:pt x="1820" y="850"/>
                      </a:lnTo>
                      <a:lnTo>
                        <a:pt x="1820" y="850"/>
                      </a:lnTo>
                      <a:lnTo>
                        <a:pt x="1814" y="854"/>
                      </a:lnTo>
                      <a:lnTo>
                        <a:pt x="1806" y="856"/>
                      </a:lnTo>
                      <a:lnTo>
                        <a:pt x="1806" y="856"/>
                      </a:lnTo>
                      <a:lnTo>
                        <a:pt x="1808" y="862"/>
                      </a:lnTo>
                      <a:lnTo>
                        <a:pt x="1810" y="866"/>
                      </a:lnTo>
                      <a:lnTo>
                        <a:pt x="1810" y="870"/>
                      </a:lnTo>
                      <a:lnTo>
                        <a:pt x="1812" y="874"/>
                      </a:lnTo>
                      <a:lnTo>
                        <a:pt x="1812" y="874"/>
                      </a:lnTo>
                      <a:lnTo>
                        <a:pt x="1800" y="882"/>
                      </a:lnTo>
                      <a:lnTo>
                        <a:pt x="1794" y="888"/>
                      </a:lnTo>
                      <a:lnTo>
                        <a:pt x="1786" y="890"/>
                      </a:lnTo>
                      <a:lnTo>
                        <a:pt x="1786" y="890"/>
                      </a:lnTo>
                      <a:lnTo>
                        <a:pt x="1786" y="892"/>
                      </a:lnTo>
                      <a:lnTo>
                        <a:pt x="1790" y="894"/>
                      </a:lnTo>
                      <a:lnTo>
                        <a:pt x="1792" y="894"/>
                      </a:lnTo>
                      <a:lnTo>
                        <a:pt x="1790" y="894"/>
                      </a:lnTo>
                      <a:lnTo>
                        <a:pt x="1790" y="894"/>
                      </a:lnTo>
                      <a:lnTo>
                        <a:pt x="1792" y="896"/>
                      </a:lnTo>
                      <a:lnTo>
                        <a:pt x="1794" y="894"/>
                      </a:lnTo>
                      <a:lnTo>
                        <a:pt x="1796" y="892"/>
                      </a:lnTo>
                      <a:lnTo>
                        <a:pt x="1800" y="894"/>
                      </a:lnTo>
                      <a:lnTo>
                        <a:pt x="1800" y="894"/>
                      </a:lnTo>
                      <a:lnTo>
                        <a:pt x="1798" y="898"/>
                      </a:lnTo>
                      <a:lnTo>
                        <a:pt x="1794" y="898"/>
                      </a:lnTo>
                      <a:lnTo>
                        <a:pt x="1792" y="898"/>
                      </a:lnTo>
                      <a:lnTo>
                        <a:pt x="1790" y="900"/>
                      </a:lnTo>
                      <a:lnTo>
                        <a:pt x="1790" y="900"/>
                      </a:lnTo>
                      <a:lnTo>
                        <a:pt x="1796" y="902"/>
                      </a:lnTo>
                      <a:lnTo>
                        <a:pt x="1790" y="904"/>
                      </a:lnTo>
                      <a:lnTo>
                        <a:pt x="1790" y="904"/>
                      </a:lnTo>
                      <a:lnTo>
                        <a:pt x="1792" y="906"/>
                      </a:lnTo>
                      <a:lnTo>
                        <a:pt x="1796" y="906"/>
                      </a:lnTo>
                      <a:lnTo>
                        <a:pt x="1800" y="904"/>
                      </a:lnTo>
                      <a:lnTo>
                        <a:pt x="1804" y="902"/>
                      </a:lnTo>
                      <a:lnTo>
                        <a:pt x="1804" y="902"/>
                      </a:lnTo>
                      <a:lnTo>
                        <a:pt x="1800" y="910"/>
                      </a:lnTo>
                      <a:lnTo>
                        <a:pt x="1796" y="916"/>
                      </a:lnTo>
                      <a:lnTo>
                        <a:pt x="1792" y="920"/>
                      </a:lnTo>
                      <a:lnTo>
                        <a:pt x="1792" y="924"/>
                      </a:lnTo>
                      <a:lnTo>
                        <a:pt x="1792" y="924"/>
                      </a:lnTo>
                      <a:lnTo>
                        <a:pt x="1792" y="926"/>
                      </a:lnTo>
                      <a:lnTo>
                        <a:pt x="1794" y="928"/>
                      </a:lnTo>
                      <a:lnTo>
                        <a:pt x="1800" y="926"/>
                      </a:lnTo>
                      <a:lnTo>
                        <a:pt x="1810" y="924"/>
                      </a:lnTo>
                      <a:lnTo>
                        <a:pt x="1810" y="924"/>
                      </a:lnTo>
                      <a:lnTo>
                        <a:pt x="1808" y="928"/>
                      </a:lnTo>
                      <a:lnTo>
                        <a:pt x="1806" y="930"/>
                      </a:lnTo>
                      <a:lnTo>
                        <a:pt x="1802" y="934"/>
                      </a:lnTo>
                      <a:lnTo>
                        <a:pt x="1802" y="940"/>
                      </a:lnTo>
                      <a:lnTo>
                        <a:pt x="1802" y="940"/>
                      </a:lnTo>
                      <a:lnTo>
                        <a:pt x="1800" y="944"/>
                      </a:lnTo>
                      <a:lnTo>
                        <a:pt x="1796" y="946"/>
                      </a:lnTo>
                      <a:lnTo>
                        <a:pt x="1786" y="946"/>
                      </a:lnTo>
                      <a:lnTo>
                        <a:pt x="1776" y="946"/>
                      </a:lnTo>
                      <a:lnTo>
                        <a:pt x="1766" y="946"/>
                      </a:lnTo>
                      <a:lnTo>
                        <a:pt x="1766" y="946"/>
                      </a:lnTo>
                      <a:lnTo>
                        <a:pt x="1772" y="950"/>
                      </a:lnTo>
                      <a:lnTo>
                        <a:pt x="1780" y="954"/>
                      </a:lnTo>
                      <a:lnTo>
                        <a:pt x="1780" y="954"/>
                      </a:lnTo>
                      <a:lnTo>
                        <a:pt x="1780" y="962"/>
                      </a:lnTo>
                      <a:lnTo>
                        <a:pt x="1776" y="966"/>
                      </a:lnTo>
                      <a:lnTo>
                        <a:pt x="1772" y="970"/>
                      </a:lnTo>
                      <a:lnTo>
                        <a:pt x="1766" y="974"/>
                      </a:lnTo>
                      <a:lnTo>
                        <a:pt x="1756" y="978"/>
                      </a:lnTo>
                      <a:lnTo>
                        <a:pt x="1750" y="980"/>
                      </a:lnTo>
                      <a:lnTo>
                        <a:pt x="1748" y="986"/>
                      </a:lnTo>
                      <a:lnTo>
                        <a:pt x="1748" y="986"/>
                      </a:lnTo>
                      <a:lnTo>
                        <a:pt x="1754" y="982"/>
                      </a:lnTo>
                      <a:lnTo>
                        <a:pt x="1760" y="980"/>
                      </a:lnTo>
                      <a:lnTo>
                        <a:pt x="1766" y="978"/>
                      </a:lnTo>
                      <a:lnTo>
                        <a:pt x="1774" y="980"/>
                      </a:lnTo>
                      <a:lnTo>
                        <a:pt x="1774" y="980"/>
                      </a:lnTo>
                      <a:lnTo>
                        <a:pt x="1772" y="984"/>
                      </a:lnTo>
                      <a:lnTo>
                        <a:pt x="1772" y="986"/>
                      </a:lnTo>
                      <a:lnTo>
                        <a:pt x="1776" y="990"/>
                      </a:lnTo>
                      <a:lnTo>
                        <a:pt x="1776" y="996"/>
                      </a:lnTo>
                      <a:lnTo>
                        <a:pt x="1776" y="996"/>
                      </a:lnTo>
                      <a:lnTo>
                        <a:pt x="1772" y="996"/>
                      </a:lnTo>
                      <a:lnTo>
                        <a:pt x="1774" y="994"/>
                      </a:lnTo>
                      <a:lnTo>
                        <a:pt x="1774" y="992"/>
                      </a:lnTo>
                      <a:lnTo>
                        <a:pt x="1772" y="990"/>
                      </a:lnTo>
                      <a:lnTo>
                        <a:pt x="1772" y="990"/>
                      </a:lnTo>
                      <a:lnTo>
                        <a:pt x="1770" y="998"/>
                      </a:lnTo>
                      <a:lnTo>
                        <a:pt x="1770" y="1004"/>
                      </a:lnTo>
                      <a:lnTo>
                        <a:pt x="1770" y="1004"/>
                      </a:lnTo>
                      <a:lnTo>
                        <a:pt x="1762" y="1008"/>
                      </a:lnTo>
                      <a:lnTo>
                        <a:pt x="1752" y="1016"/>
                      </a:lnTo>
                      <a:lnTo>
                        <a:pt x="1744" y="1020"/>
                      </a:lnTo>
                      <a:lnTo>
                        <a:pt x="1740" y="1022"/>
                      </a:lnTo>
                      <a:lnTo>
                        <a:pt x="1736" y="1022"/>
                      </a:lnTo>
                      <a:lnTo>
                        <a:pt x="1736" y="1022"/>
                      </a:lnTo>
                      <a:lnTo>
                        <a:pt x="1732" y="1028"/>
                      </a:lnTo>
                      <a:lnTo>
                        <a:pt x="1728" y="1032"/>
                      </a:lnTo>
                      <a:lnTo>
                        <a:pt x="1724" y="1036"/>
                      </a:lnTo>
                      <a:lnTo>
                        <a:pt x="1724" y="1042"/>
                      </a:lnTo>
                      <a:lnTo>
                        <a:pt x="1724" y="1042"/>
                      </a:lnTo>
                      <a:lnTo>
                        <a:pt x="1720" y="1042"/>
                      </a:lnTo>
                      <a:lnTo>
                        <a:pt x="1718" y="1040"/>
                      </a:lnTo>
                      <a:lnTo>
                        <a:pt x="1718" y="1040"/>
                      </a:lnTo>
                      <a:lnTo>
                        <a:pt x="1712" y="1048"/>
                      </a:lnTo>
                      <a:lnTo>
                        <a:pt x="1704" y="1054"/>
                      </a:lnTo>
                      <a:lnTo>
                        <a:pt x="1694" y="1058"/>
                      </a:lnTo>
                      <a:lnTo>
                        <a:pt x="1684" y="1060"/>
                      </a:lnTo>
                      <a:lnTo>
                        <a:pt x="1662" y="1064"/>
                      </a:lnTo>
                      <a:lnTo>
                        <a:pt x="1652" y="1066"/>
                      </a:lnTo>
                      <a:lnTo>
                        <a:pt x="1642" y="1070"/>
                      </a:lnTo>
                      <a:lnTo>
                        <a:pt x="1642" y="1070"/>
                      </a:lnTo>
                      <a:lnTo>
                        <a:pt x="1642" y="1066"/>
                      </a:lnTo>
                      <a:lnTo>
                        <a:pt x="1640" y="1064"/>
                      </a:lnTo>
                      <a:lnTo>
                        <a:pt x="1638" y="1062"/>
                      </a:lnTo>
                      <a:lnTo>
                        <a:pt x="1636" y="1060"/>
                      </a:lnTo>
                      <a:lnTo>
                        <a:pt x="1636" y="1060"/>
                      </a:lnTo>
                      <a:lnTo>
                        <a:pt x="1620" y="1062"/>
                      </a:lnTo>
                      <a:lnTo>
                        <a:pt x="1602" y="1062"/>
                      </a:lnTo>
                      <a:lnTo>
                        <a:pt x="1594" y="1062"/>
                      </a:lnTo>
                      <a:lnTo>
                        <a:pt x="1586" y="1064"/>
                      </a:lnTo>
                      <a:lnTo>
                        <a:pt x="1578" y="1068"/>
                      </a:lnTo>
                      <a:lnTo>
                        <a:pt x="1570" y="1076"/>
                      </a:lnTo>
                      <a:lnTo>
                        <a:pt x="1570" y="1076"/>
                      </a:lnTo>
                      <a:lnTo>
                        <a:pt x="1570" y="1074"/>
                      </a:lnTo>
                      <a:lnTo>
                        <a:pt x="1570" y="1074"/>
                      </a:lnTo>
                      <a:lnTo>
                        <a:pt x="1572" y="1072"/>
                      </a:lnTo>
                      <a:lnTo>
                        <a:pt x="1572" y="1072"/>
                      </a:lnTo>
                      <a:lnTo>
                        <a:pt x="1566" y="1072"/>
                      </a:lnTo>
                      <a:lnTo>
                        <a:pt x="1560" y="1074"/>
                      </a:lnTo>
                      <a:lnTo>
                        <a:pt x="1548" y="1078"/>
                      </a:lnTo>
                      <a:lnTo>
                        <a:pt x="1534" y="1084"/>
                      </a:lnTo>
                      <a:lnTo>
                        <a:pt x="1526" y="1084"/>
                      </a:lnTo>
                      <a:lnTo>
                        <a:pt x="1516" y="1084"/>
                      </a:lnTo>
                      <a:lnTo>
                        <a:pt x="1516" y="1084"/>
                      </a:lnTo>
                      <a:lnTo>
                        <a:pt x="1514" y="1082"/>
                      </a:lnTo>
                      <a:lnTo>
                        <a:pt x="1506" y="1078"/>
                      </a:lnTo>
                      <a:lnTo>
                        <a:pt x="1494" y="1072"/>
                      </a:lnTo>
                      <a:lnTo>
                        <a:pt x="1490" y="1072"/>
                      </a:lnTo>
                      <a:lnTo>
                        <a:pt x="1484" y="1074"/>
                      </a:lnTo>
                      <a:lnTo>
                        <a:pt x="1484" y="1074"/>
                      </a:lnTo>
                      <a:lnTo>
                        <a:pt x="1480" y="1064"/>
                      </a:lnTo>
                      <a:lnTo>
                        <a:pt x="1476" y="1054"/>
                      </a:lnTo>
                      <a:lnTo>
                        <a:pt x="1472" y="1052"/>
                      </a:lnTo>
                      <a:lnTo>
                        <a:pt x="1468" y="1050"/>
                      </a:lnTo>
                      <a:lnTo>
                        <a:pt x="1462" y="1050"/>
                      </a:lnTo>
                      <a:lnTo>
                        <a:pt x="1458" y="1050"/>
                      </a:lnTo>
                      <a:lnTo>
                        <a:pt x="1458" y="1050"/>
                      </a:lnTo>
                      <a:lnTo>
                        <a:pt x="1450" y="1040"/>
                      </a:lnTo>
                      <a:lnTo>
                        <a:pt x="1440" y="1032"/>
                      </a:lnTo>
                      <a:lnTo>
                        <a:pt x="1428" y="1026"/>
                      </a:lnTo>
                      <a:lnTo>
                        <a:pt x="1414" y="1022"/>
                      </a:lnTo>
                      <a:lnTo>
                        <a:pt x="1414" y="1022"/>
                      </a:lnTo>
                      <a:lnTo>
                        <a:pt x="1414" y="1016"/>
                      </a:lnTo>
                      <a:lnTo>
                        <a:pt x="1414" y="1016"/>
                      </a:lnTo>
                      <a:lnTo>
                        <a:pt x="1402" y="1014"/>
                      </a:lnTo>
                      <a:lnTo>
                        <a:pt x="1392" y="1014"/>
                      </a:lnTo>
                      <a:lnTo>
                        <a:pt x="1372" y="1018"/>
                      </a:lnTo>
                      <a:lnTo>
                        <a:pt x="1354" y="1026"/>
                      </a:lnTo>
                      <a:lnTo>
                        <a:pt x="1334" y="1034"/>
                      </a:lnTo>
                      <a:lnTo>
                        <a:pt x="1334" y="1034"/>
                      </a:lnTo>
                      <a:lnTo>
                        <a:pt x="1326" y="1030"/>
                      </a:lnTo>
                      <a:lnTo>
                        <a:pt x="1320" y="1026"/>
                      </a:lnTo>
                      <a:lnTo>
                        <a:pt x="1320" y="1026"/>
                      </a:lnTo>
                      <a:lnTo>
                        <a:pt x="1278" y="1036"/>
                      </a:lnTo>
                      <a:lnTo>
                        <a:pt x="1230" y="1050"/>
                      </a:lnTo>
                      <a:lnTo>
                        <a:pt x="1182" y="1064"/>
                      </a:lnTo>
                      <a:lnTo>
                        <a:pt x="1130" y="1080"/>
                      </a:lnTo>
                      <a:lnTo>
                        <a:pt x="1130" y="1080"/>
                      </a:lnTo>
                      <a:lnTo>
                        <a:pt x="1158" y="1076"/>
                      </a:lnTo>
                      <a:lnTo>
                        <a:pt x="1186" y="1070"/>
                      </a:lnTo>
                      <a:lnTo>
                        <a:pt x="1216" y="1062"/>
                      </a:lnTo>
                      <a:lnTo>
                        <a:pt x="1246" y="1056"/>
                      </a:lnTo>
                      <a:lnTo>
                        <a:pt x="1278" y="1050"/>
                      </a:lnTo>
                      <a:lnTo>
                        <a:pt x="1294" y="1050"/>
                      </a:lnTo>
                      <a:lnTo>
                        <a:pt x="1310" y="1050"/>
                      </a:lnTo>
                      <a:lnTo>
                        <a:pt x="1324" y="1052"/>
                      </a:lnTo>
                      <a:lnTo>
                        <a:pt x="1340" y="1054"/>
                      </a:lnTo>
                      <a:lnTo>
                        <a:pt x="1356" y="1060"/>
                      </a:lnTo>
                      <a:lnTo>
                        <a:pt x="1370" y="1068"/>
                      </a:lnTo>
                      <a:lnTo>
                        <a:pt x="1370" y="1068"/>
                      </a:lnTo>
                      <a:lnTo>
                        <a:pt x="1372" y="1076"/>
                      </a:lnTo>
                      <a:lnTo>
                        <a:pt x="1370" y="1084"/>
                      </a:lnTo>
                      <a:lnTo>
                        <a:pt x="1366" y="1090"/>
                      </a:lnTo>
                      <a:lnTo>
                        <a:pt x="1362" y="1094"/>
                      </a:lnTo>
                      <a:lnTo>
                        <a:pt x="1362" y="1094"/>
                      </a:lnTo>
                      <a:lnTo>
                        <a:pt x="1360" y="1094"/>
                      </a:lnTo>
                      <a:lnTo>
                        <a:pt x="1360" y="1090"/>
                      </a:lnTo>
                      <a:lnTo>
                        <a:pt x="1360" y="1090"/>
                      </a:lnTo>
                      <a:lnTo>
                        <a:pt x="1354" y="1098"/>
                      </a:lnTo>
                      <a:lnTo>
                        <a:pt x="1348" y="1102"/>
                      </a:lnTo>
                      <a:lnTo>
                        <a:pt x="1340" y="1106"/>
                      </a:lnTo>
                      <a:lnTo>
                        <a:pt x="1332" y="1108"/>
                      </a:lnTo>
                      <a:lnTo>
                        <a:pt x="1312" y="1110"/>
                      </a:lnTo>
                      <a:lnTo>
                        <a:pt x="1294" y="1112"/>
                      </a:lnTo>
                      <a:lnTo>
                        <a:pt x="1294" y="1112"/>
                      </a:lnTo>
                      <a:lnTo>
                        <a:pt x="1296" y="1108"/>
                      </a:lnTo>
                      <a:lnTo>
                        <a:pt x="1294" y="1104"/>
                      </a:lnTo>
                      <a:lnTo>
                        <a:pt x="1294" y="1100"/>
                      </a:lnTo>
                      <a:lnTo>
                        <a:pt x="1296" y="1096"/>
                      </a:lnTo>
                      <a:lnTo>
                        <a:pt x="1296" y="1096"/>
                      </a:lnTo>
                      <a:lnTo>
                        <a:pt x="1288" y="1098"/>
                      </a:lnTo>
                      <a:lnTo>
                        <a:pt x="1280" y="1096"/>
                      </a:lnTo>
                      <a:lnTo>
                        <a:pt x="1280" y="1096"/>
                      </a:lnTo>
                      <a:lnTo>
                        <a:pt x="1280" y="1108"/>
                      </a:lnTo>
                      <a:lnTo>
                        <a:pt x="1278" y="1114"/>
                      </a:lnTo>
                      <a:lnTo>
                        <a:pt x="1272" y="1120"/>
                      </a:lnTo>
                      <a:lnTo>
                        <a:pt x="1272" y="1120"/>
                      </a:lnTo>
                      <a:lnTo>
                        <a:pt x="1284" y="1120"/>
                      </a:lnTo>
                      <a:lnTo>
                        <a:pt x="1294" y="1124"/>
                      </a:lnTo>
                      <a:lnTo>
                        <a:pt x="1294" y="1124"/>
                      </a:lnTo>
                      <a:lnTo>
                        <a:pt x="1290" y="1128"/>
                      </a:lnTo>
                      <a:lnTo>
                        <a:pt x="1286" y="1134"/>
                      </a:lnTo>
                      <a:lnTo>
                        <a:pt x="1274" y="1140"/>
                      </a:lnTo>
                      <a:lnTo>
                        <a:pt x="1260" y="1144"/>
                      </a:lnTo>
                      <a:lnTo>
                        <a:pt x="1246" y="1146"/>
                      </a:lnTo>
                      <a:lnTo>
                        <a:pt x="1246" y="1146"/>
                      </a:lnTo>
                      <a:lnTo>
                        <a:pt x="1248" y="1150"/>
                      </a:lnTo>
                      <a:lnTo>
                        <a:pt x="1250" y="1152"/>
                      </a:lnTo>
                      <a:lnTo>
                        <a:pt x="1254" y="1152"/>
                      </a:lnTo>
                      <a:lnTo>
                        <a:pt x="1254" y="1152"/>
                      </a:lnTo>
                      <a:lnTo>
                        <a:pt x="1234" y="1172"/>
                      </a:lnTo>
                      <a:lnTo>
                        <a:pt x="1214" y="1192"/>
                      </a:lnTo>
                      <a:lnTo>
                        <a:pt x="1214" y="1192"/>
                      </a:lnTo>
                      <a:lnTo>
                        <a:pt x="1218" y="1198"/>
                      </a:lnTo>
                      <a:lnTo>
                        <a:pt x="1224" y="1202"/>
                      </a:lnTo>
                      <a:lnTo>
                        <a:pt x="1224" y="1202"/>
                      </a:lnTo>
                      <a:lnTo>
                        <a:pt x="1216" y="1212"/>
                      </a:lnTo>
                      <a:lnTo>
                        <a:pt x="1212" y="1218"/>
                      </a:lnTo>
                      <a:lnTo>
                        <a:pt x="1212" y="1226"/>
                      </a:lnTo>
                      <a:lnTo>
                        <a:pt x="1212" y="1226"/>
                      </a:lnTo>
                      <a:lnTo>
                        <a:pt x="1214" y="1228"/>
                      </a:lnTo>
                      <a:lnTo>
                        <a:pt x="1218" y="1232"/>
                      </a:lnTo>
                      <a:lnTo>
                        <a:pt x="1224" y="1234"/>
                      </a:lnTo>
                      <a:lnTo>
                        <a:pt x="1226" y="1236"/>
                      </a:lnTo>
                      <a:lnTo>
                        <a:pt x="1226" y="1236"/>
                      </a:lnTo>
                      <a:lnTo>
                        <a:pt x="1224" y="1240"/>
                      </a:lnTo>
                      <a:lnTo>
                        <a:pt x="1220" y="1240"/>
                      </a:lnTo>
                      <a:lnTo>
                        <a:pt x="1220" y="1240"/>
                      </a:lnTo>
                      <a:lnTo>
                        <a:pt x="1224" y="1244"/>
                      </a:lnTo>
                      <a:lnTo>
                        <a:pt x="1230" y="1246"/>
                      </a:lnTo>
                      <a:lnTo>
                        <a:pt x="1246" y="1244"/>
                      </a:lnTo>
                      <a:lnTo>
                        <a:pt x="1246" y="1244"/>
                      </a:lnTo>
                      <a:lnTo>
                        <a:pt x="1238" y="1256"/>
                      </a:lnTo>
                      <a:lnTo>
                        <a:pt x="1238" y="1256"/>
                      </a:lnTo>
                      <a:lnTo>
                        <a:pt x="1240" y="1258"/>
                      </a:lnTo>
                      <a:lnTo>
                        <a:pt x="1242" y="1258"/>
                      </a:lnTo>
                      <a:lnTo>
                        <a:pt x="1248" y="1258"/>
                      </a:lnTo>
                      <a:lnTo>
                        <a:pt x="1248" y="1258"/>
                      </a:lnTo>
                      <a:lnTo>
                        <a:pt x="1268" y="1242"/>
                      </a:lnTo>
                      <a:lnTo>
                        <a:pt x="1292" y="1230"/>
                      </a:lnTo>
                      <a:lnTo>
                        <a:pt x="1318" y="1220"/>
                      </a:lnTo>
                      <a:lnTo>
                        <a:pt x="1342" y="1214"/>
                      </a:lnTo>
                      <a:lnTo>
                        <a:pt x="1342" y="1214"/>
                      </a:lnTo>
                      <a:lnTo>
                        <a:pt x="1336" y="1218"/>
                      </a:lnTo>
                      <a:lnTo>
                        <a:pt x="1334" y="1226"/>
                      </a:lnTo>
                      <a:lnTo>
                        <a:pt x="1334" y="1226"/>
                      </a:lnTo>
                      <a:lnTo>
                        <a:pt x="1326" y="1230"/>
                      </a:lnTo>
                      <a:lnTo>
                        <a:pt x="1318" y="1234"/>
                      </a:lnTo>
                      <a:lnTo>
                        <a:pt x="1310" y="1238"/>
                      </a:lnTo>
                      <a:lnTo>
                        <a:pt x="1302" y="1242"/>
                      </a:lnTo>
                      <a:lnTo>
                        <a:pt x="1302" y="1242"/>
                      </a:lnTo>
                      <a:lnTo>
                        <a:pt x="1306" y="1248"/>
                      </a:lnTo>
                      <a:lnTo>
                        <a:pt x="1310" y="1256"/>
                      </a:lnTo>
                      <a:lnTo>
                        <a:pt x="1310" y="1256"/>
                      </a:lnTo>
                      <a:lnTo>
                        <a:pt x="1302" y="1264"/>
                      </a:lnTo>
                      <a:lnTo>
                        <a:pt x="1294" y="1270"/>
                      </a:lnTo>
                      <a:lnTo>
                        <a:pt x="1284" y="1272"/>
                      </a:lnTo>
                      <a:lnTo>
                        <a:pt x="1274" y="1272"/>
                      </a:lnTo>
                      <a:lnTo>
                        <a:pt x="1252" y="1270"/>
                      </a:lnTo>
                      <a:lnTo>
                        <a:pt x="1242" y="1268"/>
                      </a:lnTo>
                      <a:lnTo>
                        <a:pt x="1234" y="1270"/>
                      </a:lnTo>
                      <a:lnTo>
                        <a:pt x="1234" y="1270"/>
                      </a:lnTo>
                      <a:lnTo>
                        <a:pt x="1234" y="1274"/>
                      </a:lnTo>
                      <a:lnTo>
                        <a:pt x="1236" y="1276"/>
                      </a:lnTo>
                      <a:lnTo>
                        <a:pt x="1240" y="1278"/>
                      </a:lnTo>
                      <a:lnTo>
                        <a:pt x="1240" y="1278"/>
                      </a:lnTo>
                      <a:lnTo>
                        <a:pt x="1214" y="1280"/>
                      </a:lnTo>
                      <a:lnTo>
                        <a:pt x="1184" y="1282"/>
                      </a:lnTo>
                      <a:lnTo>
                        <a:pt x="1184" y="1282"/>
                      </a:lnTo>
                      <a:lnTo>
                        <a:pt x="1170" y="1280"/>
                      </a:lnTo>
                      <a:lnTo>
                        <a:pt x="1170" y="1280"/>
                      </a:lnTo>
                      <a:lnTo>
                        <a:pt x="1152" y="1278"/>
                      </a:lnTo>
                      <a:lnTo>
                        <a:pt x="1144" y="1278"/>
                      </a:lnTo>
                      <a:lnTo>
                        <a:pt x="1136" y="1282"/>
                      </a:lnTo>
                      <a:lnTo>
                        <a:pt x="1136" y="1282"/>
                      </a:lnTo>
                      <a:lnTo>
                        <a:pt x="1136" y="1276"/>
                      </a:lnTo>
                      <a:lnTo>
                        <a:pt x="1136" y="1274"/>
                      </a:lnTo>
                      <a:lnTo>
                        <a:pt x="1142" y="1268"/>
                      </a:lnTo>
                      <a:lnTo>
                        <a:pt x="1142" y="1268"/>
                      </a:lnTo>
                      <a:lnTo>
                        <a:pt x="1138" y="1268"/>
                      </a:lnTo>
                      <a:lnTo>
                        <a:pt x="1134" y="1270"/>
                      </a:lnTo>
                      <a:lnTo>
                        <a:pt x="1130" y="1270"/>
                      </a:lnTo>
                      <a:lnTo>
                        <a:pt x="1128" y="1268"/>
                      </a:lnTo>
                      <a:lnTo>
                        <a:pt x="1128" y="1268"/>
                      </a:lnTo>
                      <a:lnTo>
                        <a:pt x="1122" y="1270"/>
                      </a:lnTo>
                      <a:lnTo>
                        <a:pt x="1120" y="1274"/>
                      </a:lnTo>
                      <a:lnTo>
                        <a:pt x="1116" y="1278"/>
                      </a:lnTo>
                      <a:lnTo>
                        <a:pt x="1112" y="1280"/>
                      </a:lnTo>
                      <a:lnTo>
                        <a:pt x="1112" y="1280"/>
                      </a:lnTo>
                      <a:lnTo>
                        <a:pt x="1102" y="1280"/>
                      </a:lnTo>
                      <a:lnTo>
                        <a:pt x="1090" y="1284"/>
                      </a:lnTo>
                      <a:lnTo>
                        <a:pt x="1066" y="1294"/>
                      </a:lnTo>
                      <a:lnTo>
                        <a:pt x="1066" y="1294"/>
                      </a:lnTo>
                      <a:lnTo>
                        <a:pt x="1064" y="1294"/>
                      </a:lnTo>
                      <a:lnTo>
                        <a:pt x="1064" y="1292"/>
                      </a:lnTo>
                      <a:lnTo>
                        <a:pt x="1068" y="1290"/>
                      </a:lnTo>
                      <a:lnTo>
                        <a:pt x="1068" y="1290"/>
                      </a:lnTo>
                      <a:lnTo>
                        <a:pt x="1064" y="1290"/>
                      </a:lnTo>
                      <a:lnTo>
                        <a:pt x="1058" y="1292"/>
                      </a:lnTo>
                      <a:lnTo>
                        <a:pt x="1052" y="1294"/>
                      </a:lnTo>
                      <a:lnTo>
                        <a:pt x="1046" y="1296"/>
                      </a:lnTo>
                      <a:lnTo>
                        <a:pt x="1046" y="1296"/>
                      </a:lnTo>
                      <a:lnTo>
                        <a:pt x="1048" y="1292"/>
                      </a:lnTo>
                      <a:lnTo>
                        <a:pt x="1042" y="1292"/>
                      </a:lnTo>
                      <a:lnTo>
                        <a:pt x="1042" y="1292"/>
                      </a:lnTo>
                      <a:lnTo>
                        <a:pt x="1048" y="1284"/>
                      </a:lnTo>
                      <a:lnTo>
                        <a:pt x="1056" y="1276"/>
                      </a:lnTo>
                      <a:lnTo>
                        <a:pt x="1056" y="1276"/>
                      </a:lnTo>
                      <a:lnTo>
                        <a:pt x="1054" y="1276"/>
                      </a:lnTo>
                      <a:lnTo>
                        <a:pt x="1052" y="1276"/>
                      </a:lnTo>
                      <a:lnTo>
                        <a:pt x="1048" y="1278"/>
                      </a:lnTo>
                      <a:lnTo>
                        <a:pt x="1048" y="1278"/>
                      </a:lnTo>
                      <a:lnTo>
                        <a:pt x="1056" y="1270"/>
                      </a:lnTo>
                      <a:lnTo>
                        <a:pt x="1068" y="1258"/>
                      </a:lnTo>
                      <a:lnTo>
                        <a:pt x="1082" y="1246"/>
                      </a:lnTo>
                      <a:lnTo>
                        <a:pt x="1090" y="1242"/>
                      </a:lnTo>
                      <a:lnTo>
                        <a:pt x="1096" y="1238"/>
                      </a:lnTo>
                      <a:lnTo>
                        <a:pt x="1096" y="1238"/>
                      </a:lnTo>
                      <a:lnTo>
                        <a:pt x="1110" y="1240"/>
                      </a:lnTo>
                      <a:lnTo>
                        <a:pt x="1110" y="1240"/>
                      </a:lnTo>
                      <a:lnTo>
                        <a:pt x="1140" y="1236"/>
                      </a:lnTo>
                      <a:lnTo>
                        <a:pt x="1166" y="1230"/>
                      </a:lnTo>
                      <a:lnTo>
                        <a:pt x="1166" y="1230"/>
                      </a:lnTo>
                      <a:lnTo>
                        <a:pt x="1168" y="1234"/>
                      </a:lnTo>
                      <a:lnTo>
                        <a:pt x="1168" y="1234"/>
                      </a:lnTo>
                      <a:lnTo>
                        <a:pt x="1164" y="1238"/>
                      </a:lnTo>
                      <a:lnTo>
                        <a:pt x="1160" y="1240"/>
                      </a:lnTo>
                      <a:lnTo>
                        <a:pt x="1158" y="1244"/>
                      </a:lnTo>
                      <a:lnTo>
                        <a:pt x="1158" y="1244"/>
                      </a:lnTo>
                      <a:lnTo>
                        <a:pt x="1164" y="1242"/>
                      </a:lnTo>
                      <a:lnTo>
                        <a:pt x="1172" y="1242"/>
                      </a:lnTo>
                      <a:lnTo>
                        <a:pt x="1186" y="1244"/>
                      </a:lnTo>
                      <a:lnTo>
                        <a:pt x="1186" y="1244"/>
                      </a:lnTo>
                      <a:lnTo>
                        <a:pt x="1186" y="1240"/>
                      </a:lnTo>
                      <a:lnTo>
                        <a:pt x="1184" y="1238"/>
                      </a:lnTo>
                      <a:lnTo>
                        <a:pt x="1182" y="1238"/>
                      </a:lnTo>
                      <a:lnTo>
                        <a:pt x="1180" y="1240"/>
                      </a:lnTo>
                      <a:lnTo>
                        <a:pt x="1180" y="1240"/>
                      </a:lnTo>
                      <a:lnTo>
                        <a:pt x="1180" y="1236"/>
                      </a:lnTo>
                      <a:lnTo>
                        <a:pt x="1178" y="1234"/>
                      </a:lnTo>
                      <a:lnTo>
                        <a:pt x="1172" y="1228"/>
                      </a:lnTo>
                      <a:lnTo>
                        <a:pt x="1166" y="1226"/>
                      </a:lnTo>
                      <a:lnTo>
                        <a:pt x="1158" y="1226"/>
                      </a:lnTo>
                      <a:lnTo>
                        <a:pt x="1158" y="1226"/>
                      </a:lnTo>
                      <a:lnTo>
                        <a:pt x="1162" y="1224"/>
                      </a:lnTo>
                      <a:lnTo>
                        <a:pt x="1166" y="1222"/>
                      </a:lnTo>
                      <a:lnTo>
                        <a:pt x="1178" y="1218"/>
                      </a:lnTo>
                      <a:lnTo>
                        <a:pt x="1190" y="1214"/>
                      </a:lnTo>
                      <a:lnTo>
                        <a:pt x="1194" y="1210"/>
                      </a:lnTo>
                      <a:lnTo>
                        <a:pt x="1196" y="1206"/>
                      </a:lnTo>
                      <a:lnTo>
                        <a:pt x="1196" y="1206"/>
                      </a:lnTo>
                      <a:lnTo>
                        <a:pt x="1190" y="1210"/>
                      </a:lnTo>
                      <a:lnTo>
                        <a:pt x="1182" y="1212"/>
                      </a:lnTo>
                      <a:lnTo>
                        <a:pt x="1168" y="1214"/>
                      </a:lnTo>
                      <a:lnTo>
                        <a:pt x="1152" y="1216"/>
                      </a:lnTo>
                      <a:lnTo>
                        <a:pt x="1134" y="1218"/>
                      </a:lnTo>
                      <a:lnTo>
                        <a:pt x="1134" y="1218"/>
                      </a:lnTo>
                      <a:lnTo>
                        <a:pt x="1132" y="1214"/>
                      </a:lnTo>
                      <a:lnTo>
                        <a:pt x="1128" y="1212"/>
                      </a:lnTo>
                      <a:lnTo>
                        <a:pt x="1122" y="1212"/>
                      </a:lnTo>
                      <a:lnTo>
                        <a:pt x="1118" y="1216"/>
                      </a:lnTo>
                      <a:lnTo>
                        <a:pt x="1118" y="1216"/>
                      </a:lnTo>
                      <a:lnTo>
                        <a:pt x="1116" y="1214"/>
                      </a:lnTo>
                      <a:lnTo>
                        <a:pt x="1116" y="1212"/>
                      </a:lnTo>
                      <a:lnTo>
                        <a:pt x="1118" y="1210"/>
                      </a:lnTo>
                      <a:lnTo>
                        <a:pt x="1118" y="1210"/>
                      </a:lnTo>
                      <a:lnTo>
                        <a:pt x="1114" y="1210"/>
                      </a:lnTo>
                      <a:lnTo>
                        <a:pt x="1112" y="1210"/>
                      </a:lnTo>
                      <a:lnTo>
                        <a:pt x="1110" y="1212"/>
                      </a:lnTo>
                      <a:lnTo>
                        <a:pt x="1108" y="1212"/>
                      </a:lnTo>
                      <a:lnTo>
                        <a:pt x="1108" y="1212"/>
                      </a:lnTo>
                      <a:lnTo>
                        <a:pt x="1106" y="1210"/>
                      </a:lnTo>
                      <a:lnTo>
                        <a:pt x="1106" y="1208"/>
                      </a:lnTo>
                      <a:lnTo>
                        <a:pt x="1110" y="1204"/>
                      </a:lnTo>
                      <a:lnTo>
                        <a:pt x="1110" y="1204"/>
                      </a:lnTo>
                      <a:lnTo>
                        <a:pt x="1104" y="1206"/>
                      </a:lnTo>
                      <a:lnTo>
                        <a:pt x="1106" y="1204"/>
                      </a:lnTo>
                      <a:lnTo>
                        <a:pt x="1106" y="1204"/>
                      </a:lnTo>
                      <a:lnTo>
                        <a:pt x="1096" y="1210"/>
                      </a:lnTo>
                      <a:lnTo>
                        <a:pt x="1084" y="1218"/>
                      </a:lnTo>
                      <a:lnTo>
                        <a:pt x="1078" y="1220"/>
                      </a:lnTo>
                      <a:lnTo>
                        <a:pt x="1070" y="1220"/>
                      </a:lnTo>
                      <a:lnTo>
                        <a:pt x="1066" y="1220"/>
                      </a:lnTo>
                      <a:lnTo>
                        <a:pt x="1062" y="1216"/>
                      </a:lnTo>
                      <a:lnTo>
                        <a:pt x="1062" y="1216"/>
                      </a:lnTo>
                      <a:lnTo>
                        <a:pt x="1054" y="1218"/>
                      </a:lnTo>
                      <a:lnTo>
                        <a:pt x="1044" y="1222"/>
                      </a:lnTo>
                      <a:lnTo>
                        <a:pt x="1044" y="1222"/>
                      </a:lnTo>
                      <a:lnTo>
                        <a:pt x="1046" y="1218"/>
                      </a:lnTo>
                      <a:lnTo>
                        <a:pt x="1048" y="1216"/>
                      </a:lnTo>
                      <a:lnTo>
                        <a:pt x="1048" y="1216"/>
                      </a:lnTo>
                      <a:lnTo>
                        <a:pt x="1048" y="1214"/>
                      </a:lnTo>
                      <a:lnTo>
                        <a:pt x="1046" y="1214"/>
                      </a:lnTo>
                      <a:lnTo>
                        <a:pt x="1044" y="1218"/>
                      </a:lnTo>
                      <a:lnTo>
                        <a:pt x="1040" y="1220"/>
                      </a:lnTo>
                      <a:lnTo>
                        <a:pt x="1034" y="1222"/>
                      </a:lnTo>
                      <a:lnTo>
                        <a:pt x="1034" y="1222"/>
                      </a:lnTo>
                      <a:lnTo>
                        <a:pt x="1036" y="1216"/>
                      </a:lnTo>
                      <a:lnTo>
                        <a:pt x="1040" y="1214"/>
                      </a:lnTo>
                      <a:lnTo>
                        <a:pt x="1046" y="1212"/>
                      </a:lnTo>
                      <a:lnTo>
                        <a:pt x="1048" y="1208"/>
                      </a:lnTo>
                      <a:lnTo>
                        <a:pt x="1048" y="1208"/>
                      </a:lnTo>
                      <a:lnTo>
                        <a:pt x="1042" y="1208"/>
                      </a:lnTo>
                      <a:lnTo>
                        <a:pt x="1038" y="1212"/>
                      </a:lnTo>
                      <a:lnTo>
                        <a:pt x="1034" y="1216"/>
                      </a:lnTo>
                      <a:lnTo>
                        <a:pt x="1032" y="1216"/>
                      </a:lnTo>
                      <a:lnTo>
                        <a:pt x="1032" y="1216"/>
                      </a:lnTo>
                      <a:lnTo>
                        <a:pt x="1032" y="1210"/>
                      </a:lnTo>
                      <a:lnTo>
                        <a:pt x="1034" y="1208"/>
                      </a:lnTo>
                      <a:lnTo>
                        <a:pt x="1038" y="1206"/>
                      </a:lnTo>
                      <a:lnTo>
                        <a:pt x="1038" y="1202"/>
                      </a:lnTo>
                      <a:lnTo>
                        <a:pt x="1038" y="1202"/>
                      </a:lnTo>
                      <a:lnTo>
                        <a:pt x="1026" y="1208"/>
                      </a:lnTo>
                      <a:lnTo>
                        <a:pt x="1014" y="1214"/>
                      </a:lnTo>
                      <a:lnTo>
                        <a:pt x="1004" y="1220"/>
                      </a:lnTo>
                      <a:lnTo>
                        <a:pt x="1002" y="1218"/>
                      </a:lnTo>
                      <a:lnTo>
                        <a:pt x="1000" y="1216"/>
                      </a:lnTo>
                      <a:lnTo>
                        <a:pt x="1000" y="1216"/>
                      </a:lnTo>
                      <a:lnTo>
                        <a:pt x="996" y="1218"/>
                      </a:lnTo>
                      <a:lnTo>
                        <a:pt x="994" y="1218"/>
                      </a:lnTo>
                      <a:lnTo>
                        <a:pt x="990" y="1220"/>
                      </a:lnTo>
                      <a:lnTo>
                        <a:pt x="990" y="1220"/>
                      </a:lnTo>
                      <a:lnTo>
                        <a:pt x="990" y="1216"/>
                      </a:lnTo>
                      <a:lnTo>
                        <a:pt x="990" y="1216"/>
                      </a:lnTo>
                      <a:lnTo>
                        <a:pt x="994" y="1212"/>
                      </a:lnTo>
                      <a:lnTo>
                        <a:pt x="994" y="1212"/>
                      </a:lnTo>
                      <a:lnTo>
                        <a:pt x="990" y="1214"/>
                      </a:lnTo>
                      <a:lnTo>
                        <a:pt x="988" y="1216"/>
                      </a:lnTo>
                      <a:lnTo>
                        <a:pt x="984" y="1218"/>
                      </a:lnTo>
                      <a:lnTo>
                        <a:pt x="978" y="1218"/>
                      </a:lnTo>
                      <a:lnTo>
                        <a:pt x="978" y="1218"/>
                      </a:lnTo>
                      <a:lnTo>
                        <a:pt x="978" y="1216"/>
                      </a:lnTo>
                      <a:lnTo>
                        <a:pt x="978" y="1214"/>
                      </a:lnTo>
                      <a:lnTo>
                        <a:pt x="980" y="1214"/>
                      </a:lnTo>
                      <a:lnTo>
                        <a:pt x="982" y="1212"/>
                      </a:lnTo>
                      <a:lnTo>
                        <a:pt x="982" y="1212"/>
                      </a:lnTo>
                      <a:lnTo>
                        <a:pt x="960" y="1220"/>
                      </a:lnTo>
                      <a:lnTo>
                        <a:pt x="940" y="1226"/>
                      </a:lnTo>
                      <a:lnTo>
                        <a:pt x="930" y="1230"/>
                      </a:lnTo>
                      <a:lnTo>
                        <a:pt x="922" y="1236"/>
                      </a:lnTo>
                      <a:lnTo>
                        <a:pt x="914" y="1242"/>
                      </a:lnTo>
                      <a:lnTo>
                        <a:pt x="908" y="1248"/>
                      </a:lnTo>
                      <a:lnTo>
                        <a:pt x="908" y="1248"/>
                      </a:lnTo>
                      <a:lnTo>
                        <a:pt x="894" y="1252"/>
                      </a:lnTo>
                      <a:lnTo>
                        <a:pt x="884" y="1258"/>
                      </a:lnTo>
                      <a:lnTo>
                        <a:pt x="884" y="1258"/>
                      </a:lnTo>
                      <a:lnTo>
                        <a:pt x="882" y="1264"/>
                      </a:lnTo>
                      <a:lnTo>
                        <a:pt x="880" y="1268"/>
                      </a:lnTo>
                      <a:lnTo>
                        <a:pt x="874" y="1276"/>
                      </a:lnTo>
                      <a:lnTo>
                        <a:pt x="866" y="1282"/>
                      </a:lnTo>
                      <a:lnTo>
                        <a:pt x="864" y="1286"/>
                      </a:lnTo>
                      <a:lnTo>
                        <a:pt x="862" y="1292"/>
                      </a:lnTo>
                      <a:lnTo>
                        <a:pt x="862" y="1292"/>
                      </a:lnTo>
                      <a:lnTo>
                        <a:pt x="868" y="1294"/>
                      </a:lnTo>
                      <a:lnTo>
                        <a:pt x="872" y="1294"/>
                      </a:lnTo>
                      <a:lnTo>
                        <a:pt x="878" y="1290"/>
                      </a:lnTo>
                      <a:lnTo>
                        <a:pt x="880" y="1286"/>
                      </a:lnTo>
                      <a:lnTo>
                        <a:pt x="880" y="1286"/>
                      </a:lnTo>
                      <a:lnTo>
                        <a:pt x="880" y="1290"/>
                      </a:lnTo>
                      <a:lnTo>
                        <a:pt x="880" y="1292"/>
                      </a:lnTo>
                      <a:lnTo>
                        <a:pt x="876" y="1296"/>
                      </a:lnTo>
                      <a:lnTo>
                        <a:pt x="870" y="1298"/>
                      </a:lnTo>
                      <a:lnTo>
                        <a:pt x="868" y="1300"/>
                      </a:lnTo>
                      <a:lnTo>
                        <a:pt x="866" y="1304"/>
                      </a:lnTo>
                      <a:lnTo>
                        <a:pt x="866" y="1304"/>
                      </a:lnTo>
                      <a:lnTo>
                        <a:pt x="862" y="1302"/>
                      </a:lnTo>
                      <a:lnTo>
                        <a:pt x="858" y="1298"/>
                      </a:lnTo>
                      <a:lnTo>
                        <a:pt x="854" y="1296"/>
                      </a:lnTo>
                      <a:lnTo>
                        <a:pt x="848" y="1296"/>
                      </a:lnTo>
                      <a:lnTo>
                        <a:pt x="848" y="1296"/>
                      </a:lnTo>
                      <a:lnTo>
                        <a:pt x="850" y="1294"/>
                      </a:lnTo>
                      <a:lnTo>
                        <a:pt x="850" y="1292"/>
                      </a:lnTo>
                      <a:lnTo>
                        <a:pt x="856" y="1290"/>
                      </a:lnTo>
                      <a:lnTo>
                        <a:pt x="856" y="1290"/>
                      </a:lnTo>
                      <a:lnTo>
                        <a:pt x="852" y="1288"/>
                      </a:lnTo>
                      <a:lnTo>
                        <a:pt x="846" y="1290"/>
                      </a:lnTo>
                      <a:lnTo>
                        <a:pt x="834" y="1290"/>
                      </a:lnTo>
                      <a:lnTo>
                        <a:pt x="834" y="1290"/>
                      </a:lnTo>
                      <a:lnTo>
                        <a:pt x="838" y="1284"/>
                      </a:lnTo>
                      <a:lnTo>
                        <a:pt x="842" y="1282"/>
                      </a:lnTo>
                      <a:lnTo>
                        <a:pt x="846" y="1280"/>
                      </a:lnTo>
                      <a:lnTo>
                        <a:pt x="846" y="1280"/>
                      </a:lnTo>
                      <a:lnTo>
                        <a:pt x="844" y="1278"/>
                      </a:lnTo>
                      <a:lnTo>
                        <a:pt x="844" y="1278"/>
                      </a:lnTo>
                      <a:lnTo>
                        <a:pt x="842" y="1274"/>
                      </a:lnTo>
                      <a:lnTo>
                        <a:pt x="842" y="1274"/>
                      </a:lnTo>
                      <a:lnTo>
                        <a:pt x="836" y="1280"/>
                      </a:lnTo>
                      <a:lnTo>
                        <a:pt x="830" y="1286"/>
                      </a:lnTo>
                      <a:lnTo>
                        <a:pt x="822" y="1288"/>
                      </a:lnTo>
                      <a:lnTo>
                        <a:pt x="812" y="1286"/>
                      </a:lnTo>
                      <a:lnTo>
                        <a:pt x="812" y="1286"/>
                      </a:lnTo>
                      <a:lnTo>
                        <a:pt x="810" y="1282"/>
                      </a:lnTo>
                      <a:lnTo>
                        <a:pt x="808" y="1278"/>
                      </a:lnTo>
                      <a:lnTo>
                        <a:pt x="802" y="1274"/>
                      </a:lnTo>
                      <a:lnTo>
                        <a:pt x="796" y="1272"/>
                      </a:lnTo>
                      <a:lnTo>
                        <a:pt x="780" y="1268"/>
                      </a:lnTo>
                      <a:lnTo>
                        <a:pt x="766" y="1268"/>
                      </a:lnTo>
                      <a:lnTo>
                        <a:pt x="766" y="1268"/>
                      </a:lnTo>
                      <a:lnTo>
                        <a:pt x="772" y="1276"/>
                      </a:lnTo>
                      <a:lnTo>
                        <a:pt x="778" y="1284"/>
                      </a:lnTo>
                      <a:lnTo>
                        <a:pt x="786" y="1290"/>
                      </a:lnTo>
                      <a:lnTo>
                        <a:pt x="794" y="1292"/>
                      </a:lnTo>
                      <a:lnTo>
                        <a:pt x="794" y="1292"/>
                      </a:lnTo>
                      <a:lnTo>
                        <a:pt x="780" y="1292"/>
                      </a:lnTo>
                      <a:lnTo>
                        <a:pt x="764" y="1290"/>
                      </a:lnTo>
                      <a:lnTo>
                        <a:pt x="752" y="1286"/>
                      </a:lnTo>
                      <a:lnTo>
                        <a:pt x="742" y="1278"/>
                      </a:lnTo>
                      <a:lnTo>
                        <a:pt x="742" y="1278"/>
                      </a:lnTo>
                      <a:lnTo>
                        <a:pt x="742" y="1276"/>
                      </a:lnTo>
                      <a:lnTo>
                        <a:pt x="744" y="1276"/>
                      </a:lnTo>
                      <a:lnTo>
                        <a:pt x="746" y="1274"/>
                      </a:lnTo>
                      <a:lnTo>
                        <a:pt x="746" y="1274"/>
                      </a:lnTo>
                      <a:lnTo>
                        <a:pt x="746" y="1274"/>
                      </a:lnTo>
                      <a:lnTo>
                        <a:pt x="740" y="1274"/>
                      </a:lnTo>
                      <a:lnTo>
                        <a:pt x="734" y="1278"/>
                      </a:lnTo>
                      <a:lnTo>
                        <a:pt x="730" y="1282"/>
                      </a:lnTo>
                      <a:lnTo>
                        <a:pt x="732" y="1288"/>
                      </a:lnTo>
                      <a:lnTo>
                        <a:pt x="732" y="1288"/>
                      </a:lnTo>
                      <a:lnTo>
                        <a:pt x="710" y="1302"/>
                      </a:lnTo>
                      <a:lnTo>
                        <a:pt x="690" y="1312"/>
                      </a:lnTo>
                      <a:lnTo>
                        <a:pt x="646" y="1332"/>
                      </a:lnTo>
                      <a:lnTo>
                        <a:pt x="646" y="1332"/>
                      </a:lnTo>
                      <a:lnTo>
                        <a:pt x="648" y="1326"/>
                      </a:lnTo>
                      <a:lnTo>
                        <a:pt x="652" y="1322"/>
                      </a:lnTo>
                      <a:lnTo>
                        <a:pt x="656" y="1316"/>
                      </a:lnTo>
                      <a:lnTo>
                        <a:pt x="656" y="1308"/>
                      </a:lnTo>
                      <a:lnTo>
                        <a:pt x="656" y="1308"/>
                      </a:lnTo>
                      <a:lnTo>
                        <a:pt x="652" y="1310"/>
                      </a:lnTo>
                      <a:lnTo>
                        <a:pt x="648" y="1312"/>
                      </a:lnTo>
                      <a:lnTo>
                        <a:pt x="642" y="1322"/>
                      </a:lnTo>
                      <a:lnTo>
                        <a:pt x="634" y="1332"/>
                      </a:lnTo>
                      <a:lnTo>
                        <a:pt x="630" y="1336"/>
                      </a:lnTo>
                      <a:lnTo>
                        <a:pt x="624" y="1338"/>
                      </a:lnTo>
                      <a:lnTo>
                        <a:pt x="624" y="1338"/>
                      </a:lnTo>
                      <a:lnTo>
                        <a:pt x="620" y="1346"/>
                      </a:lnTo>
                      <a:lnTo>
                        <a:pt x="612" y="1352"/>
                      </a:lnTo>
                      <a:lnTo>
                        <a:pt x="604" y="1358"/>
                      </a:lnTo>
                      <a:lnTo>
                        <a:pt x="596" y="1362"/>
                      </a:lnTo>
                      <a:lnTo>
                        <a:pt x="580" y="1368"/>
                      </a:lnTo>
                      <a:lnTo>
                        <a:pt x="572" y="1372"/>
                      </a:lnTo>
                      <a:lnTo>
                        <a:pt x="566" y="1378"/>
                      </a:lnTo>
                      <a:lnTo>
                        <a:pt x="566" y="1378"/>
                      </a:lnTo>
                      <a:lnTo>
                        <a:pt x="560" y="1378"/>
                      </a:lnTo>
                      <a:lnTo>
                        <a:pt x="552" y="1382"/>
                      </a:lnTo>
                      <a:lnTo>
                        <a:pt x="542" y="1390"/>
                      </a:lnTo>
                      <a:lnTo>
                        <a:pt x="542" y="1390"/>
                      </a:lnTo>
                      <a:lnTo>
                        <a:pt x="548" y="1382"/>
                      </a:lnTo>
                      <a:lnTo>
                        <a:pt x="556" y="1374"/>
                      </a:lnTo>
                      <a:lnTo>
                        <a:pt x="568" y="1366"/>
                      </a:lnTo>
                      <a:lnTo>
                        <a:pt x="582" y="1362"/>
                      </a:lnTo>
                      <a:lnTo>
                        <a:pt x="582" y="1362"/>
                      </a:lnTo>
                      <a:lnTo>
                        <a:pt x="584" y="1354"/>
                      </a:lnTo>
                      <a:lnTo>
                        <a:pt x="588" y="1350"/>
                      </a:lnTo>
                      <a:lnTo>
                        <a:pt x="592" y="1346"/>
                      </a:lnTo>
                      <a:lnTo>
                        <a:pt x="598" y="1342"/>
                      </a:lnTo>
                      <a:lnTo>
                        <a:pt x="598" y="1342"/>
                      </a:lnTo>
                      <a:lnTo>
                        <a:pt x="596" y="1336"/>
                      </a:lnTo>
                      <a:lnTo>
                        <a:pt x="596" y="1332"/>
                      </a:lnTo>
                      <a:lnTo>
                        <a:pt x="598" y="1328"/>
                      </a:lnTo>
                      <a:lnTo>
                        <a:pt x="600" y="1326"/>
                      </a:lnTo>
                      <a:lnTo>
                        <a:pt x="606" y="1322"/>
                      </a:lnTo>
                      <a:lnTo>
                        <a:pt x="614" y="1320"/>
                      </a:lnTo>
                      <a:lnTo>
                        <a:pt x="614" y="1320"/>
                      </a:lnTo>
                      <a:lnTo>
                        <a:pt x="614" y="1316"/>
                      </a:lnTo>
                      <a:lnTo>
                        <a:pt x="614" y="1312"/>
                      </a:lnTo>
                      <a:lnTo>
                        <a:pt x="618" y="1312"/>
                      </a:lnTo>
                      <a:lnTo>
                        <a:pt x="624" y="1312"/>
                      </a:lnTo>
                      <a:lnTo>
                        <a:pt x="624" y="1312"/>
                      </a:lnTo>
                      <a:lnTo>
                        <a:pt x="626" y="1310"/>
                      </a:lnTo>
                      <a:lnTo>
                        <a:pt x="624" y="1306"/>
                      </a:lnTo>
                      <a:lnTo>
                        <a:pt x="624" y="1304"/>
                      </a:lnTo>
                      <a:lnTo>
                        <a:pt x="626" y="1302"/>
                      </a:lnTo>
                      <a:lnTo>
                        <a:pt x="626" y="1302"/>
                      </a:lnTo>
                      <a:lnTo>
                        <a:pt x="634" y="1300"/>
                      </a:lnTo>
                      <a:lnTo>
                        <a:pt x="642" y="1296"/>
                      </a:lnTo>
                      <a:lnTo>
                        <a:pt x="658" y="1286"/>
                      </a:lnTo>
                      <a:lnTo>
                        <a:pt x="658" y="1286"/>
                      </a:lnTo>
                      <a:lnTo>
                        <a:pt x="654" y="1286"/>
                      </a:lnTo>
                      <a:lnTo>
                        <a:pt x="648" y="1288"/>
                      </a:lnTo>
                      <a:lnTo>
                        <a:pt x="642" y="1290"/>
                      </a:lnTo>
                      <a:lnTo>
                        <a:pt x="638" y="1288"/>
                      </a:lnTo>
                      <a:lnTo>
                        <a:pt x="638" y="1288"/>
                      </a:lnTo>
                      <a:lnTo>
                        <a:pt x="610" y="1314"/>
                      </a:lnTo>
                      <a:lnTo>
                        <a:pt x="596" y="1326"/>
                      </a:lnTo>
                      <a:lnTo>
                        <a:pt x="584" y="1340"/>
                      </a:lnTo>
                      <a:lnTo>
                        <a:pt x="584" y="1340"/>
                      </a:lnTo>
                      <a:lnTo>
                        <a:pt x="582" y="1334"/>
                      </a:lnTo>
                      <a:lnTo>
                        <a:pt x="584" y="1326"/>
                      </a:lnTo>
                      <a:lnTo>
                        <a:pt x="588" y="1320"/>
                      </a:lnTo>
                      <a:lnTo>
                        <a:pt x="592" y="1316"/>
                      </a:lnTo>
                      <a:lnTo>
                        <a:pt x="592" y="1316"/>
                      </a:lnTo>
                      <a:lnTo>
                        <a:pt x="588" y="1316"/>
                      </a:lnTo>
                      <a:lnTo>
                        <a:pt x="584" y="1320"/>
                      </a:lnTo>
                      <a:lnTo>
                        <a:pt x="580" y="1328"/>
                      </a:lnTo>
                      <a:lnTo>
                        <a:pt x="576" y="1340"/>
                      </a:lnTo>
                      <a:lnTo>
                        <a:pt x="576" y="1350"/>
                      </a:lnTo>
                      <a:lnTo>
                        <a:pt x="576" y="1350"/>
                      </a:lnTo>
                      <a:lnTo>
                        <a:pt x="570" y="1352"/>
                      </a:lnTo>
                      <a:lnTo>
                        <a:pt x="566" y="1354"/>
                      </a:lnTo>
                      <a:lnTo>
                        <a:pt x="558" y="1362"/>
                      </a:lnTo>
                      <a:lnTo>
                        <a:pt x="552" y="1368"/>
                      </a:lnTo>
                      <a:lnTo>
                        <a:pt x="544" y="1374"/>
                      </a:lnTo>
                      <a:lnTo>
                        <a:pt x="544" y="1374"/>
                      </a:lnTo>
                      <a:lnTo>
                        <a:pt x="544" y="1372"/>
                      </a:lnTo>
                      <a:lnTo>
                        <a:pt x="546" y="1370"/>
                      </a:lnTo>
                      <a:lnTo>
                        <a:pt x="548" y="1370"/>
                      </a:lnTo>
                      <a:lnTo>
                        <a:pt x="550" y="1368"/>
                      </a:lnTo>
                      <a:lnTo>
                        <a:pt x="550" y="1368"/>
                      </a:lnTo>
                      <a:lnTo>
                        <a:pt x="540" y="1374"/>
                      </a:lnTo>
                      <a:lnTo>
                        <a:pt x="536" y="1380"/>
                      </a:lnTo>
                      <a:lnTo>
                        <a:pt x="534" y="1386"/>
                      </a:lnTo>
                      <a:lnTo>
                        <a:pt x="534" y="1386"/>
                      </a:lnTo>
                      <a:lnTo>
                        <a:pt x="526" y="1386"/>
                      </a:lnTo>
                      <a:lnTo>
                        <a:pt x="520" y="1388"/>
                      </a:lnTo>
                      <a:lnTo>
                        <a:pt x="520" y="1388"/>
                      </a:lnTo>
                      <a:lnTo>
                        <a:pt x="522" y="1390"/>
                      </a:lnTo>
                      <a:lnTo>
                        <a:pt x="524" y="1392"/>
                      </a:lnTo>
                      <a:lnTo>
                        <a:pt x="526" y="1394"/>
                      </a:lnTo>
                      <a:lnTo>
                        <a:pt x="528" y="1396"/>
                      </a:lnTo>
                      <a:lnTo>
                        <a:pt x="528" y="1396"/>
                      </a:lnTo>
                      <a:lnTo>
                        <a:pt x="522" y="1406"/>
                      </a:lnTo>
                      <a:lnTo>
                        <a:pt x="516" y="1416"/>
                      </a:lnTo>
                      <a:lnTo>
                        <a:pt x="500" y="1430"/>
                      </a:lnTo>
                      <a:lnTo>
                        <a:pt x="500" y="1430"/>
                      </a:lnTo>
                      <a:lnTo>
                        <a:pt x="502" y="1426"/>
                      </a:lnTo>
                      <a:lnTo>
                        <a:pt x="508" y="1418"/>
                      </a:lnTo>
                      <a:lnTo>
                        <a:pt x="508" y="1418"/>
                      </a:lnTo>
                      <a:lnTo>
                        <a:pt x="506" y="1420"/>
                      </a:lnTo>
                      <a:lnTo>
                        <a:pt x="502" y="1422"/>
                      </a:lnTo>
                      <a:lnTo>
                        <a:pt x="496" y="1432"/>
                      </a:lnTo>
                      <a:lnTo>
                        <a:pt x="496" y="1432"/>
                      </a:lnTo>
                      <a:lnTo>
                        <a:pt x="494" y="1430"/>
                      </a:lnTo>
                      <a:lnTo>
                        <a:pt x="492" y="1428"/>
                      </a:lnTo>
                      <a:lnTo>
                        <a:pt x="488" y="1428"/>
                      </a:lnTo>
                      <a:lnTo>
                        <a:pt x="484" y="1430"/>
                      </a:lnTo>
                      <a:lnTo>
                        <a:pt x="482" y="1428"/>
                      </a:lnTo>
                      <a:lnTo>
                        <a:pt x="480" y="1426"/>
                      </a:lnTo>
                      <a:lnTo>
                        <a:pt x="480" y="1426"/>
                      </a:lnTo>
                      <a:lnTo>
                        <a:pt x="480" y="1438"/>
                      </a:lnTo>
                      <a:lnTo>
                        <a:pt x="478" y="1442"/>
                      </a:lnTo>
                      <a:lnTo>
                        <a:pt x="472" y="1446"/>
                      </a:lnTo>
                      <a:lnTo>
                        <a:pt x="472" y="1446"/>
                      </a:lnTo>
                      <a:lnTo>
                        <a:pt x="474" y="1448"/>
                      </a:lnTo>
                      <a:lnTo>
                        <a:pt x="476" y="1446"/>
                      </a:lnTo>
                      <a:lnTo>
                        <a:pt x="478" y="1446"/>
                      </a:lnTo>
                      <a:lnTo>
                        <a:pt x="482" y="1446"/>
                      </a:lnTo>
                      <a:lnTo>
                        <a:pt x="482" y="1446"/>
                      </a:lnTo>
                      <a:lnTo>
                        <a:pt x="476" y="1454"/>
                      </a:lnTo>
                      <a:lnTo>
                        <a:pt x="470" y="1458"/>
                      </a:lnTo>
                      <a:lnTo>
                        <a:pt x="454" y="1464"/>
                      </a:lnTo>
                      <a:lnTo>
                        <a:pt x="454" y="1464"/>
                      </a:lnTo>
                      <a:lnTo>
                        <a:pt x="452" y="1460"/>
                      </a:lnTo>
                      <a:lnTo>
                        <a:pt x="450" y="1458"/>
                      </a:lnTo>
                      <a:lnTo>
                        <a:pt x="448" y="1456"/>
                      </a:lnTo>
                      <a:lnTo>
                        <a:pt x="450" y="1454"/>
                      </a:lnTo>
                      <a:lnTo>
                        <a:pt x="450" y="1454"/>
                      </a:lnTo>
                      <a:lnTo>
                        <a:pt x="444" y="1460"/>
                      </a:lnTo>
                      <a:lnTo>
                        <a:pt x="438" y="1464"/>
                      </a:lnTo>
                      <a:lnTo>
                        <a:pt x="432" y="1466"/>
                      </a:lnTo>
                      <a:lnTo>
                        <a:pt x="430" y="1466"/>
                      </a:lnTo>
                      <a:lnTo>
                        <a:pt x="428" y="1464"/>
                      </a:lnTo>
                      <a:lnTo>
                        <a:pt x="428" y="1464"/>
                      </a:lnTo>
                      <a:lnTo>
                        <a:pt x="426" y="1464"/>
                      </a:lnTo>
                      <a:lnTo>
                        <a:pt x="424" y="1466"/>
                      </a:lnTo>
                      <a:lnTo>
                        <a:pt x="424" y="1466"/>
                      </a:lnTo>
                      <a:lnTo>
                        <a:pt x="424" y="1470"/>
                      </a:lnTo>
                      <a:lnTo>
                        <a:pt x="428" y="1472"/>
                      </a:lnTo>
                      <a:lnTo>
                        <a:pt x="432" y="1472"/>
                      </a:lnTo>
                      <a:lnTo>
                        <a:pt x="434" y="1472"/>
                      </a:lnTo>
                      <a:lnTo>
                        <a:pt x="434" y="1472"/>
                      </a:lnTo>
                      <a:lnTo>
                        <a:pt x="432" y="1476"/>
                      </a:lnTo>
                      <a:lnTo>
                        <a:pt x="430" y="1478"/>
                      </a:lnTo>
                      <a:lnTo>
                        <a:pt x="428" y="1480"/>
                      </a:lnTo>
                      <a:lnTo>
                        <a:pt x="430" y="1482"/>
                      </a:lnTo>
                      <a:lnTo>
                        <a:pt x="430" y="1482"/>
                      </a:lnTo>
                      <a:lnTo>
                        <a:pt x="424" y="1486"/>
                      </a:lnTo>
                      <a:lnTo>
                        <a:pt x="414" y="1488"/>
                      </a:lnTo>
                      <a:lnTo>
                        <a:pt x="414" y="1488"/>
                      </a:lnTo>
                      <a:lnTo>
                        <a:pt x="416" y="1486"/>
                      </a:lnTo>
                      <a:lnTo>
                        <a:pt x="418" y="1484"/>
                      </a:lnTo>
                      <a:lnTo>
                        <a:pt x="418" y="1480"/>
                      </a:lnTo>
                      <a:lnTo>
                        <a:pt x="418" y="1480"/>
                      </a:lnTo>
                      <a:lnTo>
                        <a:pt x="412" y="1476"/>
                      </a:lnTo>
                      <a:lnTo>
                        <a:pt x="406" y="1476"/>
                      </a:lnTo>
                      <a:lnTo>
                        <a:pt x="398" y="1476"/>
                      </a:lnTo>
                      <a:lnTo>
                        <a:pt x="390" y="1478"/>
                      </a:lnTo>
                      <a:lnTo>
                        <a:pt x="376" y="1486"/>
                      </a:lnTo>
                      <a:lnTo>
                        <a:pt x="364" y="1494"/>
                      </a:lnTo>
                      <a:lnTo>
                        <a:pt x="364" y="1494"/>
                      </a:lnTo>
                      <a:lnTo>
                        <a:pt x="362" y="1492"/>
                      </a:lnTo>
                      <a:lnTo>
                        <a:pt x="362" y="1488"/>
                      </a:lnTo>
                      <a:lnTo>
                        <a:pt x="360" y="1482"/>
                      </a:lnTo>
                      <a:lnTo>
                        <a:pt x="360" y="1482"/>
                      </a:lnTo>
                      <a:lnTo>
                        <a:pt x="350" y="1484"/>
                      </a:lnTo>
                      <a:lnTo>
                        <a:pt x="338" y="1490"/>
                      </a:lnTo>
                      <a:lnTo>
                        <a:pt x="314" y="1506"/>
                      </a:lnTo>
                      <a:lnTo>
                        <a:pt x="314" y="1506"/>
                      </a:lnTo>
                      <a:lnTo>
                        <a:pt x="310" y="1504"/>
                      </a:lnTo>
                      <a:lnTo>
                        <a:pt x="306" y="1504"/>
                      </a:lnTo>
                      <a:lnTo>
                        <a:pt x="296" y="1508"/>
                      </a:lnTo>
                      <a:lnTo>
                        <a:pt x="286" y="1512"/>
                      </a:lnTo>
                      <a:lnTo>
                        <a:pt x="282" y="1510"/>
                      </a:lnTo>
                      <a:lnTo>
                        <a:pt x="280" y="1508"/>
                      </a:lnTo>
                      <a:lnTo>
                        <a:pt x="280" y="1508"/>
                      </a:lnTo>
                      <a:lnTo>
                        <a:pt x="278" y="1508"/>
                      </a:lnTo>
                      <a:lnTo>
                        <a:pt x="276" y="1512"/>
                      </a:lnTo>
                      <a:lnTo>
                        <a:pt x="272" y="1516"/>
                      </a:lnTo>
                      <a:lnTo>
                        <a:pt x="272" y="1516"/>
                      </a:lnTo>
                      <a:lnTo>
                        <a:pt x="260" y="1520"/>
                      </a:lnTo>
                      <a:lnTo>
                        <a:pt x="248" y="1526"/>
                      </a:lnTo>
                      <a:lnTo>
                        <a:pt x="238" y="1532"/>
                      </a:lnTo>
                      <a:lnTo>
                        <a:pt x="228" y="1540"/>
                      </a:lnTo>
                      <a:lnTo>
                        <a:pt x="228" y="1540"/>
                      </a:lnTo>
                      <a:lnTo>
                        <a:pt x="212" y="1556"/>
                      </a:lnTo>
                      <a:lnTo>
                        <a:pt x="196" y="1574"/>
                      </a:lnTo>
                      <a:lnTo>
                        <a:pt x="182" y="1594"/>
                      </a:lnTo>
                      <a:lnTo>
                        <a:pt x="168" y="1616"/>
                      </a:lnTo>
                      <a:lnTo>
                        <a:pt x="142" y="1658"/>
                      </a:lnTo>
                      <a:lnTo>
                        <a:pt x="130" y="1678"/>
                      </a:lnTo>
                      <a:lnTo>
                        <a:pt x="118" y="1696"/>
                      </a:lnTo>
                      <a:lnTo>
                        <a:pt x="118" y="1696"/>
                      </a:lnTo>
                      <a:lnTo>
                        <a:pt x="118" y="1696"/>
                      </a:lnTo>
                      <a:lnTo>
                        <a:pt x="120" y="1696"/>
                      </a:lnTo>
                      <a:lnTo>
                        <a:pt x="120" y="1696"/>
                      </a:lnTo>
                      <a:lnTo>
                        <a:pt x="120" y="1696"/>
                      </a:lnTo>
                      <a:lnTo>
                        <a:pt x="120" y="1698"/>
                      </a:lnTo>
                      <a:lnTo>
                        <a:pt x="118" y="1700"/>
                      </a:lnTo>
                      <a:lnTo>
                        <a:pt x="118" y="1698"/>
                      </a:lnTo>
                      <a:lnTo>
                        <a:pt x="118" y="1698"/>
                      </a:lnTo>
                      <a:lnTo>
                        <a:pt x="94" y="1738"/>
                      </a:lnTo>
                      <a:lnTo>
                        <a:pt x="70" y="1780"/>
                      </a:lnTo>
                      <a:lnTo>
                        <a:pt x="58" y="1800"/>
                      </a:lnTo>
                      <a:lnTo>
                        <a:pt x="46" y="1820"/>
                      </a:lnTo>
                      <a:lnTo>
                        <a:pt x="32" y="1838"/>
                      </a:lnTo>
                      <a:lnTo>
                        <a:pt x="16" y="1854"/>
                      </a:lnTo>
                      <a:lnTo>
                        <a:pt x="16" y="1854"/>
                      </a:lnTo>
                      <a:lnTo>
                        <a:pt x="16" y="1860"/>
                      </a:lnTo>
                      <a:lnTo>
                        <a:pt x="14" y="1860"/>
                      </a:lnTo>
                      <a:lnTo>
                        <a:pt x="12" y="1862"/>
                      </a:lnTo>
                      <a:lnTo>
                        <a:pt x="12" y="1868"/>
                      </a:lnTo>
                      <a:lnTo>
                        <a:pt x="12" y="1868"/>
                      </a:lnTo>
                      <a:lnTo>
                        <a:pt x="8" y="1864"/>
                      </a:lnTo>
                      <a:lnTo>
                        <a:pt x="6" y="1864"/>
                      </a:lnTo>
                      <a:lnTo>
                        <a:pt x="4" y="1866"/>
                      </a:lnTo>
                      <a:lnTo>
                        <a:pt x="4" y="1866"/>
                      </a:lnTo>
                      <a:lnTo>
                        <a:pt x="2" y="1864"/>
                      </a:lnTo>
                      <a:lnTo>
                        <a:pt x="0" y="1860"/>
                      </a:lnTo>
                      <a:lnTo>
                        <a:pt x="2" y="1850"/>
                      </a:lnTo>
                      <a:lnTo>
                        <a:pt x="2" y="1850"/>
                      </a:lnTo>
                      <a:lnTo>
                        <a:pt x="4" y="1852"/>
                      </a:lnTo>
                      <a:lnTo>
                        <a:pt x="4" y="1854"/>
                      </a:lnTo>
                      <a:lnTo>
                        <a:pt x="4" y="1854"/>
                      </a:lnTo>
                      <a:lnTo>
                        <a:pt x="20" y="1814"/>
                      </a:lnTo>
                      <a:lnTo>
                        <a:pt x="36" y="1776"/>
                      </a:lnTo>
                      <a:lnTo>
                        <a:pt x="72" y="1700"/>
                      </a:lnTo>
                      <a:lnTo>
                        <a:pt x="72" y="1700"/>
                      </a:lnTo>
                      <a:lnTo>
                        <a:pt x="80" y="1694"/>
                      </a:lnTo>
                      <a:lnTo>
                        <a:pt x="86" y="1688"/>
                      </a:lnTo>
                      <a:lnTo>
                        <a:pt x="86" y="1688"/>
                      </a:lnTo>
                      <a:lnTo>
                        <a:pt x="84" y="1686"/>
                      </a:lnTo>
                      <a:lnTo>
                        <a:pt x="82" y="1688"/>
                      </a:lnTo>
                      <a:lnTo>
                        <a:pt x="78" y="1692"/>
                      </a:lnTo>
                      <a:lnTo>
                        <a:pt x="78" y="1692"/>
                      </a:lnTo>
                      <a:lnTo>
                        <a:pt x="102" y="1660"/>
                      </a:lnTo>
                      <a:lnTo>
                        <a:pt x="124" y="1624"/>
                      </a:lnTo>
                      <a:lnTo>
                        <a:pt x="136" y="1606"/>
                      </a:lnTo>
                      <a:lnTo>
                        <a:pt x="146" y="1586"/>
                      </a:lnTo>
                      <a:lnTo>
                        <a:pt x="154" y="1566"/>
                      </a:lnTo>
                      <a:lnTo>
                        <a:pt x="162" y="1544"/>
                      </a:lnTo>
                      <a:lnTo>
                        <a:pt x="162" y="1544"/>
                      </a:lnTo>
                      <a:lnTo>
                        <a:pt x="154" y="1546"/>
                      </a:lnTo>
                      <a:lnTo>
                        <a:pt x="148" y="1548"/>
                      </a:lnTo>
                      <a:lnTo>
                        <a:pt x="148" y="1548"/>
                      </a:lnTo>
                      <a:lnTo>
                        <a:pt x="146" y="1546"/>
                      </a:lnTo>
                      <a:lnTo>
                        <a:pt x="146" y="1544"/>
                      </a:lnTo>
                      <a:lnTo>
                        <a:pt x="146" y="1542"/>
                      </a:lnTo>
                      <a:lnTo>
                        <a:pt x="142" y="1542"/>
                      </a:lnTo>
                      <a:lnTo>
                        <a:pt x="142" y="1542"/>
                      </a:lnTo>
                      <a:lnTo>
                        <a:pt x="158" y="1516"/>
                      </a:lnTo>
                      <a:lnTo>
                        <a:pt x="164" y="1502"/>
                      </a:lnTo>
                      <a:lnTo>
                        <a:pt x="168" y="1484"/>
                      </a:lnTo>
                      <a:lnTo>
                        <a:pt x="168" y="1484"/>
                      </a:lnTo>
                      <a:lnTo>
                        <a:pt x="172" y="1484"/>
                      </a:lnTo>
                      <a:lnTo>
                        <a:pt x="172" y="1484"/>
                      </a:lnTo>
                      <a:lnTo>
                        <a:pt x="170" y="1480"/>
                      </a:lnTo>
                      <a:lnTo>
                        <a:pt x="168" y="1472"/>
                      </a:lnTo>
                      <a:lnTo>
                        <a:pt x="166" y="1466"/>
                      </a:lnTo>
                      <a:lnTo>
                        <a:pt x="164" y="1466"/>
                      </a:lnTo>
                      <a:lnTo>
                        <a:pt x="164" y="1466"/>
                      </a:lnTo>
                      <a:lnTo>
                        <a:pt x="162" y="1462"/>
                      </a:lnTo>
                      <a:lnTo>
                        <a:pt x="164" y="1458"/>
                      </a:lnTo>
                      <a:lnTo>
                        <a:pt x="168" y="1452"/>
                      </a:lnTo>
                      <a:lnTo>
                        <a:pt x="178" y="1440"/>
                      </a:lnTo>
                      <a:lnTo>
                        <a:pt x="178" y="1440"/>
                      </a:lnTo>
                      <a:lnTo>
                        <a:pt x="178" y="1440"/>
                      </a:lnTo>
                      <a:lnTo>
                        <a:pt x="176" y="1440"/>
                      </a:lnTo>
                      <a:lnTo>
                        <a:pt x="172" y="1444"/>
                      </a:lnTo>
                      <a:lnTo>
                        <a:pt x="168" y="1452"/>
                      </a:lnTo>
                      <a:lnTo>
                        <a:pt x="168" y="1452"/>
                      </a:lnTo>
                      <a:lnTo>
                        <a:pt x="166" y="1444"/>
                      </a:lnTo>
                      <a:lnTo>
                        <a:pt x="168" y="1430"/>
                      </a:lnTo>
                      <a:lnTo>
                        <a:pt x="168" y="1430"/>
                      </a:lnTo>
                      <a:lnTo>
                        <a:pt x="164" y="1430"/>
                      </a:lnTo>
                      <a:lnTo>
                        <a:pt x="160" y="1432"/>
                      </a:lnTo>
                      <a:lnTo>
                        <a:pt x="156" y="1436"/>
                      </a:lnTo>
                      <a:lnTo>
                        <a:pt x="152" y="1440"/>
                      </a:lnTo>
                      <a:lnTo>
                        <a:pt x="152" y="1440"/>
                      </a:lnTo>
                      <a:lnTo>
                        <a:pt x="156" y="1438"/>
                      </a:lnTo>
                      <a:lnTo>
                        <a:pt x="158" y="1438"/>
                      </a:lnTo>
                      <a:lnTo>
                        <a:pt x="156" y="1442"/>
                      </a:lnTo>
                      <a:lnTo>
                        <a:pt x="150" y="1448"/>
                      </a:lnTo>
                      <a:lnTo>
                        <a:pt x="140" y="1454"/>
                      </a:lnTo>
                      <a:lnTo>
                        <a:pt x="140" y="1454"/>
                      </a:lnTo>
                      <a:lnTo>
                        <a:pt x="132" y="1470"/>
                      </a:lnTo>
                      <a:lnTo>
                        <a:pt x="128" y="1480"/>
                      </a:lnTo>
                      <a:lnTo>
                        <a:pt x="122" y="1488"/>
                      </a:lnTo>
                      <a:lnTo>
                        <a:pt x="122" y="1488"/>
                      </a:lnTo>
                      <a:lnTo>
                        <a:pt x="122" y="1486"/>
                      </a:lnTo>
                      <a:lnTo>
                        <a:pt x="122" y="1482"/>
                      </a:lnTo>
                      <a:lnTo>
                        <a:pt x="126" y="1474"/>
                      </a:lnTo>
                      <a:lnTo>
                        <a:pt x="136" y="1456"/>
                      </a:lnTo>
                      <a:lnTo>
                        <a:pt x="136" y="1456"/>
                      </a:lnTo>
                      <a:lnTo>
                        <a:pt x="136" y="1454"/>
                      </a:lnTo>
                      <a:lnTo>
                        <a:pt x="134" y="1456"/>
                      </a:lnTo>
                      <a:lnTo>
                        <a:pt x="132" y="1458"/>
                      </a:lnTo>
                      <a:lnTo>
                        <a:pt x="126" y="1466"/>
                      </a:lnTo>
                      <a:lnTo>
                        <a:pt x="126" y="1466"/>
                      </a:lnTo>
                      <a:lnTo>
                        <a:pt x="126" y="1466"/>
                      </a:lnTo>
                      <a:lnTo>
                        <a:pt x="126" y="1462"/>
                      </a:lnTo>
                      <a:lnTo>
                        <a:pt x="130" y="1456"/>
                      </a:lnTo>
                      <a:lnTo>
                        <a:pt x="130" y="1456"/>
                      </a:lnTo>
                      <a:lnTo>
                        <a:pt x="130" y="1454"/>
                      </a:lnTo>
                      <a:lnTo>
                        <a:pt x="128" y="1456"/>
                      </a:lnTo>
                      <a:lnTo>
                        <a:pt x="128" y="1456"/>
                      </a:lnTo>
                      <a:lnTo>
                        <a:pt x="134" y="1438"/>
                      </a:lnTo>
                      <a:lnTo>
                        <a:pt x="140" y="1424"/>
                      </a:lnTo>
                      <a:lnTo>
                        <a:pt x="156" y="1400"/>
                      </a:lnTo>
                      <a:lnTo>
                        <a:pt x="156" y="1400"/>
                      </a:lnTo>
                      <a:lnTo>
                        <a:pt x="154" y="1398"/>
                      </a:lnTo>
                      <a:lnTo>
                        <a:pt x="152" y="1402"/>
                      </a:lnTo>
                      <a:lnTo>
                        <a:pt x="150" y="1406"/>
                      </a:lnTo>
                      <a:lnTo>
                        <a:pt x="150" y="1410"/>
                      </a:lnTo>
                      <a:lnTo>
                        <a:pt x="150" y="1410"/>
                      </a:lnTo>
                      <a:lnTo>
                        <a:pt x="148" y="1404"/>
                      </a:lnTo>
                      <a:lnTo>
                        <a:pt x="150" y="1398"/>
                      </a:lnTo>
                      <a:lnTo>
                        <a:pt x="154" y="1388"/>
                      </a:lnTo>
                      <a:lnTo>
                        <a:pt x="160" y="1378"/>
                      </a:lnTo>
                      <a:lnTo>
                        <a:pt x="162" y="1370"/>
                      </a:lnTo>
                      <a:lnTo>
                        <a:pt x="162" y="1364"/>
                      </a:lnTo>
                      <a:lnTo>
                        <a:pt x="162" y="1364"/>
                      </a:lnTo>
                      <a:lnTo>
                        <a:pt x="146" y="1372"/>
                      </a:lnTo>
                      <a:lnTo>
                        <a:pt x="138" y="1376"/>
                      </a:lnTo>
                      <a:lnTo>
                        <a:pt x="132" y="1382"/>
                      </a:lnTo>
                      <a:lnTo>
                        <a:pt x="132" y="1382"/>
                      </a:lnTo>
                      <a:lnTo>
                        <a:pt x="178" y="1310"/>
                      </a:lnTo>
                      <a:lnTo>
                        <a:pt x="226" y="1238"/>
                      </a:lnTo>
                      <a:lnTo>
                        <a:pt x="276" y="1170"/>
                      </a:lnTo>
                      <a:lnTo>
                        <a:pt x="330" y="1104"/>
                      </a:lnTo>
                      <a:lnTo>
                        <a:pt x="384" y="1038"/>
                      </a:lnTo>
                      <a:lnTo>
                        <a:pt x="440" y="974"/>
                      </a:lnTo>
                      <a:lnTo>
                        <a:pt x="498" y="912"/>
                      </a:lnTo>
                      <a:lnTo>
                        <a:pt x="558" y="850"/>
                      </a:lnTo>
                      <a:lnTo>
                        <a:pt x="558" y="850"/>
                      </a:lnTo>
                      <a:lnTo>
                        <a:pt x="622" y="788"/>
                      </a:lnTo>
                      <a:lnTo>
                        <a:pt x="686" y="728"/>
                      </a:lnTo>
                      <a:lnTo>
                        <a:pt x="686" y="728"/>
                      </a:lnTo>
                      <a:lnTo>
                        <a:pt x="716" y="700"/>
                      </a:lnTo>
                      <a:lnTo>
                        <a:pt x="748" y="674"/>
                      </a:lnTo>
                      <a:lnTo>
                        <a:pt x="814" y="622"/>
                      </a:lnTo>
                      <a:lnTo>
                        <a:pt x="882" y="572"/>
                      </a:lnTo>
                      <a:lnTo>
                        <a:pt x="950" y="522"/>
                      </a:lnTo>
                      <a:lnTo>
                        <a:pt x="950" y="522"/>
                      </a:lnTo>
                      <a:lnTo>
                        <a:pt x="1022" y="472"/>
                      </a:lnTo>
                      <a:lnTo>
                        <a:pt x="1092" y="426"/>
                      </a:lnTo>
                      <a:lnTo>
                        <a:pt x="1164" y="382"/>
                      </a:lnTo>
                      <a:lnTo>
                        <a:pt x="1238" y="342"/>
                      </a:lnTo>
                      <a:lnTo>
                        <a:pt x="1238" y="342"/>
                      </a:lnTo>
                      <a:lnTo>
                        <a:pt x="1304" y="308"/>
                      </a:lnTo>
                      <a:lnTo>
                        <a:pt x="1336" y="290"/>
                      </a:lnTo>
                      <a:lnTo>
                        <a:pt x="1370" y="272"/>
                      </a:lnTo>
                      <a:lnTo>
                        <a:pt x="1370" y="272"/>
                      </a:lnTo>
                      <a:lnTo>
                        <a:pt x="1374" y="274"/>
                      </a:lnTo>
                      <a:lnTo>
                        <a:pt x="1374" y="274"/>
                      </a:lnTo>
                      <a:lnTo>
                        <a:pt x="1368" y="276"/>
                      </a:lnTo>
                      <a:lnTo>
                        <a:pt x="1368" y="276"/>
                      </a:lnTo>
                      <a:close/>
                      <a:moveTo>
                        <a:pt x="1670" y="170"/>
                      </a:moveTo>
                      <a:lnTo>
                        <a:pt x="1670" y="170"/>
                      </a:lnTo>
                      <a:lnTo>
                        <a:pt x="1672" y="176"/>
                      </a:lnTo>
                      <a:lnTo>
                        <a:pt x="1674" y="178"/>
                      </a:lnTo>
                      <a:lnTo>
                        <a:pt x="1684" y="176"/>
                      </a:lnTo>
                      <a:lnTo>
                        <a:pt x="1684" y="176"/>
                      </a:lnTo>
                      <a:lnTo>
                        <a:pt x="1684" y="174"/>
                      </a:lnTo>
                      <a:lnTo>
                        <a:pt x="1680" y="172"/>
                      </a:lnTo>
                      <a:lnTo>
                        <a:pt x="1678" y="172"/>
                      </a:lnTo>
                      <a:lnTo>
                        <a:pt x="1678" y="170"/>
                      </a:lnTo>
                      <a:lnTo>
                        <a:pt x="1678" y="170"/>
                      </a:lnTo>
                      <a:lnTo>
                        <a:pt x="1674" y="170"/>
                      </a:lnTo>
                      <a:lnTo>
                        <a:pt x="1670" y="170"/>
                      </a:lnTo>
                      <a:lnTo>
                        <a:pt x="1670" y="170"/>
                      </a:lnTo>
                      <a:close/>
                      <a:moveTo>
                        <a:pt x="2088" y="292"/>
                      </a:moveTo>
                      <a:lnTo>
                        <a:pt x="2088" y="292"/>
                      </a:lnTo>
                      <a:lnTo>
                        <a:pt x="2094" y="292"/>
                      </a:lnTo>
                      <a:lnTo>
                        <a:pt x="2100" y="292"/>
                      </a:lnTo>
                      <a:lnTo>
                        <a:pt x="2108" y="292"/>
                      </a:lnTo>
                      <a:lnTo>
                        <a:pt x="2114" y="288"/>
                      </a:lnTo>
                      <a:lnTo>
                        <a:pt x="2114" y="288"/>
                      </a:lnTo>
                      <a:lnTo>
                        <a:pt x="2096" y="288"/>
                      </a:lnTo>
                      <a:lnTo>
                        <a:pt x="2090" y="290"/>
                      </a:lnTo>
                      <a:lnTo>
                        <a:pt x="2088" y="290"/>
                      </a:lnTo>
                      <a:lnTo>
                        <a:pt x="2088" y="292"/>
                      </a:lnTo>
                      <a:lnTo>
                        <a:pt x="2088" y="292"/>
                      </a:lnTo>
                      <a:close/>
                      <a:moveTo>
                        <a:pt x="1254" y="342"/>
                      </a:moveTo>
                      <a:lnTo>
                        <a:pt x="1254" y="342"/>
                      </a:lnTo>
                      <a:lnTo>
                        <a:pt x="1266" y="332"/>
                      </a:lnTo>
                      <a:lnTo>
                        <a:pt x="1266" y="332"/>
                      </a:lnTo>
                      <a:lnTo>
                        <a:pt x="1250" y="340"/>
                      </a:lnTo>
                      <a:lnTo>
                        <a:pt x="1242" y="344"/>
                      </a:lnTo>
                      <a:lnTo>
                        <a:pt x="1242" y="346"/>
                      </a:lnTo>
                      <a:lnTo>
                        <a:pt x="1244" y="346"/>
                      </a:lnTo>
                      <a:lnTo>
                        <a:pt x="1254" y="342"/>
                      </a:lnTo>
                      <a:lnTo>
                        <a:pt x="1254" y="342"/>
                      </a:lnTo>
                      <a:close/>
                      <a:moveTo>
                        <a:pt x="2162" y="338"/>
                      </a:moveTo>
                      <a:lnTo>
                        <a:pt x="2162" y="338"/>
                      </a:lnTo>
                      <a:lnTo>
                        <a:pt x="2172" y="336"/>
                      </a:lnTo>
                      <a:lnTo>
                        <a:pt x="2176" y="334"/>
                      </a:lnTo>
                      <a:lnTo>
                        <a:pt x="2180" y="330"/>
                      </a:lnTo>
                      <a:lnTo>
                        <a:pt x="2180" y="330"/>
                      </a:lnTo>
                      <a:lnTo>
                        <a:pt x="2168" y="332"/>
                      </a:lnTo>
                      <a:lnTo>
                        <a:pt x="2164" y="334"/>
                      </a:lnTo>
                      <a:lnTo>
                        <a:pt x="2162" y="338"/>
                      </a:lnTo>
                      <a:lnTo>
                        <a:pt x="2162" y="338"/>
                      </a:lnTo>
                      <a:close/>
                      <a:moveTo>
                        <a:pt x="1208" y="362"/>
                      </a:moveTo>
                      <a:lnTo>
                        <a:pt x="1208" y="362"/>
                      </a:lnTo>
                      <a:lnTo>
                        <a:pt x="1210" y="362"/>
                      </a:lnTo>
                      <a:lnTo>
                        <a:pt x="1214" y="360"/>
                      </a:lnTo>
                      <a:lnTo>
                        <a:pt x="1216" y="360"/>
                      </a:lnTo>
                      <a:lnTo>
                        <a:pt x="1218" y="356"/>
                      </a:lnTo>
                      <a:lnTo>
                        <a:pt x="1218" y="356"/>
                      </a:lnTo>
                      <a:lnTo>
                        <a:pt x="1210" y="358"/>
                      </a:lnTo>
                      <a:lnTo>
                        <a:pt x="1208" y="362"/>
                      </a:lnTo>
                      <a:lnTo>
                        <a:pt x="1208" y="362"/>
                      </a:lnTo>
                      <a:lnTo>
                        <a:pt x="1208" y="362"/>
                      </a:lnTo>
                      <a:close/>
                      <a:moveTo>
                        <a:pt x="1390" y="608"/>
                      </a:moveTo>
                      <a:lnTo>
                        <a:pt x="1390" y="608"/>
                      </a:lnTo>
                      <a:lnTo>
                        <a:pt x="1402" y="602"/>
                      </a:lnTo>
                      <a:lnTo>
                        <a:pt x="1408" y="600"/>
                      </a:lnTo>
                      <a:lnTo>
                        <a:pt x="1408" y="600"/>
                      </a:lnTo>
                      <a:lnTo>
                        <a:pt x="1400" y="602"/>
                      </a:lnTo>
                      <a:lnTo>
                        <a:pt x="1394" y="606"/>
                      </a:lnTo>
                      <a:lnTo>
                        <a:pt x="1388" y="608"/>
                      </a:lnTo>
                      <a:lnTo>
                        <a:pt x="1388" y="610"/>
                      </a:lnTo>
                      <a:lnTo>
                        <a:pt x="1390" y="608"/>
                      </a:lnTo>
                      <a:lnTo>
                        <a:pt x="1390" y="608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1271" name="Freeform 247"/>
                <p:cNvSpPr>
                  <a:spLocks/>
                </p:cNvSpPr>
                <p:nvPr userDrawn="1"/>
              </p:nvSpPr>
              <p:spPr bwMode="auto">
                <a:xfrm>
                  <a:off x="3665" y="189"/>
                  <a:ext cx="10" cy="3"/>
                </a:xfrm>
                <a:custGeom>
                  <a:avLst/>
                  <a:gdLst/>
                  <a:ahLst/>
                  <a:cxnLst>
                    <a:cxn ang="0">
                      <a:pos x="36" y="0"/>
                    </a:cxn>
                    <a:cxn ang="0">
                      <a:pos x="36" y="0"/>
                    </a:cxn>
                    <a:cxn ang="0">
                      <a:pos x="28" y="6"/>
                    </a:cxn>
                    <a:cxn ang="0">
                      <a:pos x="20" y="10"/>
                    </a:cxn>
                    <a:cxn ang="0">
                      <a:pos x="10" y="12"/>
                    </a:cxn>
                    <a:cxn ang="0">
                      <a:pos x="0" y="14"/>
                    </a:cxn>
                    <a:cxn ang="0">
                      <a:pos x="0" y="14"/>
                    </a:cxn>
                    <a:cxn ang="0">
                      <a:pos x="0" y="12"/>
                    </a:cxn>
                    <a:cxn ang="0">
                      <a:pos x="4" y="8"/>
                    </a:cxn>
                    <a:cxn ang="0">
                      <a:pos x="14" y="4"/>
                    </a:cxn>
                    <a:cxn ang="0">
                      <a:pos x="36" y="0"/>
                    </a:cxn>
                    <a:cxn ang="0">
                      <a:pos x="36" y="0"/>
                    </a:cxn>
                  </a:cxnLst>
                  <a:rect l="0" t="0" r="r" b="b"/>
                  <a:pathLst>
                    <a:path w="36" h="14">
                      <a:moveTo>
                        <a:pt x="36" y="0"/>
                      </a:moveTo>
                      <a:lnTo>
                        <a:pt x="36" y="0"/>
                      </a:lnTo>
                      <a:lnTo>
                        <a:pt x="28" y="6"/>
                      </a:lnTo>
                      <a:lnTo>
                        <a:pt x="20" y="10"/>
                      </a:lnTo>
                      <a:lnTo>
                        <a:pt x="10" y="12"/>
                      </a:lnTo>
                      <a:lnTo>
                        <a:pt x="0" y="14"/>
                      </a:lnTo>
                      <a:lnTo>
                        <a:pt x="0" y="14"/>
                      </a:lnTo>
                      <a:lnTo>
                        <a:pt x="0" y="12"/>
                      </a:lnTo>
                      <a:lnTo>
                        <a:pt x="4" y="8"/>
                      </a:lnTo>
                      <a:lnTo>
                        <a:pt x="14" y="4"/>
                      </a:lnTo>
                      <a:lnTo>
                        <a:pt x="36" y="0"/>
                      </a:lnTo>
                      <a:lnTo>
                        <a:pt x="36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1272" name="Freeform 248"/>
                <p:cNvSpPr>
                  <a:spLocks/>
                </p:cNvSpPr>
                <p:nvPr userDrawn="1"/>
              </p:nvSpPr>
              <p:spPr bwMode="auto">
                <a:xfrm>
                  <a:off x="4039" y="213"/>
                  <a:ext cx="9" cy="4"/>
                </a:xfrm>
                <a:custGeom>
                  <a:avLst/>
                  <a:gdLst/>
                  <a:ahLst/>
                  <a:cxnLst>
                    <a:cxn ang="0">
                      <a:pos x="32" y="0"/>
                    </a:cxn>
                    <a:cxn ang="0">
                      <a:pos x="32" y="0"/>
                    </a:cxn>
                    <a:cxn ang="0">
                      <a:pos x="32" y="2"/>
                    </a:cxn>
                    <a:cxn ang="0">
                      <a:pos x="32" y="4"/>
                    </a:cxn>
                    <a:cxn ang="0">
                      <a:pos x="34" y="6"/>
                    </a:cxn>
                    <a:cxn ang="0">
                      <a:pos x="34" y="8"/>
                    </a:cxn>
                    <a:cxn ang="0">
                      <a:pos x="34" y="8"/>
                    </a:cxn>
                    <a:cxn ang="0">
                      <a:pos x="0" y="14"/>
                    </a:cxn>
                    <a:cxn ang="0">
                      <a:pos x="0" y="14"/>
                    </a:cxn>
                    <a:cxn ang="0">
                      <a:pos x="8" y="10"/>
                    </a:cxn>
                    <a:cxn ang="0">
                      <a:pos x="14" y="6"/>
                    </a:cxn>
                    <a:cxn ang="0">
                      <a:pos x="20" y="2"/>
                    </a:cxn>
                    <a:cxn ang="0">
                      <a:pos x="32" y="0"/>
                    </a:cxn>
                    <a:cxn ang="0">
                      <a:pos x="32" y="0"/>
                    </a:cxn>
                  </a:cxnLst>
                  <a:rect l="0" t="0" r="r" b="b"/>
                  <a:pathLst>
                    <a:path w="34" h="14">
                      <a:moveTo>
                        <a:pt x="32" y="0"/>
                      </a:moveTo>
                      <a:lnTo>
                        <a:pt x="32" y="0"/>
                      </a:lnTo>
                      <a:lnTo>
                        <a:pt x="32" y="2"/>
                      </a:lnTo>
                      <a:lnTo>
                        <a:pt x="32" y="4"/>
                      </a:lnTo>
                      <a:lnTo>
                        <a:pt x="34" y="6"/>
                      </a:lnTo>
                      <a:lnTo>
                        <a:pt x="34" y="8"/>
                      </a:lnTo>
                      <a:lnTo>
                        <a:pt x="34" y="8"/>
                      </a:lnTo>
                      <a:lnTo>
                        <a:pt x="0" y="14"/>
                      </a:lnTo>
                      <a:lnTo>
                        <a:pt x="0" y="14"/>
                      </a:lnTo>
                      <a:lnTo>
                        <a:pt x="8" y="10"/>
                      </a:lnTo>
                      <a:lnTo>
                        <a:pt x="14" y="6"/>
                      </a:lnTo>
                      <a:lnTo>
                        <a:pt x="20" y="2"/>
                      </a:lnTo>
                      <a:lnTo>
                        <a:pt x="32" y="0"/>
                      </a:lnTo>
                      <a:lnTo>
                        <a:pt x="3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1273" name="Freeform 249"/>
                <p:cNvSpPr>
                  <a:spLocks noEditPoints="1"/>
                </p:cNvSpPr>
                <p:nvPr userDrawn="1"/>
              </p:nvSpPr>
              <p:spPr bwMode="auto">
                <a:xfrm>
                  <a:off x="3750" y="227"/>
                  <a:ext cx="189" cy="169"/>
                </a:xfrm>
                <a:custGeom>
                  <a:avLst/>
                  <a:gdLst/>
                  <a:ahLst/>
                  <a:cxnLst>
                    <a:cxn ang="0">
                      <a:pos x="702" y="30"/>
                    </a:cxn>
                    <a:cxn ang="0">
                      <a:pos x="702" y="68"/>
                    </a:cxn>
                    <a:cxn ang="0">
                      <a:pos x="688" y="118"/>
                    </a:cxn>
                    <a:cxn ang="0">
                      <a:pos x="686" y="132"/>
                    </a:cxn>
                    <a:cxn ang="0">
                      <a:pos x="678" y="180"/>
                    </a:cxn>
                    <a:cxn ang="0">
                      <a:pos x="670" y="198"/>
                    </a:cxn>
                    <a:cxn ang="0">
                      <a:pos x="644" y="236"/>
                    </a:cxn>
                    <a:cxn ang="0">
                      <a:pos x="636" y="232"/>
                    </a:cxn>
                    <a:cxn ang="0">
                      <a:pos x="624" y="288"/>
                    </a:cxn>
                    <a:cxn ang="0">
                      <a:pos x="608" y="322"/>
                    </a:cxn>
                    <a:cxn ang="0">
                      <a:pos x="590" y="294"/>
                    </a:cxn>
                    <a:cxn ang="0">
                      <a:pos x="560" y="324"/>
                    </a:cxn>
                    <a:cxn ang="0">
                      <a:pos x="580" y="318"/>
                    </a:cxn>
                    <a:cxn ang="0">
                      <a:pos x="588" y="346"/>
                    </a:cxn>
                    <a:cxn ang="0">
                      <a:pos x="498" y="380"/>
                    </a:cxn>
                    <a:cxn ang="0">
                      <a:pos x="466" y="384"/>
                    </a:cxn>
                    <a:cxn ang="0">
                      <a:pos x="328" y="458"/>
                    </a:cxn>
                    <a:cxn ang="0">
                      <a:pos x="330" y="452"/>
                    </a:cxn>
                    <a:cxn ang="0">
                      <a:pos x="278" y="462"/>
                    </a:cxn>
                    <a:cxn ang="0">
                      <a:pos x="260" y="488"/>
                    </a:cxn>
                    <a:cxn ang="0">
                      <a:pos x="224" y="516"/>
                    </a:cxn>
                    <a:cxn ang="0">
                      <a:pos x="176" y="544"/>
                    </a:cxn>
                    <a:cxn ang="0">
                      <a:pos x="134" y="576"/>
                    </a:cxn>
                    <a:cxn ang="0">
                      <a:pos x="90" y="606"/>
                    </a:cxn>
                    <a:cxn ang="0">
                      <a:pos x="32" y="644"/>
                    </a:cxn>
                    <a:cxn ang="0">
                      <a:pos x="26" y="630"/>
                    </a:cxn>
                    <a:cxn ang="0">
                      <a:pos x="40" y="614"/>
                    </a:cxn>
                    <a:cxn ang="0">
                      <a:pos x="30" y="592"/>
                    </a:cxn>
                    <a:cxn ang="0">
                      <a:pos x="30" y="588"/>
                    </a:cxn>
                    <a:cxn ang="0">
                      <a:pos x="20" y="578"/>
                    </a:cxn>
                    <a:cxn ang="0">
                      <a:pos x="32" y="548"/>
                    </a:cxn>
                    <a:cxn ang="0">
                      <a:pos x="40" y="524"/>
                    </a:cxn>
                    <a:cxn ang="0">
                      <a:pos x="64" y="488"/>
                    </a:cxn>
                    <a:cxn ang="0">
                      <a:pos x="112" y="450"/>
                    </a:cxn>
                    <a:cxn ang="0">
                      <a:pos x="140" y="438"/>
                    </a:cxn>
                    <a:cxn ang="0">
                      <a:pos x="116" y="434"/>
                    </a:cxn>
                    <a:cxn ang="0">
                      <a:pos x="164" y="380"/>
                    </a:cxn>
                    <a:cxn ang="0">
                      <a:pos x="196" y="360"/>
                    </a:cxn>
                    <a:cxn ang="0">
                      <a:pos x="232" y="334"/>
                    </a:cxn>
                    <a:cxn ang="0">
                      <a:pos x="276" y="320"/>
                    </a:cxn>
                    <a:cxn ang="0">
                      <a:pos x="314" y="308"/>
                    </a:cxn>
                    <a:cxn ang="0">
                      <a:pos x="340" y="252"/>
                    </a:cxn>
                    <a:cxn ang="0">
                      <a:pos x="370" y="248"/>
                    </a:cxn>
                    <a:cxn ang="0">
                      <a:pos x="374" y="234"/>
                    </a:cxn>
                    <a:cxn ang="0">
                      <a:pos x="402" y="210"/>
                    </a:cxn>
                    <a:cxn ang="0">
                      <a:pos x="474" y="106"/>
                    </a:cxn>
                    <a:cxn ang="0">
                      <a:pos x="534" y="84"/>
                    </a:cxn>
                    <a:cxn ang="0">
                      <a:pos x="622" y="40"/>
                    </a:cxn>
                    <a:cxn ang="0">
                      <a:pos x="576" y="50"/>
                    </a:cxn>
                    <a:cxn ang="0">
                      <a:pos x="436" y="90"/>
                    </a:cxn>
                    <a:cxn ang="0">
                      <a:pos x="422" y="72"/>
                    </a:cxn>
                    <a:cxn ang="0">
                      <a:pos x="414" y="90"/>
                    </a:cxn>
                    <a:cxn ang="0">
                      <a:pos x="350" y="108"/>
                    </a:cxn>
                    <a:cxn ang="0">
                      <a:pos x="342" y="82"/>
                    </a:cxn>
                    <a:cxn ang="0">
                      <a:pos x="434" y="60"/>
                    </a:cxn>
                    <a:cxn ang="0">
                      <a:pos x="492" y="60"/>
                    </a:cxn>
                    <a:cxn ang="0">
                      <a:pos x="554" y="32"/>
                    </a:cxn>
                    <a:cxn ang="0">
                      <a:pos x="698" y="2"/>
                    </a:cxn>
                    <a:cxn ang="0">
                      <a:pos x="664" y="26"/>
                    </a:cxn>
                    <a:cxn ang="0">
                      <a:pos x="610" y="28"/>
                    </a:cxn>
                    <a:cxn ang="0">
                      <a:pos x="552" y="44"/>
                    </a:cxn>
                    <a:cxn ang="0">
                      <a:pos x="584" y="278"/>
                    </a:cxn>
                    <a:cxn ang="0">
                      <a:pos x="236" y="494"/>
                    </a:cxn>
                  </a:cxnLst>
                  <a:rect l="0" t="0" r="r" b="b"/>
                  <a:pathLst>
                    <a:path w="714" h="644">
                      <a:moveTo>
                        <a:pt x="706" y="0"/>
                      </a:moveTo>
                      <a:lnTo>
                        <a:pt x="706" y="0"/>
                      </a:lnTo>
                      <a:lnTo>
                        <a:pt x="708" y="2"/>
                      </a:lnTo>
                      <a:lnTo>
                        <a:pt x="706" y="6"/>
                      </a:lnTo>
                      <a:lnTo>
                        <a:pt x="706" y="12"/>
                      </a:lnTo>
                      <a:lnTo>
                        <a:pt x="706" y="18"/>
                      </a:lnTo>
                      <a:lnTo>
                        <a:pt x="706" y="18"/>
                      </a:lnTo>
                      <a:lnTo>
                        <a:pt x="702" y="20"/>
                      </a:lnTo>
                      <a:lnTo>
                        <a:pt x="696" y="24"/>
                      </a:lnTo>
                      <a:lnTo>
                        <a:pt x="696" y="24"/>
                      </a:lnTo>
                      <a:lnTo>
                        <a:pt x="702" y="24"/>
                      </a:lnTo>
                      <a:lnTo>
                        <a:pt x="704" y="26"/>
                      </a:lnTo>
                      <a:lnTo>
                        <a:pt x="702" y="30"/>
                      </a:lnTo>
                      <a:lnTo>
                        <a:pt x="702" y="30"/>
                      </a:lnTo>
                      <a:lnTo>
                        <a:pt x="706" y="32"/>
                      </a:lnTo>
                      <a:lnTo>
                        <a:pt x="708" y="30"/>
                      </a:lnTo>
                      <a:lnTo>
                        <a:pt x="708" y="28"/>
                      </a:lnTo>
                      <a:lnTo>
                        <a:pt x="708" y="26"/>
                      </a:lnTo>
                      <a:lnTo>
                        <a:pt x="708" y="26"/>
                      </a:lnTo>
                      <a:lnTo>
                        <a:pt x="712" y="28"/>
                      </a:lnTo>
                      <a:lnTo>
                        <a:pt x="714" y="30"/>
                      </a:lnTo>
                      <a:lnTo>
                        <a:pt x="714" y="38"/>
                      </a:lnTo>
                      <a:lnTo>
                        <a:pt x="710" y="46"/>
                      </a:lnTo>
                      <a:lnTo>
                        <a:pt x="704" y="50"/>
                      </a:lnTo>
                      <a:lnTo>
                        <a:pt x="704" y="50"/>
                      </a:lnTo>
                      <a:lnTo>
                        <a:pt x="706" y="54"/>
                      </a:lnTo>
                      <a:lnTo>
                        <a:pt x="706" y="58"/>
                      </a:lnTo>
                      <a:lnTo>
                        <a:pt x="702" y="68"/>
                      </a:lnTo>
                      <a:lnTo>
                        <a:pt x="698" y="78"/>
                      </a:lnTo>
                      <a:lnTo>
                        <a:pt x="698" y="82"/>
                      </a:lnTo>
                      <a:lnTo>
                        <a:pt x="698" y="86"/>
                      </a:lnTo>
                      <a:lnTo>
                        <a:pt x="698" y="86"/>
                      </a:lnTo>
                      <a:lnTo>
                        <a:pt x="696" y="88"/>
                      </a:lnTo>
                      <a:lnTo>
                        <a:pt x="692" y="94"/>
                      </a:lnTo>
                      <a:lnTo>
                        <a:pt x="688" y="106"/>
                      </a:lnTo>
                      <a:lnTo>
                        <a:pt x="688" y="106"/>
                      </a:lnTo>
                      <a:lnTo>
                        <a:pt x="692" y="110"/>
                      </a:lnTo>
                      <a:lnTo>
                        <a:pt x="694" y="114"/>
                      </a:lnTo>
                      <a:lnTo>
                        <a:pt x="694" y="120"/>
                      </a:lnTo>
                      <a:lnTo>
                        <a:pt x="694" y="120"/>
                      </a:lnTo>
                      <a:lnTo>
                        <a:pt x="690" y="118"/>
                      </a:lnTo>
                      <a:lnTo>
                        <a:pt x="688" y="118"/>
                      </a:lnTo>
                      <a:lnTo>
                        <a:pt x="688" y="118"/>
                      </a:lnTo>
                      <a:lnTo>
                        <a:pt x="686" y="122"/>
                      </a:lnTo>
                      <a:lnTo>
                        <a:pt x="688" y="126"/>
                      </a:lnTo>
                      <a:lnTo>
                        <a:pt x="690" y="126"/>
                      </a:lnTo>
                      <a:lnTo>
                        <a:pt x="694" y="124"/>
                      </a:lnTo>
                      <a:lnTo>
                        <a:pt x="694" y="124"/>
                      </a:lnTo>
                      <a:lnTo>
                        <a:pt x="694" y="128"/>
                      </a:lnTo>
                      <a:lnTo>
                        <a:pt x="694" y="132"/>
                      </a:lnTo>
                      <a:lnTo>
                        <a:pt x="692" y="136"/>
                      </a:lnTo>
                      <a:lnTo>
                        <a:pt x="694" y="140"/>
                      </a:lnTo>
                      <a:lnTo>
                        <a:pt x="694" y="140"/>
                      </a:lnTo>
                      <a:lnTo>
                        <a:pt x="688" y="138"/>
                      </a:lnTo>
                      <a:lnTo>
                        <a:pt x="686" y="132"/>
                      </a:lnTo>
                      <a:lnTo>
                        <a:pt x="686" y="132"/>
                      </a:lnTo>
                      <a:lnTo>
                        <a:pt x="680" y="138"/>
                      </a:lnTo>
                      <a:lnTo>
                        <a:pt x="678" y="138"/>
                      </a:lnTo>
                      <a:lnTo>
                        <a:pt x="674" y="136"/>
                      </a:lnTo>
                      <a:lnTo>
                        <a:pt x="674" y="136"/>
                      </a:lnTo>
                      <a:lnTo>
                        <a:pt x="676" y="144"/>
                      </a:lnTo>
                      <a:lnTo>
                        <a:pt x="674" y="150"/>
                      </a:lnTo>
                      <a:lnTo>
                        <a:pt x="674" y="150"/>
                      </a:lnTo>
                      <a:lnTo>
                        <a:pt x="676" y="152"/>
                      </a:lnTo>
                      <a:lnTo>
                        <a:pt x="682" y="154"/>
                      </a:lnTo>
                      <a:lnTo>
                        <a:pt x="682" y="154"/>
                      </a:lnTo>
                      <a:lnTo>
                        <a:pt x="680" y="166"/>
                      </a:lnTo>
                      <a:lnTo>
                        <a:pt x="680" y="174"/>
                      </a:lnTo>
                      <a:lnTo>
                        <a:pt x="678" y="180"/>
                      </a:lnTo>
                      <a:lnTo>
                        <a:pt x="678" y="180"/>
                      </a:lnTo>
                      <a:lnTo>
                        <a:pt x="674" y="180"/>
                      </a:lnTo>
                      <a:lnTo>
                        <a:pt x="674" y="178"/>
                      </a:lnTo>
                      <a:lnTo>
                        <a:pt x="672" y="176"/>
                      </a:lnTo>
                      <a:lnTo>
                        <a:pt x="670" y="174"/>
                      </a:lnTo>
                      <a:lnTo>
                        <a:pt x="670" y="174"/>
                      </a:lnTo>
                      <a:lnTo>
                        <a:pt x="670" y="178"/>
                      </a:lnTo>
                      <a:lnTo>
                        <a:pt x="670" y="182"/>
                      </a:lnTo>
                      <a:lnTo>
                        <a:pt x="674" y="192"/>
                      </a:lnTo>
                      <a:lnTo>
                        <a:pt x="674" y="192"/>
                      </a:lnTo>
                      <a:lnTo>
                        <a:pt x="672" y="194"/>
                      </a:lnTo>
                      <a:lnTo>
                        <a:pt x="668" y="194"/>
                      </a:lnTo>
                      <a:lnTo>
                        <a:pt x="668" y="194"/>
                      </a:lnTo>
                      <a:lnTo>
                        <a:pt x="670" y="196"/>
                      </a:lnTo>
                      <a:lnTo>
                        <a:pt x="670" y="198"/>
                      </a:lnTo>
                      <a:lnTo>
                        <a:pt x="672" y="196"/>
                      </a:lnTo>
                      <a:lnTo>
                        <a:pt x="674" y="198"/>
                      </a:lnTo>
                      <a:lnTo>
                        <a:pt x="674" y="198"/>
                      </a:lnTo>
                      <a:lnTo>
                        <a:pt x="672" y="204"/>
                      </a:lnTo>
                      <a:lnTo>
                        <a:pt x="668" y="206"/>
                      </a:lnTo>
                      <a:lnTo>
                        <a:pt x="656" y="212"/>
                      </a:lnTo>
                      <a:lnTo>
                        <a:pt x="656" y="212"/>
                      </a:lnTo>
                      <a:lnTo>
                        <a:pt x="660" y="220"/>
                      </a:lnTo>
                      <a:lnTo>
                        <a:pt x="658" y="230"/>
                      </a:lnTo>
                      <a:lnTo>
                        <a:pt x="658" y="230"/>
                      </a:lnTo>
                      <a:lnTo>
                        <a:pt x="648" y="232"/>
                      </a:lnTo>
                      <a:lnTo>
                        <a:pt x="646" y="234"/>
                      </a:lnTo>
                      <a:lnTo>
                        <a:pt x="644" y="236"/>
                      </a:lnTo>
                      <a:lnTo>
                        <a:pt x="644" y="236"/>
                      </a:lnTo>
                      <a:lnTo>
                        <a:pt x="640" y="234"/>
                      </a:lnTo>
                      <a:lnTo>
                        <a:pt x="638" y="230"/>
                      </a:lnTo>
                      <a:lnTo>
                        <a:pt x="636" y="226"/>
                      </a:lnTo>
                      <a:lnTo>
                        <a:pt x="636" y="220"/>
                      </a:lnTo>
                      <a:lnTo>
                        <a:pt x="636" y="220"/>
                      </a:lnTo>
                      <a:lnTo>
                        <a:pt x="634" y="220"/>
                      </a:lnTo>
                      <a:lnTo>
                        <a:pt x="632" y="222"/>
                      </a:lnTo>
                      <a:lnTo>
                        <a:pt x="630" y="222"/>
                      </a:lnTo>
                      <a:lnTo>
                        <a:pt x="628" y="220"/>
                      </a:lnTo>
                      <a:lnTo>
                        <a:pt x="628" y="220"/>
                      </a:lnTo>
                      <a:lnTo>
                        <a:pt x="628" y="226"/>
                      </a:lnTo>
                      <a:lnTo>
                        <a:pt x="630" y="228"/>
                      </a:lnTo>
                      <a:lnTo>
                        <a:pt x="636" y="232"/>
                      </a:lnTo>
                      <a:lnTo>
                        <a:pt x="636" y="232"/>
                      </a:lnTo>
                      <a:lnTo>
                        <a:pt x="634" y="236"/>
                      </a:lnTo>
                      <a:lnTo>
                        <a:pt x="630" y="234"/>
                      </a:lnTo>
                      <a:lnTo>
                        <a:pt x="628" y="230"/>
                      </a:lnTo>
                      <a:lnTo>
                        <a:pt x="624" y="228"/>
                      </a:lnTo>
                      <a:lnTo>
                        <a:pt x="624" y="228"/>
                      </a:lnTo>
                      <a:lnTo>
                        <a:pt x="618" y="236"/>
                      </a:lnTo>
                      <a:lnTo>
                        <a:pt x="616" y="244"/>
                      </a:lnTo>
                      <a:lnTo>
                        <a:pt x="616" y="254"/>
                      </a:lnTo>
                      <a:lnTo>
                        <a:pt x="620" y="262"/>
                      </a:lnTo>
                      <a:lnTo>
                        <a:pt x="624" y="278"/>
                      </a:lnTo>
                      <a:lnTo>
                        <a:pt x="624" y="286"/>
                      </a:lnTo>
                      <a:lnTo>
                        <a:pt x="620" y="294"/>
                      </a:lnTo>
                      <a:lnTo>
                        <a:pt x="620" y="294"/>
                      </a:lnTo>
                      <a:lnTo>
                        <a:pt x="624" y="288"/>
                      </a:lnTo>
                      <a:lnTo>
                        <a:pt x="624" y="288"/>
                      </a:lnTo>
                      <a:lnTo>
                        <a:pt x="624" y="292"/>
                      </a:lnTo>
                      <a:lnTo>
                        <a:pt x="624" y="298"/>
                      </a:lnTo>
                      <a:lnTo>
                        <a:pt x="622" y="306"/>
                      </a:lnTo>
                      <a:lnTo>
                        <a:pt x="618" y="316"/>
                      </a:lnTo>
                      <a:lnTo>
                        <a:pt x="616" y="322"/>
                      </a:lnTo>
                      <a:lnTo>
                        <a:pt x="616" y="322"/>
                      </a:lnTo>
                      <a:lnTo>
                        <a:pt x="614" y="322"/>
                      </a:lnTo>
                      <a:lnTo>
                        <a:pt x="612" y="322"/>
                      </a:lnTo>
                      <a:lnTo>
                        <a:pt x="610" y="316"/>
                      </a:lnTo>
                      <a:lnTo>
                        <a:pt x="610" y="316"/>
                      </a:lnTo>
                      <a:lnTo>
                        <a:pt x="608" y="316"/>
                      </a:lnTo>
                      <a:lnTo>
                        <a:pt x="608" y="318"/>
                      </a:lnTo>
                      <a:lnTo>
                        <a:pt x="608" y="322"/>
                      </a:lnTo>
                      <a:lnTo>
                        <a:pt x="606" y="322"/>
                      </a:lnTo>
                      <a:lnTo>
                        <a:pt x="606" y="322"/>
                      </a:lnTo>
                      <a:lnTo>
                        <a:pt x="602" y="320"/>
                      </a:lnTo>
                      <a:lnTo>
                        <a:pt x="598" y="318"/>
                      </a:lnTo>
                      <a:lnTo>
                        <a:pt x="598" y="318"/>
                      </a:lnTo>
                      <a:lnTo>
                        <a:pt x="596" y="312"/>
                      </a:lnTo>
                      <a:lnTo>
                        <a:pt x="598" y="306"/>
                      </a:lnTo>
                      <a:lnTo>
                        <a:pt x="600" y="300"/>
                      </a:lnTo>
                      <a:lnTo>
                        <a:pt x="598" y="292"/>
                      </a:lnTo>
                      <a:lnTo>
                        <a:pt x="598" y="292"/>
                      </a:lnTo>
                      <a:lnTo>
                        <a:pt x="596" y="292"/>
                      </a:lnTo>
                      <a:lnTo>
                        <a:pt x="596" y="290"/>
                      </a:lnTo>
                      <a:lnTo>
                        <a:pt x="596" y="290"/>
                      </a:lnTo>
                      <a:lnTo>
                        <a:pt x="590" y="294"/>
                      </a:lnTo>
                      <a:lnTo>
                        <a:pt x="586" y="296"/>
                      </a:lnTo>
                      <a:lnTo>
                        <a:pt x="586" y="296"/>
                      </a:lnTo>
                      <a:lnTo>
                        <a:pt x="588" y="302"/>
                      </a:lnTo>
                      <a:lnTo>
                        <a:pt x="586" y="306"/>
                      </a:lnTo>
                      <a:lnTo>
                        <a:pt x="586" y="310"/>
                      </a:lnTo>
                      <a:lnTo>
                        <a:pt x="582" y="312"/>
                      </a:lnTo>
                      <a:lnTo>
                        <a:pt x="574" y="314"/>
                      </a:lnTo>
                      <a:lnTo>
                        <a:pt x="564" y="316"/>
                      </a:lnTo>
                      <a:lnTo>
                        <a:pt x="564" y="316"/>
                      </a:lnTo>
                      <a:lnTo>
                        <a:pt x="566" y="316"/>
                      </a:lnTo>
                      <a:lnTo>
                        <a:pt x="568" y="316"/>
                      </a:lnTo>
                      <a:lnTo>
                        <a:pt x="572" y="316"/>
                      </a:lnTo>
                      <a:lnTo>
                        <a:pt x="572" y="316"/>
                      </a:lnTo>
                      <a:lnTo>
                        <a:pt x="560" y="324"/>
                      </a:lnTo>
                      <a:lnTo>
                        <a:pt x="554" y="326"/>
                      </a:lnTo>
                      <a:lnTo>
                        <a:pt x="548" y="324"/>
                      </a:lnTo>
                      <a:lnTo>
                        <a:pt x="548" y="324"/>
                      </a:lnTo>
                      <a:lnTo>
                        <a:pt x="548" y="328"/>
                      </a:lnTo>
                      <a:lnTo>
                        <a:pt x="550" y="330"/>
                      </a:lnTo>
                      <a:lnTo>
                        <a:pt x="554" y="330"/>
                      </a:lnTo>
                      <a:lnTo>
                        <a:pt x="554" y="330"/>
                      </a:lnTo>
                      <a:lnTo>
                        <a:pt x="556" y="326"/>
                      </a:lnTo>
                      <a:lnTo>
                        <a:pt x="560" y="324"/>
                      </a:lnTo>
                      <a:lnTo>
                        <a:pt x="566" y="324"/>
                      </a:lnTo>
                      <a:lnTo>
                        <a:pt x="574" y="324"/>
                      </a:lnTo>
                      <a:lnTo>
                        <a:pt x="578" y="322"/>
                      </a:lnTo>
                      <a:lnTo>
                        <a:pt x="580" y="318"/>
                      </a:lnTo>
                      <a:lnTo>
                        <a:pt x="580" y="318"/>
                      </a:lnTo>
                      <a:lnTo>
                        <a:pt x="588" y="328"/>
                      </a:lnTo>
                      <a:lnTo>
                        <a:pt x="596" y="332"/>
                      </a:lnTo>
                      <a:lnTo>
                        <a:pt x="602" y="332"/>
                      </a:lnTo>
                      <a:lnTo>
                        <a:pt x="606" y="332"/>
                      </a:lnTo>
                      <a:lnTo>
                        <a:pt x="606" y="332"/>
                      </a:lnTo>
                      <a:lnTo>
                        <a:pt x="604" y="336"/>
                      </a:lnTo>
                      <a:lnTo>
                        <a:pt x="602" y="338"/>
                      </a:lnTo>
                      <a:lnTo>
                        <a:pt x="594" y="340"/>
                      </a:lnTo>
                      <a:lnTo>
                        <a:pt x="594" y="340"/>
                      </a:lnTo>
                      <a:lnTo>
                        <a:pt x="594" y="342"/>
                      </a:lnTo>
                      <a:lnTo>
                        <a:pt x="596" y="346"/>
                      </a:lnTo>
                      <a:lnTo>
                        <a:pt x="596" y="346"/>
                      </a:lnTo>
                      <a:lnTo>
                        <a:pt x="592" y="344"/>
                      </a:lnTo>
                      <a:lnTo>
                        <a:pt x="588" y="346"/>
                      </a:lnTo>
                      <a:lnTo>
                        <a:pt x="584" y="352"/>
                      </a:lnTo>
                      <a:lnTo>
                        <a:pt x="584" y="352"/>
                      </a:lnTo>
                      <a:lnTo>
                        <a:pt x="582" y="350"/>
                      </a:lnTo>
                      <a:lnTo>
                        <a:pt x="582" y="348"/>
                      </a:lnTo>
                      <a:lnTo>
                        <a:pt x="580" y="348"/>
                      </a:lnTo>
                      <a:lnTo>
                        <a:pt x="580" y="348"/>
                      </a:lnTo>
                      <a:lnTo>
                        <a:pt x="572" y="356"/>
                      </a:lnTo>
                      <a:lnTo>
                        <a:pt x="562" y="362"/>
                      </a:lnTo>
                      <a:lnTo>
                        <a:pt x="552" y="370"/>
                      </a:lnTo>
                      <a:lnTo>
                        <a:pt x="540" y="374"/>
                      </a:lnTo>
                      <a:lnTo>
                        <a:pt x="530" y="378"/>
                      </a:lnTo>
                      <a:lnTo>
                        <a:pt x="518" y="380"/>
                      </a:lnTo>
                      <a:lnTo>
                        <a:pt x="508" y="382"/>
                      </a:lnTo>
                      <a:lnTo>
                        <a:pt x="498" y="380"/>
                      </a:lnTo>
                      <a:lnTo>
                        <a:pt x="498" y="380"/>
                      </a:lnTo>
                      <a:lnTo>
                        <a:pt x="492" y="384"/>
                      </a:lnTo>
                      <a:lnTo>
                        <a:pt x="490" y="386"/>
                      </a:lnTo>
                      <a:lnTo>
                        <a:pt x="490" y="390"/>
                      </a:lnTo>
                      <a:lnTo>
                        <a:pt x="490" y="390"/>
                      </a:lnTo>
                      <a:lnTo>
                        <a:pt x="482" y="388"/>
                      </a:lnTo>
                      <a:lnTo>
                        <a:pt x="474" y="388"/>
                      </a:lnTo>
                      <a:lnTo>
                        <a:pt x="474" y="388"/>
                      </a:lnTo>
                      <a:lnTo>
                        <a:pt x="472" y="386"/>
                      </a:lnTo>
                      <a:lnTo>
                        <a:pt x="472" y="384"/>
                      </a:lnTo>
                      <a:lnTo>
                        <a:pt x="474" y="378"/>
                      </a:lnTo>
                      <a:lnTo>
                        <a:pt x="474" y="378"/>
                      </a:lnTo>
                      <a:lnTo>
                        <a:pt x="470" y="380"/>
                      </a:lnTo>
                      <a:lnTo>
                        <a:pt x="466" y="384"/>
                      </a:lnTo>
                      <a:lnTo>
                        <a:pt x="462" y="392"/>
                      </a:lnTo>
                      <a:lnTo>
                        <a:pt x="462" y="392"/>
                      </a:lnTo>
                      <a:lnTo>
                        <a:pt x="448" y="398"/>
                      </a:lnTo>
                      <a:lnTo>
                        <a:pt x="436" y="406"/>
                      </a:lnTo>
                      <a:lnTo>
                        <a:pt x="412" y="422"/>
                      </a:lnTo>
                      <a:lnTo>
                        <a:pt x="390" y="438"/>
                      </a:lnTo>
                      <a:lnTo>
                        <a:pt x="380" y="444"/>
                      </a:lnTo>
                      <a:lnTo>
                        <a:pt x="366" y="448"/>
                      </a:lnTo>
                      <a:lnTo>
                        <a:pt x="366" y="448"/>
                      </a:lnTo>
                      <a:lnTo>
                        <a:pt x="360" y="446"/>
                      </a:lnTo>
                      <a:lnTo>
                        <a:pt x="354" y="446"/>
                      </a:lnTo>
                      <a:lnTo>
                        <a:pt x="346" y="450"/>
                      </a:lnTo>
                      <a:lnTo>
                        <a:pt x="338" y="454"/>
                      </a:lnTo>
                      <a:lnTo>
                        <a:pt x="328" y="458"/>
                      </a:lnTo>
                      <a:lnTo>
                        <a:pt x="328" y="458"/>
                      </a:lnTo>
                      <a:lnTo>
                        <a:pt x="334" y="450"/>
                      </a:lnTo>
                      <a:lnTo>
                        <a:pt x="340" y="444"/>
                      </a:lnTo>
                      <a:lnTo>
                        <a:pt x="358" y="434"/>
                      </a:lnTo>
                      <a:lnTo>
                        <a:pt x="358" y="434"/>
                      </a:lnTo>
                      <a:lnTo>
                        <a:pt x="356" y="430"/>
                      </a:lnTo>
                      <a:lnTo>
                        <a:pt x="354" y="428"/>
                      </a:lnTo>
                      <a:lnTo>
                        <a:pt x="354" y="428"/>
                      </a:lnTo>
                      <a:lnTo>
                        <a:pt x="352" y="432"/>
                      </a:lnTo>
                      <a:lnTo>
                        <a:pt x="348" y="434"/>
                      </a:lnTo>
                      <a:lnTo>
                        <a:pt x="342" y="440"/>
                      </a:lnTo>
                      <a:lnTo>
                        <a:pt x="334" y="444"/>
                      </a:lnTo>
                      <a:lnTo>
                        <a:pt x="332" y="448"/>
                      </a:lnTo>
                      <a:lnTo>
                        <a:pt x="330" y="452"/>
                      </a:lnTo>
                      <a:lnTo>
                        <a:pt x="330" y="452"/>
                      </a:lnTo>
                      <a:lnTo>
                        <a:pt x="316" y="452"/>
                      </a:lnTo>
                      <a:lnTo>
                        <a:pt x="310" y="452"/>
                      </a:lnTo>
                      <a:lnTo>
                        <a:pt x="310" y="450"/>
                      </a:lnTo>
                      <a:lnTo>
                        <a:pt x="310" y="448"/>
                      </a:lnTo>
                      <a:lnTo>
                        <a:pt x="310" y="448"/>
                      </a:lnTo>
                      <a:lnTo>
                        <a:pt x="302" y="452"/>
                      </a:lnTo>
                      <a:lnTo>
                        <a:pt x="294" y="458"/>
                      </a:lnTo>
                      <a:lnTo>
                        <a:pt x="288" y="464"/>
                      </a:lnTo>
                      <a:lnTo>
                        <a:pt x="280" y="468"/>
                      </a:lnTo>
                      <a:lnTo>
                        <a:pt x="280" y="468"/>
                      </a:lnTo>
                      <a:lnTo>
                        <a:pt x="278" y="466"/>
                      </a:lnTo>
                      <a:lnTo>
                        <a:pt x="278" y="462"/>
                      </a:lnTo>
                      <a:lnTo>
                        <a:pt x="278" y="462"/>
                      </a:lnTo>
                      <a:lnTo>
                        <a:pt x="272" y="466"/>
                      </a:lnTo>
                      <a:lnTo>
                        <a:pt x="268" y="466"/>
                      </a:lnTo>
                      <a:lnTo>
                        <a:pt x="264" y="468"/>
                      </a:lnTo>
                      <a:lnTo>
                        <a:pt x="264" y="468"/>
                      </a:lnTo>
                      <a:lnTo>
                        <a:pt x="270" y="470"/>
                      </a:lnTo>
                      <a:lnTo>
                        <a:pt x="270" y="472"/>
                      </a:lnTo>
                      <a:lnTo>
                        <a:pt x="268" y="476"/>
                      </a:lnTo>
                      <a:lnTo>
                        <a:pt x="268" y="476"/>
                      </a:lnTo>
                      <a:lnTo>
                        <a:pt x="266" y="474"/>
                      </a:lnTo>
                      <a:lnTo>
                        <a:pt x="266" y="476"/>
                      </a:lnTo>
                      <a:lnTo>
                        <a:pt x="266" y="482"/>
                      </a:lnTo>
                      <a:lnTo>
                        <a:pt x="264" y="488"/>
                      </a:lnTo>
                      <a:lnTo>
                        <a:pt x="264" y="488"/>
                      </a:lnTo>
                      <a:lnTo>
                        <a:pt x="260" y="488"/>
                      </a:lnTo>
                      <a:lnTo>
                        <a:pt x="256" y="488"/>
                      </a:lnTo>
                      <a:lnTo>
                        <a:pt x="252" y="490"/>
                      </a:lnTo>
                      <a:lnTo>
                        <a:pt x="248" y="490"/>
                      </a:lnTo>
                      <a:lnTo>
                        <a:pt x="248" y="490"/>
                      </a:lnTo>
                      <a:lnTo>
                        <a:pt x="248" y="494"/>
                      </a:lnTo>
                      <a:lnTo>
                        <a:pt x="246" y="496"/>
                      </a:lnTo>
                      <a:lnTo>
                        <a:pt x="242" y="502"/>
                      </a:lnTo>
                      <a:lnTo>
                        <a:pt x="236" y="506"/>
                      </a:lnTo>
                      <a:lnTo>
                        <a:pt x="234" y="510"/>
                      </a:lnTo>
                      <a:lnTo>
                        <a:pt x="234" y="512"/>
                      </a:lnTo>
                      <a:lnTo>
                        <a:pt x="234" y="512"/>
                      </a:lnTo>
                      <a:lnTo>
                        <a:pt x="228" y="512"/>
                      </a:lnTo>
                      <a:lnTo>
                        <a:pt x="226" y="514"/>
                      </a:lnTo>
                      <a:lnTo>
                        <a:pt x="224" y="516"/>
                      </a:lnTo>
                      <a:lnTo>
                        <a:pt x="222" y="520"/>
                      </a:lnTo>
                      <a:lnTo>
                        <a:pt x="222" y="520"/>
                      </a:lnTo>
                      <a:lnTo>
                        <a:pt x="220" y="518"/>
                      </a:lnTo>
                      <a:lnTo>
                        <a:pt x="218" y="518"/>
                      </a:lnTo>
                      <a:lnTo>
                        <a:pt x="216" y="516"/>
                      </a:lnTo>
                      <a:lnTo>
                        <a:pt x="216" y="516"/>
                      </a:lnTo>
                      <a:lnTo>
                        <a:pt x="214" y="520"/>
                      </a:lnTo>
                      <a:lnTo>
                        <a:pt x="212" y="522"/>
                      </a:lnTo>
                      <a:lnTo>
                        <a:pt x="210" y="522"/>
                      </a:lnTo>
                      <a:lnTo>
                        <a:pt x="210" y="528"/>
                      </a:lnTo>
                      <a:lnTo>
                        <a:pt x="210" y="528"/>
                      </a:lnTo>
                      <a:lnTo>
                        <a:pt x="200" y="530"/>
                      </a:lnTo>
                      <a:lnTo>
                        <a:pt x="192" y="534"/>
                      </a:lnTo>
                      <a:lnTo>
                        <a:pt x="176" y="544"/>
                      </a:lnTo>
                      <a:lnTo>
                        <a:pt x="176" y="544"/>
                      </a:lnTo>
                      <a:lnTo>
                        <a:pt x="168" y="542"/>
                      </a:lnTo>
                      <a:lnTo>
                        <a:pt x="160" y="540"/>
                      </a:lnTo>
                      <a:lnTo>
                        <a:pt x="160" y="540"/>
                      </a:lnTo>
                      <a:lnTo>
                        <a:pt x="162" y="546"/>
                      </a:lnTo>
                      <a:lnTo>
                        <a:pt x="160" y="550"/>
                      </a:lnTo>
                      <a:lnTo>
                        <a:pt x="158" y="556"/>
                      </a:lnTo>
                      <a:lnTo>
                        <a:pt x="154" y="560"/>
                      </a:lnTo>
                      <a:lnTo>
                        <a:pt x="146" y="568"/>
                      </a:lnTo>
                      <a:lnTo>
                        <a:pt x="142" y="572"/>
                      </a:lnTo>
                      <a:lnTo>
                        <a:pt x="140" y="576"/>
                      </a:lnTo>
                      <a:lnTo>
                        <a:pt x="140" y="576"/>
                      </a:lnTo>
                      <a:lnTo>
                        <a:pt x="136" y="576"/>
                      </a:lnTo>
                      <a:lnTo>
                        <a:pt x="134" y="576"/>
                      </a:lnTo>
                      <a:lnTo>
                        <a:pt x="128" y="574"/>
                      </a:lnTo>
                      <a:lnTo>
                        <a:pt x="128" y="574"/>
                      </a:lnTo>
                      <a:lnTo>
                        <a:pt x="128" y="578"/>
                      </a:lnTo>
                      <a:lnTo>
                        <a:pt x="130" y="580"/>
                      </a:lnTo>
                      <a:lnTo>
                        <a:pt x="132" y="580"/>
                      </a:lnTo>
                      <a:lnTo>
                        <a:pt x="134" y="580"/>
                      </a:lnTo>
                      <a:lnTo>
                        <a:pt x="134" y="580"/>
                      </a:lnTo>
                      <a:lnTo>
                        <a:pt x="114" y="592"/>
                      </a:lnTo>
                      <a:lnTo>
                        <a:pt x="106" y="598"/>
                      </a:lnTo>
                      <a:lnTo>
                        <a:pt x="98" y="608"/>
                      </a:lnTo>
                      <a:lnTo>
                        <a:pt x="98" y="608"/>
                      </a:lnTo>
                      <a:lnTo>
                        <a:pt x="94" y="608"/>
                      </a:lnTo>
                      <a:lnTo>
                        <a:pt x="90" y="606"/>
                      </a:lnTo>
                      <a:lnTo>
                        <a:pt x="90" y="606"/>
                      </a:lnTo>
                      <a:lnTo>
                        <a:pt x="88" y="608"/>
                      </a:lnTo>
                      <a:lnTo>
                        <a:pt x="88" y="610"/>
                      </a:lnTo>
                      <a:lnTo>
                        <a:pt x="88" y="616"/>
                      </a:lnTo>
                      <a:lnTo>
                        <a:pt x="88" y="616"/>
                      </a:lnTo>
                      <a:lnTo>
                        <a:pt x="84" y="616"/>
                      </a:lnTo>
                      <a:lnTo>
                        <a:pt x="80" y="618"/>
                      </a:lnTo>
                      <a:lnTo>
                        <a:pt x="70" y="624"/>
                      </a:lnTo>
                      <a:lnTo>
                        <a:pt x="64" y="632"/>
                      </a:lnTo>
                      <a:lnTo>
                        <a:pt x="58" y="640"/>
                      </a:lnTo>
                      <a:lnTo>
                        <a:pt x="58" y="640"/>
                      </a:lnTo>
                      <a:lnTo>
                        <a:pt x="52" y="638"/>
                      </a:lnTo>
                      <a:lnTo>
                        <a:pt x="46" y="640"/>
                      </a:lnTo>
                      <a:lnTo>
                        <a:pt x="40" y="642"/>
                      </a:lnTo>
                      <a:lnTo>
                        <a:pt x="32" y="644"/>
                      </a:lnTo>
                      <a:lnTo>
                        <a:pt x="32" y="644"/>
                      </a:lnTo>
                      <a:lnTo>
                        <a:pt x="32" y="640"/>
                      </a:lnTo>
                      <a:lnTo>
                        <a:pt x="28" y="640"/>
                      </a:lnTo>
                      <a:lnTo>
                        <a:pt x="28" y="640"/>
                      </a:lnTo>
                      <a:lnTo>
                        <a:pt x="30" y="636"/>
                      </a:lnTo>
                      <a:lnTo>
                        <a:pt x="32" y="634"/>
                      </a:lnTo>
                      <a:lnTo>
                        <a:pt x="32" y="634"/>
                      </a:lnTo>
                      <a:lnTo>
                        <a:pt x="32" y="634"/>
                      </a:lnTo>
                      <a:lnTo>
                        <a:pt x="32" y="632"/>
                      </a:lnTo>
                      <a:lnTo>
                        <a:pt x="30" y="632"/>
                      </a:lnTo>
                      <a:lnTo>
                        <a:pt x="28" y="634"/>
                      </a:lnTo>
                      <a:lnTo>
                        <a:pt x="24" y="634"/>
                      </a:lnTo>
                      <a:lnTo>
                        <a:pt x="24" y="634"/>
                      </a:lnTo>
                      <a:lnTo>
                        <a:pt x="26" y="630"/>
                      </a:lnTo>
                      <a:lnTo>
                        <a:pt x="26" y="628"/>
                      </a:lnTo>
                      <a:lnTo>
                        <a:pt x="24" y="624"/>
                      </a:lnTo>
                      <a:lnTo>
                        <a:pt x="22" y="620"/>
                      </a:lnTo>
                      <a:lnTo>
                        <a:pt x="22" y="620"/>
                      </a:lnTo>
                      <a:lnTo>
                        <a:pt x="32" y="616"/>
                      </a:lnTo>
                      <a:lnTo>
                        <a:pt x="34" y="616"/>
                      </a:lnTo>
                      <a:lnTo>
                        <a:pt x="32" y="620"/>
                      </a:lnTo>
                      <a:lnTo>
                        <a:pt x="32" y="620"/>
                      </a:lnTo>
                      <a:lnTo>
                        <a:pt x="38" y="618"/>
                      </a:lnTo>
                      <a:lnTo>
                        <a:pt x="40" y="616"/>
                      </a:lnTo>
                      <a:lnTo>
                        <a:pt x="42" y="614"/>
                      </a:lnTo>
                      <a:lnTo>
                        <a:pt x="42" y="614"/>
                      </a:lnTo>
                      <a:lnTo>
                        <a:pt x="42" y="614"/>
                      </a:lnTo>
                      <a:lnTo>
                        <a:pt x="40" y="614"/>
                      </a:lnTo>
                      <a:lnTo>
                        <a:pt x="38" y="616"/>
                      </a:lnTo>
                      <a:lnTo>
                        <a:pt x="38" y="616"/>
                      </a:lnTo>
                      <a:lnTo>
                        <a:pt x="38" y="610"/>
                      </a:lnTo>
                      <a:lnTo>
                        <a:pt x="34" y="604"/>
                      </a:lnTo>
                      <a:lnTo>
                        <a:pt x="34" y="604"/>
                      </a:lnTo>
                      <a:lnTo>
                        <a:pt x="38" y="600"/>
                      </a:lnTo>
                      <a:lnTo>
                        <a:pt x="42" y="596"/>
                      </a:lnTo>
                      <a:lnTo>
                        <a:pt x="42" y="596"/>
                      </a:lnTo>
                      <a:lnTo>
                        <a:pt x="40" y="594"/>
                      </a:lnTo>
                      <a:lnTo>
                        <a:pt x="36" y="596"/>
                      </a:lnTo>
                      <a:lnTo>
                        <a:pt x="28" y="600"/>
                      </a:lnTo>
                      <a:lnTo>
                        <a:pt x="28" y="600"/>
                      </a:lnTo>
                      <a:lnTo>
                        <a:pt x="28" y="596"/>
                      </a:lnTo>
                      <a:lnTo>
                        <a:pt x="30" y="592"/>
                      </a:lnTo>
                      <a:lnTo>
                        <a:pt x="34" y="590"/>
                      </a:lnTo>
                      <a:lnTo>
                        <a:pt x="38" y="590"/>
                      </a:lnTo>
                      <a:lnTo>
                        <a:pt x="38" y="590"/>
                      </a:lnTo>
                      <a:lnTo>
                        <a:pt x="38" y="592"/>
                      </a:lnTo>
                      <a:lnTo>
                        <a:pt x="36" y="592"/>
                      </a:lnTo>
                      <a:lnTo>
                        <a:pt x="34" y="594"/>
                      </a:lnTo>
                      <a:lnTo>
                        <a:pt x="32" y="596"/>
                      </a:lnTo>
                      <a:lnTo>
                        <a:pt x="32" y="596"/>
                      </a:lnTo>
                      <a:lnTo>
                        <a:pt x="44" y="590"/>
                      </a:lnTo>
                      <a:lnTo>
                        <a:pt x="44" y="590"/>
                      </a:lnTo>
                      <a:lnTo>
                        <a:pt x="42" y="588"/>
                      </a:lnTo>
                      <a:lnTo>
                        <a:pt x="40" y="586"/>
                      </a:lnTo>
                      <a:lnTo>
                        <a:pt x="36" y="586"/>
                      </a:lnTo>
                      <a:lnTo>
                        <a:pt x="30" y="588"/>
                      </a:lnTo>
                      <a:lnTo>
                        <a:pt x="24" y="590"/>
                      </a:lnTo>
                      <a:lnTo>
                        <a:pt x="24" y="590"/>
                      </a:lnTo>
                      <a:lnTo>
                        <a:pt x="24" y="586"/>
                      </a:lnTo>
                      <a:lnTo>
                        <a:pt x="22" y="586"/>
                      </a:lnTo>
                      <a:lnTo>
                        <a:pt x="16" y="586"/>
                      </a:lnTo>
                      <a:lnTo>
                        <a:pt x="6" y="590"/>
                      </a:lnTo>
                      <a:lnTo>
                        <a:pt x="2" y="590"/>
                      </a:lnTo>
                      <a:lnTo>
                        <a:pt x="0" y="588"/>
                      </a:lnTo>
                      <a:lnTo>
                        <a:pt x="0" y="588"/>
                      </a:lnTo>
                      <a:lnTo>
                        <a:pt x="4" y="584"/>
                      </a:lnTo>
                      <a:lnTo>
                        <a:pt x="8" y="582"/>
                      </a:lnTo>
                      <a:lnTo>
                        <a:pt x="14" y="580"/>
                      </a:lnTo>
                      <a:lnTo>
                        <a:pt x="20" y="578"/>
                      </a:lnTo>
                      <a:lnTo>
                        <a:pt x="20" y="578"/>
                      </a:lnTo>
                      <a:lnTo>
                        <a:pt x="16" y="572"/>
                      </a:lnTo>
                      <a:lnTo>
                        <a:pt x="16" y="570"/>
                      </a:lnTo>
                      <a:lnTo>
                        <a:pt x="14" y="568"/>
                      </a:lnTo>
                      <a:lnTo>
                        <a:pt x="14" y="568"/>
                      </a:lnTo>
                      <a:lnTo>
                        <a:pt x="16" y="566"/>
                      </a:lnTo>
                      <a:lnTo>
                        <a:pt x="18" y="566"/>
                      </a:lnTo>
                      <a:lnTo>
                        <a:pt x="22" y="562"/>
                      </a:lnTo>
                      <a:lnTo>
                        <a:pt x="22" y="562"/>
                      </a:lnTo>
                      <a:lnTo>
                        <a:pt x="22" y="560"/>
                      </a:lnTo>
                      <a:lnTo>
                        <a:pt x="18" y="558"/>
                      </a:lnTo>
                      <a:lnTo>
                        <a:pt x="18" y="558"/>
                      </a:lnTo>
                      <a:lnTo>
                        <a:pt x="20" y="554"/>
                      </a:lnTo>
                      <a:lnTo>
                        <a:pt x="24" y="552"/>
                      </a:lnTo>
                      <a:lnTo>
                        <a:pt x="32" y="548"/>
                      </a:lnTo>
                      <a:lnTo>
                        <a:pt x="32" y="548"/>
                      </a:lnTo>
                      <a:lnTo>
                        <a:pt x="30" y="544"/>
                      </a:lnTo>
                      <a:lnTo>
                        <a:pt x="30" y="540"/>
                      </a:lnTo>
                      <a:lnTo>
                        <a:pt x="32" y="538"/>
                      </a:lnTo>
                      <a:lnTo>
                        <a:pt x="36" y="536"/>
                      </a:lnTo>
                      <a:lnTo>
                        <a:pt x="36" y="536"/>
                      </a:lnTo>
                      <a:lnTo>
                        <a:pt x="36" y="534"/>
                      </a:lnTo>
                      <a:lnTo>
                        <a:pt x="32" y="534"/>
                      </a:lnTo>
                      <a:lnTo>
                        <a:pt x="32" y="534"/>
                      </a:lnTo>
                      <a:lnTo>
                        <a:pt x="36" y="530"/>
                      </a:lnTo>
                      <a:lnTo>
                        <a:pt x="38" y="528"/>
                      </a:lnTo>
                      <a:lnTo>
                        <a:pt x="42" y="528"/>
                      </a:lnTo>
                      <a:lnTo>
                        <a:pt x="42" y="528"/>
                      </a:lnTo>
                      <a:lnTo>
                        <a:pt x="40" y="524"/>
                      </a:lnTo>
                      <a:lnTo>
                        <a:pt x="42" y="522"/>
                      </a:lnTo>
                      <a:lnTo>
                        <a:pt x="46" y="514"/>
                      </a:lnTo>
                      <a:lnTo>
                        <a:pt x="52" y="508"/>
                      </a:lnTo>
                      <a:lnTo>
                        <a:pt x="56" y="508"/>
                      </a:lnTo>
                      <a:lnTo>
                        <a:pt x="60" y="508"/>
                      </a:lnTo>
                      <a:lnTo>
                        <a:pt x="60" y="508"/>
                      </a:lnTo>
                      <a:lnTo>
                        <a:pt x="60" y="502"/>
                      </a:lnTo>
                      <a:lnTo>
                        <a:pt x="62" y="496"/>
                      </a:lnTo>
                      <a:lnTo>
                        <a:pt x="66" y="492"/>
                      </a:lnTo>
                      <a:lnTo>
                        <a:pt x="74" y="492"/>
                      </a:lnTo>
                      <a:lnTo>
                        <a:pt x="74" y="492"/>
                      </a:lnTo>
                      <a:lnTo>
                        <a:pt x="70" y="488"/>
                      </a:lnTo>
                      <a:lnTo>
                        <a:pt x="64" y="488"/>
                      </a:lnTo>
                      <a:lnTo>
                        <a:pt x="64" y="488"/>
                      </a:lnTo>
                      <a:lnTo>
                        <a:pt x="66" y="486"/>
                      </a:lnTo>
                      <a:lnTo>
                        <a:pt x="68" y="484"/>
                      </a:lnTo>
                      <a:lnTo>
                        <a:pt x="74" y="480"/>
                      </a:lnTo>
                      <a:lnTo>
                        <a:pt x="74" y="480"/>
                      </a:lnTo>
                      <a:lnTo>
                        <a:pt x="74" y="478"/>
                      </a:lnTo>
                      <a:lnTo>
                        <a:pt x="74" y="474"/>
                      </a:lnTo>
                      <a:lnTo>
                        <a:pt x="82" y="468"/>
                      </a:lnTo>
                      <a:lnTo>
                        <a:pt x="92" y="460"/>
                      </a:lnTo>
                      <a:lnTo>
                        <a:pt x="96" y="456"/>
                      </a:lnTo>
                      <a:lnTo>
                        <a:pt x="98" y="452"/>
                      </a:lnTo>
                      <a:lnTo>
                        <a:pt x="98" y="452"/>
                      </a:lnTo>
                      <a:lnTo>
                        <a:pt x="102" y="454"/>
                      </a:lnTo>
                      <a:lnTo>
                        <a:pt x="104" y="454"/>
                      </a:lnTo>
                      <a:lnTo>
                        <a:pt x="112" y="450"/>
                      </a:lnTo>
                      <a:lnTo>
                        <a:pt x="118" y="448"/>
                      </a:lnTo>
                      <a:lnTo>
                        <a:pt x="122" y="450"/>
                      </a:lnTo>
                      <a:lnTo>
                        <a:pt x="122" y="452"/>
                      </a:lnTo>
                      <a:lnTo>
                        <a:pt x="122" y="452"/>
                      </a:lnTo>
                      <a:lnTo>
                        <a:pt x="126" y="450"/>
                      </a:lnTo>
                      <a:lnTo>
                        <a:pt x="126" y="448"/>
                      </a:lnTo>
                      <a:lnTo>
                        <a:pt x="126" y="442"/>
                      </a:lnTo>
                      <a:lnTo>
                        <a:pt x="126" y="442"/>
                      </a:lnTo>
                      <a:lnTo>
                        <a:pt x="132" y="442"/>
                      </a:lnTo>
                      <a:lnTo>
                        <a:pt x="134" y="442"/>
                      </a:lnTo>
                      <a:lnTo>
                        <a:pt x="138" y="442"/>
                      </a:lnTo>
                      <a:lnTo>
                        <a:pt x="140" y="442"/>
                      </a:lnTo>
                      <a:lnTo>
                        <a:pt x="140" y="442"/>
                      </a:lnTo>
                      <a:lnTo>
                        <a:pt x="140" y="438"/>
                      </a:lnTo>
                      <a:lnTo>
                        <a:pt x="138" y="436"/>
                      </a:lnTo>
                      <a:lnTo>
                        <a:pt x="138" y="436"/>
                      </a:lnTo>
                      <a:lnTo>
                        <a:pt x="132" y="438"/>
                      </a:lnTo>
                      <a:lnTo>
                        <a:pt x="130" y="440"/>
                      </a:lnTo>
                      <a:lnTo>
                        <a:pt x="124" y="440"/>
                      </a:lnTo>
                      <a:lnTo>
                        <a:pt x="124" y="440"/>
                      </a:lnTo>
                      <a:lnTo>
                        <a:pt x="126" y="438"/>
                      </a:lnTo>
                      <a:lnTo>
                        <a:pt x="124" y="438"/>
                      </a:lnTo>
                      <a:lnTo>
                        <a:pt x="116" y="442"/>
                      </a:lnTo>
                      <a:lnTo>
                        <a:pt x="104" y="448"/>
                      </a:lnTo>
                      <a:lnTo>
                        <a:pt x="94" y="452"/>
                      </a:lnTo>
                      <a:lnTo>
                        <a:pt x="94" y="452"/>
                      </a:lnTo>
                      <a:lnTo>
                        <a:pt x="104" y="442"/>
                      </a:lnTo>
                      <a:lnTo>
                        <a:pt x="116" y="434"/>
                      </a:lnTo>
                      <a:lnTo>
                        <a:pt x="138" y="416"/>
                      </a:lnTo>
                      <a:lnTo>
                        <a:pt x="138" y="416"/>
                      </a:lnTo>
                      <a:lnTo>
                        <a:pt x="136" y="416"/>
                      </a:lnTo>
                      <a:lnTo>
                        <a:pt x="136" y="414"/>
                      </a:lnTo>
                      <a:lnTo>
                        <a:pt x="136" y="412"/>
                      </a:lnTo>
                      <a:lnTo>
                        <a:pt x="140" y="410"/>
                      </a:lnTo>
                      <a:lnTo>
                        <a:pt x="144" y="412"/>
                      </a:lnTo>
                      <a:lnTo>
                        <a:pt x="144" y="412"/>
                      </a:lnTo>
                      <a:lnTo>
                        <a:pt x="142" y="408"/>
                      </a:lnTo>
                      <a:lnTo>
                        <a:pt x="142" y="406"/>
                      </a:lnTo>
                      <a:lnTo>
                        <a:pt x="144" y="404"/>
                      </a:lnTo>
                      <a:lnTo>
                        <a:pt x="140" y="404"/>
                      </a:lnTo>
                      <a:lnTo>
                        <a:pt x="140" y="404"/>
                      </a:lnTo>
                      <a:lnTo>
                        <a:pt x="164" y="380"/>
                      </a:lnTo>
                      <a:lnTo>
                        <a:pt x="176" y="372"/>
                      </a:lnTo>
                      <a:lnTo>
                        <a:pt x="184" y="368"/>
                      </a:lnTo>
                      <a:lnTo>
                        <a:pt x="192" y="364"/>
                      </a:lnTo>
                      <a:lnTo>
                        <a:pt x="192" y="364"/>
                      </a:lnTo>
                      <a:lnTo>
                        <a:pt x="194" y="366"/>
                      </a:lnTo>
                      <a:lnTo>
                        <a:pt x="192" y="366"/>
                      </a:lnTo>
                      <a:lnTo>
                        <a:pt x="190" y="368"/>
                      </a:lnTo>
                      <a:lnTo>
                        <a:pt x="190" y="368"/>
                      </a:lnTo>
                      <a:lnTo>
                        <a:pt x="192" y="370"/>
                      </a:lnTo>
                      <a:lnTo>
                        <a:pt x="194" y="370"/>
                      </a:lnTo>
                      <a:lnTo>
                        <a:pt x="198" y="366"/>
                      </a:lnTo>
                      <a:lnTo>
                        <a:pt x="198" y="366"/>
                      </a:lnTo>
                      <a:lnTo>
                        <a:pt x="198" y="362"/>
                      </a:lnTo>
                      <a:lnTo>
                        <a:pt x="196" y="360"/>
                      </a:lnTo>
                      <a:lnTo>
                        <a:pt x="194" y="358"/>
                      </a:lnTo>
                      <a:lnTo>
                        <a:pt x="196" y="354"/>
                      </a:lnTo>
                      <a:lnTo>
                        <a:pt x="196" y="354"/>
                      </a:lnTo>
                      <a:lnTo>
                        <a:pt x="202" y="352"/>
                      </a:lnTo>
                      <a:lnTo>
                        <a:pt x="208" y="348"/>
                      </a:lnTo>
                      <a:lnTo>
                        <a:pt x="214" y="344"/>
                      </a:lnTo>
                      <a:lnTo>
                        <a:pt x="218" y="344"/>
                      </a:lnTo>
                      <a:lnTo>
                        <a:pt x="222" y="344"/>
                      </a:lnTo>
                      <a:lnTo>
                        <a:pt x="222" y="344"/>
                      </a:lnTo>
                      <a:lnTo>
                        <a:pt x="220" y="342"/>
                      </a:lnTo>
                      <a:lnTo>
                        <a:pt x="216" y="342"/>
                      </a:lnTo>
                      <a:lnTo>
                        <a:pt x="216" y="342"/>
                      </a:lnTo>
                      <a:lnTo>
                        <a:pt x="224" y="338"/>
                      </a:lnTo>
                      <a:lnTo>
                        <a:pt x="232" y="334"/>
                      </a:lnTo>
                      <a:lnTo>
                        <a:pt x="240" y="330"/>
                      </a:lnTo>
                      <a:lnTo>
                        <a:pt x="244" y="328"/>
                      </a:lnTo>
                      <a:lnTo>
                        <a:pt x="246" y="324"/>
                      </a:lnTo>
                      <a:lnTo>
                        <a:pt x="246" y="324"/>
                      </a:lnTo>
                      <a:lnTo>
                        <a:pt x="248" y="326"/>
                      </a:lnTo>
                      <a:lnTo>
                        <a:pt x="250" y="330"/>
                      </a:lnTo>
                      <a:lnTo>
                        <a:pt x="250" y="330"/>
                      </a:lnTo>
                      <a:lnTo>
                        <a:pt x="252" y="326"/>
                      </a:lnTo>
                      <a:lnTo>
                        <a:pt x="254" y="324"/>
                      </a:lnTo>
                      <a:lnTo>
                        <a:pt x="252" y="322"/>
                      </a:lnTo>
                      <a:lnTo>
                        <a:pt x="252" y="322"/>
                      </a:lnTo>
                      <a:lnTo>
                        <a:pt x="270" y="316"/>
                      </a:lnTo>
                      <a:lnTo>
                        <a:pt x="270" y="316"/>
                      </a:lnTo>
                      <a:lnTo>
                        <a:pt x="276" y="320"/>
                      </a:lnTo>
                      <a:lnTo>
                        <a:pt x="280" y="320"/>
                      </a:lnTo>
                      <a:lnTo>
                        <a:pt x="284" y="320"/>
                      </a:lnTo>
                      <a:lnTo>
                        <a:pt x="288" y="318"/>
                      </a:lnTo>
                      <a:lnTo>
                        <a:pt x="296" y="312"/>
                      </a:lnTo>
                      <a:lnTo>
                        <a:pt x="302" y="308"/>
                      </a:lnTo>
                      <a:lnTo>
                        <a:pt x="308" y="308"/>
                      </a:lnTo>
                      <a:lnTo>
                        <a:pt x="308" y="308"/>
                      </a:lnTo>
                      <a:lnTo>
                        <a:pt x="306" y="310"/>
                      </a:lnTo>
                      <a:lnTo>
                        <a:pt x="306" y="312"/>
                      </a:lnTo>
                      <a:lnTo>
                        <a:pt x="306" y="312"/>
                      </a:lnTo>
                      <a:lnTo>
                        <a:pt x="308" y="312"/>
                      </a:lnTo>
                      <a:lnTo>
                        <a:pt x="310" y="310"/>
                      </a:lnTo>
                      <a:lnTo>
                        <a:pt x="312" y="308"/>
                      </a:lnTo>
                      <a:lnTo>
                        <a:pt x="314" y="308"/>
                      </a:lnTo>
                      <a:lnTo>
                        <a:pt x="314" y="308"/>
                      </a:lnTo>
                      <a:lnTo>
                        <a:pt x="312" y="304"/>
                      </a:lnTo>
                      <a:lnTo>
                        <a:pt x="308" y="304"/>
                      </a:lnTo>
                      <a:lnTo>
                        <a:pt x="308" y="304"/>
                      </a:lnTo>
                      <a:lnTo>
                        <a:pt x="318" y="296"/>
                      </a:lnTo>
                      <a:lnTo>
                        <a:pt x="328" y="286"/>
                      </a:lnTo>
                      <a:lnTo>
                        <a:pt x="330" y="282"/>
                      </a:lnTo>
                      <a:lnTo>
                        <a:pt x="332" y="276"/>
                      </a:lnTo>
                      <a:lnTo>
                        <a:pt x="330" y="270"/>
                      </a:lnTo>
                      <a:lnTo>
                        <a:pt x="328" y="266"/>
                      </a:lnTo>
                      <a:lnTo>
                        <a:pt x="328" y="266"/>
                      </a:lnTo>
                      <a:lnTo>
                        <a:pt x="330" y="260"/>
                      </a:lnTo>
                      <a:lnTo>
                        <a:pt x="334" y="254"/>
                      </a:lnTo>
                      <a:lnTo>
                        <a:pt x="340" y="252"/>
                      </a:lnTo>
                      <a:lnTo>
                        <a:pt x="348" y="252"/>
                      </a:lnTo>
                      <a:lnTo>
                        <a:pt x="348" y="252"/>
                      </a:lnTo>
                      <a:lnTo>
                        <a:pt x="350" y="258"/>
                      </a:lnTo>
                      <a:lnTo>
                        <a:pt x="350" y="262"/>
                      </a:lnTo>
                      <a:lnTo>
                        <a:pt x="350" y="268"/>
                      </a:lnTo>
                      <a:lnTo>
                        <a:pt x="354" y="272"/>
                      </a:lnTo>
                      <a:lnTo>
                        <a:pt x="354" y="272"/>
                      </a:lnTo>
                      <a:lnTo>
                        <a:pt x="358" y="264"/>
                      </a:lnTo>
                      <a:lnTo>
                        <a:pt x="362" y="260"/>
                      </a:lnTo>
                      <a:lnTo>
                        <a:pt x="366" y="262"/>
                      </a:lnTo>
                      <a:lnTo>
                        <a:pt x="366" y="262"/>
                      </a:lnTo>
                      <a:lnTo>
                        <a:pt x="368" y="252"/>
                      </a:lnTo>
                      <a:lnTo>
                        <a:pt x="368" y="250"/>
                      </a:lnTo>
                      <a:lnTo>
                        <a:pt x="370" y="248"/>
                      </a:lnTo>
                      <a:lnTo>
                        <a:pt x="370" y="248"/>
                      </a:lnTo>
                      <a:lnTo>
                        <a:pt x="366" y="246"/>
                      </a:lnTo>
                      <a:lnTo>
                        <a:pt x="364" y="246"/>
                      </a:lnTo>
                      <a:lnTo>
                        <a:pt x="356" y="248"/>
                      </a:lnTo>
                      <a:lnTo>
                        <a:pt x="356" y="248"/>
                      </a:lnTo>
                      <a:lnTo>
                        <a:pt x="360" y="244"/>
                      </a:lnTo>
                      <a:lnTo>
                        <a:pt x="368" y="242"/>
                      </a:lnTo>
                      <a:lnTo>
                        <a:pt x="376" y="240"/>
                      </a:lnTo>
                      <a:lnTo>
                        <a:pt x="384" y="236"/>
                      </a:lnTo>
                      <a:lnTo>
                        <a:pt x="384" y="236"/>
                      </a:lnTo>
                      <a:lnTo>
                        <a:pt x="378" y="234"/>
                      </a:lnTo>
                      <a:lnTo>
                        <a:pt x="384" y="228"/>
                      </a:lnTo>
                      <a:lnTo>
                        <a:pt x="384" y="228"/>
                      </a:lnTo>
                      <a:lnTo>
                        <a:pt x="374" y="234"/>
                      </a:lnTo>
                      <a:lnTo>
                        <a:pt x="362" y="238"/>
                      </a:lnTo>
                      <a:lnTo>
                        <a:pt x="362" y="238"/>
                      </a:lnTo>
                      <a:lnTo>
                        <a:pt x="358" y="234"/>
                      </a:lnTo>
                      <a:lnTo>
                        <a:pt x="358" y="234"/>
                      </a:lnTo>
                      <a:lnTo>
                        <a:pt x="360" y="230"/>
                      </a:lnTo>
                      <a:lnTo>
                        <a:pt x="366" y="226"/>
                      </a:lnTo>
                      <a:lnTo>
                        <a:pt x="378" y="220"/>
                      </a:lnTo>
                      <a:lnTo>
                        <a:pt x="388" y="216"/>
                      </a:lnTo>
                      <a:lnTo>
                        <a:pt x="392" y="212"/>
                      </a:lnTo>
                      <a:lnTo>
                        <a:pt x="394" y="208"/>
                      </a:lnTo>
                      <a:lnTo>
                        <a:pt x="394" y="208"/>
                      </a:lnTo>
                      <a:lnTo>
                        <a:pt x="398" y="208"/>
                      </a:lnTo>
                      <a:lnTo>
                        <a:pt x="402" y="210"/>
                      </a:lnTo>
                      <a:lnTo>
                        <a:pt x="402" y="210"/>
                      </a:lnTo>
                      <a:lnTo>
                        <a:pt x="426" y="188"/>
                      </a:lnTo>
                      <a:lnTo>
                        <a:pt x="452" y="168"/>
                      </a:lnTo>
                      <a:lnTo>
                        <a:pt x="478" y="144"/>
                      </a:lnTo>
                      <a:lnTo>
                        <a:pt x="490" y="132"/>
                      </a:lnTo>
                      <a:lnTo>
                        <a:pt x="502" y="120"/>
                      </a:lnTo>
                      <a:lnTo>
                        <a:pt x="502" y="120"/>
                      </a:lnTo>
                      <a:lnTo>
                        <a:pt x="492" y="114"/>
                      </a:lnTo>
                      <a:lnTo>
                        <a:pt x="484" y="112"/>
                      </a:lnTo>
                      <a:lnTo>
                        <a:pt x="478" y="112"/>
                      </a:lnTo>
                      <a:lnTo>
                        <a:pt x="474" y="116"/>
                      </a:lnTo>
                      <a:lnTo>
                        <a:pt x="474" y="116"/>
                      </a:lnTo>
                      <a:lnTo>
                        <a:pt x="472" y="112"/>
                      </a:lnTo>
                      <a:lnTo>
                        <a:pt x="472" y="108"/>
                      </a:lnTo>
                      <a:lnTo>
                        <a:pt x="474" y="106"/>
                      </a:lnTo>
                      <a:lnTo>
                        <a:pt x="478" y="104"/>
                      </a:lnTo>
                      <a:lnTo>
                        <a:pt x="484" y="100"/>
                      </a:lnTo>
                      <a:lnTo>
                        <a:pt x="488" y="100"/>
                      </a:lnTo>
                      <a:lnTo>
                        <a:pt x="492" y="102"/>
                      </a:lnTo>
                      <a:lnTo>
                        <a:pt x="492" y="102"/>
                      </a:lnTo>
                      <a:lnTo>
                        <a:pt x="494" y="96"/>
                      </a:lnTo>
                      <a:lnTo>
                        <a:pt x="498" y="92"/>
                      </a:lnTo>
                      <a:lnTo>
                        <a:pt x="502" y="90"/>
                      </a:lnTo>
                      <a:lnTo>
                        <a:pt x="510" y="88"/>
                      </a:lnTo>
                      <a:lnTo>
                        <a:pt x="524" y="88"/>
                      </a:lnTo>
                      <a:lnTo>
                        <a:pt x="530" y="88"/>
                      </a:lnTo>
                      <a:lnTo>
                        <a:pt x="538" y="84"/>
                      </a:lnTo>
                      <a:lnTo>
                        <a:pt x="538" y="84"/>
                      </a:lnTo>
                      <a:lnTo>
                        <a:pt x="534" y="84"/>
                      </a:lnTo>
                      <a:lnTo>
                        <a:pt x="530" y="86"/>
                      </a:lnTo>
                      <a:lnTo>
                        <a:pt x="526" y="86"/>
                      </a:lnTo>
                      <a:lnTo>
                        <a:pt x="522" y="84"/>
                      </a:lnTo>
                      <a:lnTo>
                        <a:pt x="522" y="84"/>
                      </a:lnTo>
                      <a:lnTo>
                        <a:pt x="526" y="80"/>
                      </a:lnTo>
                      <a:lnTo>
                        <a:pt x="530" y="74"/>
                      </a:lnTo>
                      <a:lnTo>
                        <a:pt x="542" y="68"/>
                      </a:lnTo>
                      <a:lnTo>
                        <a:pt x="558" y="64"/>
                      </a:lnTo>
                      <a:lnTo>
                        <a:pt x="572" y="62"/>
                      </a:lnTo>
                      <a:lnTo>
                        <a:pt x="588" y="58"/>
                      </a:lnTo>
                      <a:lnTo>
                        <a:pt x="602" y="56"/>
                      </a:lnTo>
                      <a:lnTo>
                        <a:pt x="614" y="50"/>
                      </a:lnTo>
                      <a:lnTo>
                        <a:pt x="618" y="46"/>
                      </a:lnTo>
                      <a:lnTo>
                        <a:pt x="622" y="40"/>
                      </a:lnTo>
                      <a:lnTo>
                        <a:pt x="622" y="40"/>
                      </a:lnTo>
                      <a:lnTo>
                        <a:pt x="628" y="40"/>
                      </a:lnTo>
                      <a:lnTo>
                        <a:pt x="634" y="36"/>
                      </a:lnTo>
                      <a:lnTo>
                        <a:pt x="640" y="34"/>
                      </a:lnTo>
                      <a:lnTo>
                        <a:pt x="646" y="32"/>
                      </a:lnTo>
                      <a:lnTo>
                        <a:pt x="646" y="32"/>
                      </a:lnTo>
                      <a:lnTo>
                        <a:pt x="638" y="34"/>
                      </a:lnTo>
                      <a:lnTo>
                        <a:pt x="628" y="36"/>
                      </a:lnTo>
                      <a:lnTo>
                        <a:pt x="612" y="42"/>
                      </a:lnTo>
                      <a:lnTo>
                        <a:pt x="594" y="48"/>
                      </a:lnTo>
                      <a:lnTo>
                        <a:pt x="586" y="50"/>
                      </a:lnTo>
                      <a:lnTo>
                        <a:pt x="576" y="48"/>
                      </a:lnTo>
                      <a:lnTo>
                        <a:pt x="576" y="48"/>
                      </a:lnTo>
                      <a:lnTo>
                        <a:pt x="576" y="50"/>
                      </a:lnTo>
                      <a:lnTo>
                        <a:pt x="576" y="50"/>
                      </a:lnTo>
                      <a:lnTo>
                        <a:pt x="572" y="54"/>
                      </a:lnTo>
                      <a:lnTo>
                        <a:pt x="568" y="56"/>
                      </a:lnTo>
                      <a:lnTo>
                        <a:pt x="568" y="54"/>
                      </a:lnTo>
                      <a:lnTo>
                        <a:pt x="568" y="52"/>
                      </a:lnTo>
                      <a:lnTo>
                        <a:pt x="568" y="52"/>
                      </a:lnTo>
                      <a:lnTo>
                        <a:pt x="558" y="58"/>
                      </a:lnTo>
                      <a:lnTo>
                        <a:pt x="546" y="62"/>
                      </a:lnTo>
                      <a:lnTo>
                        <a:pt x="522" y="68"/>
                      </a:lnTo>
                      <a:lnTo>
                        <a:pt x="500" y="74"/>
                      </a:lnTo>
                      <a:lnTo>
                        <a:pt x="478" y="80"/>
                      </a:lnTo>
                      <a:lnTo>
                        <a:pt x="478" y="80"/>
                      </a:lnTo>
                      <a:lnTo>
                        <a:pt x="456" y="88"/>
                      </a:lnTo>
                      <a:lnTo>
                        <a:pt x="436" y="90"/>
                      </a:lnTo>
                      <a:lnTo>
                        <a:pt x="436" y="90"/>
                      </a:lnTo>
                      <a:lnTo>
                        <a:pt x="436" y="88"/>
                      </a:lnTo>
                      <a:lnTo>
                        <a:pt x="438" y="86"/>
                      </a:lnTo>
                      <a:lnTo>
                        <a:pt x="446" y="86"/>
                      </a:lnTo>
                      <a:lnTo>
                        <a:pt x="446" y="86"/>
                      </a:lnTo>
                      <a:lnTo>
                        <a:pt x="442" y="84"/>
                      </a:lnTo>
                      <a:lnTo>
                        <a:pt x="438" y="82"/>
                      </a:lnTo>
                      <a:lnTo>
                        <a:pt x="426" y="80"/>
                      </a:lnTo>
                      <a:lnTo>
                        <a:pt x="426" y="80"/>
                      </a:lnTo>
                      <a:lnTo>
                        <a:pt x="428" y="80"/>
                      </a:lnTo>
                      <a:lnTo>
                        <a:pt x="428" y="78"/>
                      </a:lnTo>
                      <a:lnTo>
                        <a:pt x="424" y="76"/>
                      </a:lnTo>
                      <a:lnTo>
                        <a:pt x="422" y="72"/>
                      </a:lnTo>
                      <a:lnTo>
                        <a:pt x="422" y="72"/>
                      </a:lnTo>
                      <a:lnTo>
                        <a:pt x="424" y="70"/>
                      </a:lnTo>
                      <a:lnTo>
                        <a:pt x="424" y="70"/>
                      </a:lnTo>
                      <a:lnTo>
                        <a:pt x="412" y="72"/>
                      </a:lnTo>
                      <a:lnTo>
                        <a:pt x="404" y="74"/>
                      </a:lnTo>
                      <a:lnTo>
                        <a:pt x="394" y="76"/>
                      </a:lnTo>
                      <a:lnTo>
                        <a:pt x="384" y="82"/>
                      </a:lnTo>
                      <a:lnTo>
                        <a:pt x="384" y="82"/>
                      </a:lnTo>
                      <a:lnTo>
                        <a:pt x="386" y="84"/>
                      </a:lnTo>
                      <a:lnTo>
                        <a:pt x="386" y="86"/>
                      </a:lnTo>
                      <a:lnTo>
                        <a:pt x="382" y="88"/>
                      </a:lnTo>
                      <a:lnTo>
                        <a:pt x="382" y="88"/>
                      </a:lnTo>
                      <a:lnTo>
                        <a:pt x="396" y="88"/>
                      </a:lnTo>
                      <a:lnTo>
                        <a:pt x="406" y="90"/>
                      </a:lnTo>
                      <a:lnTo>
                        <a:pt x="414" y="90"/>
                      </a:lnTo>
                      <a:lnTo>
                        <a:pt x="414" y="90"/>
                      </a:lnTo>
                      <a:lnTo>
                        <a:pt x="412" y="96"/>
                      </a:lnTo>
                      <a:lnTo>
                        <a:pt x="408" y="100"/>
                      </a:lnTo>
                      <a:lnTo>
                        <a:pt x="398" y="104"/>
                      </a:lnTo>
                      <a:lnTo>
                        <a:pt x="386" y="106"/>
                      </a:lnTo>
                      <a:lnTo>
                        <a:pt x="382" y="108"/>
                      </a:lnTo>
                      <a:lnTo>
                        <a:pt x="380" y="112"/>
                      </a:lnTo>
                      <a:lnTo>
                        <a:pt x="380" y="112"/>
                      </a:lnTo>
                      <a:lnTo>
                        <a:pt x="372" y="112"/>
                      </a:lnTo>
                      <a:lnTo>
                        <a:pt x="364" y="112"/>
                      </a:lnTo>
                      <a:lnTo>
                        <a:pt x="350" y="114"/>
                      </a:lnTo>
                      <a:lnTo>
                        <a:pt x="350" y="114"/>
                      </a:lnTo>
                      <a:lnTo>
                        <a:pt x="348" y="110"/>
                      </a:lnTo>
                      <a:lnTo>
                        <a:pt x="350" y="108"/>
                      </a:lnTo>
                      <a:lnTo>
                        <a:pt x="354" y="108"/>
                      </a:lnTo>
                      <a:lnTo>
                        <a:pt x="354" y="108"/>
                      </a:lnTo>
                      <a:lnTo>
                        <a:pt x="348" y="108"/>
                      </a:lnTo>
                      <a:lnTo>
                        <a:pt x="342" y="106"/>
                      </a:lnTo>
                      <a:lnTo>
                        <a:pt x="336" y="100"/>
                      </a:lnTo>
                      <a:lnTo>
                        <a:pt x="330" y="96"/>
                      </a:lnTo>
                      <a:lnTo>
                        <a:pt x="328" y="94"/>
                      </a:lnTo>
                      <a:lnTo>
                        <a:pt x="324" y="94"/>
                      </a:lnTo>
                      <a:lnTo>
                        <a:pt x="324" y="94"/>
                      </a:lnTo>
                      <a:lnTo>
                        <a:pt x="326" y="90"/>
                      </a:lnTo>
                      <a:lnTo>
                        <a:pt x="326" y="90"/>
                      </a:lnTo>
                      <a:lnTo>
                        <a:pt x="324" y="88"/>
                      </a:lnTo>
                      <a:lnTo>
                        <a:pt x="324" y="88"/>
                      </a:lnTo>
                      <a:lnTo>
                        <a:pt x="342" y="82"/>
                      </a:lnTo>
                      <a:lnTo>
                        <a:pt x="364" y="78"/>
                      </a:lnTo>
                      <a:lnTo>
                        <a:pt x="384" y="74"/>
                      </a:lnTo>
                      <a:lnTo>
                        <a:pt x="404" y="68"/>
                      </a:lnTo>
                      <a:lnTo>
                        <a:pt x="404" y="68"/>
                      </a:lnTo>
                      <a:lnTo>
                        <a:pt x="404" y="66"/>
                      </a:lnTo>
                      <a:lnTo>
                        <a:pt x="404" y="66"/>
                      </a:lnTo>
                      <a:lnTo>
                        <a:pt x="404" y="62"/>
                      </a:lnTo>
                      <a:lnTo>
                        <a:pt x="404" y="62"/>
                      </a:lnTo>
                      <a:lnTo>
                        <a:pt x="420" y="56"/>
                      </a:lnTo>
                      <a:lnTo>
                        <a:pt x="430" y="54"/>
                      </a:lnTo>
                      <a:lnTo>
                        <a:pt x="440" y="54"/>
                      </a:lnTo>
                      <a:lnTo>
                        <a:pt x="440" y="54"/>
                      </a:lnTo>
                      <a:lnTo>
                        <a:pt x="438" y="58"/>
                      </a:lnTo>
                      <a:lnTo>
                        <a:pt x="434" y="60"/>
                      </a:lnTo>
                      <a:lnTo>
                        <a:pt x="430" y="62"/>
                      </a:lnTo>
                      <a:lnTo>
                        <a:pt x="424" y="62"/>
                      </a:lnTo>
                      <a:lnTo>
                        <a:pt x="424" y="62"/>
                      </a:lnTo>
                      <a:lnTo>
                        <a:pt x="432" y="64"/>
                      </a:lnTo>
                      <a:lnTo>
                        <a:pt x="440" y="66"/>
                      </a:lnTo>
                      <a:lnTo>
                        <a:pt x="460" y="66"/>
                      </a:lnTo>
                      <a:lnTo>
                        <a:pt x="480" y="60"/>
                      </a:lnTo>
                      <a:lnTo>
                        <a:pt x="496" y="56"/>
                      </a:lnTo>
                      <a:lnTo>
                        <a:pt x="496" y="56"/>
                      </a:lnTo>
                      <a:lnTo>
                        <a:pt x="498" y="56"/>
                      </a:lnTo>
                      <a:lnTo>
                        <a:pt x="496" y="58"/>
                      </a:lnTo>
                      <a:lnTo>
                        <a:pt x="494" y="60"/>
                      </a:lnTo>
                      <a:lnTo>
                        <a:pt x="492" y="60"/>
                      </a:lnTo>
                      <a:lnTo>
                        <a:pt x="492" y="60"/>
                      </a:lnTo>
                      <a:lnTo>
                        <a:pt x="496" y="62"/>
                      </a:lnTo>
                      <a:lnTo>
                        <a:pt x="502" y="60"/>
                      </a:lnTo>
                      <a:lnTo>
                        <a:pt x="510" y="54"/>
                      </a:lnTo>
                      <a:lnTo>
                        <a:pt x="510" y="54"/>
                      </a:lnTo>
                      <a:lnTo>
                        <a:pt x="506" y="52"/>
                      </a:lnTo>
                      <a:lnTo>
                        <a:pt x="502" y="50"/>
                      </a:lnTo>
                      <a:lnTo>
                        <a:pt x="502" y="50"/>
                      </a:lnTo>
                      <a:lnTo>
                        <a:pt x="510" y="44"/>
                      </a:lnTo>
                      <a:lnTo>
                        <a:pt x="522" y="40"/>
                      </a:lnTo>
                      <a:lnTo>
                        <a:pt x="534" y="38"/>
                      </a:lnTo>
                      <a:lnTo>
                        <a:pt x="546" y="38"/>
                      </a:lnTo>
                      <a:lnTo>
                        <a:pt x="546" y="38"/>
                      </a:lnTo>
                      <a:lnTo>
                        <a:pt x="548" y="34"/>
                      </a:lnTo>
                      <a:lnTo>
                        <a:pt x="554" y="32"/>
                      </a:lnTo>
                      <a:lnTo>
                        <a:pt x="568" y="28"/>
                      </a:lnTo>
                      <a:lnTo>
                        <a:pt x="568" y="28"/>
                      </a:lnTo>
                      <a:lnTo>
                        <a:pt x="566" y="26"/>
                      </a:lnTo>
                      <a:lnTo>
                        <a:pt x="566" y="26"/>
                      </a:lnTo>
                      <a:lnTo>
                        <a:pt x="570" y="26"/>
                      </a:lnTo>
                      <a:lnTo>
                        <a:pt x="576" y="28"/>
                      </a:lnTo>
                      <a:lnTo>
                        <a:pt x="576" y="28"/>
                      </a:lnTo>
                      <a:lnTo>
                        <a:pt x="574" y="26"/>
                      </a:lnTo>
                      <a:lnTo>
                        <a:pt x="570" y="26"/>
                      </a:lnTo>
                      <a:lnTo>
                        <a:pt x="570" y="26"/>
                      </a:lnTo>
                      <a:lnTo>
                        <a:pt x="600" y="22"/>
                      </a:lnTo>
                      <a:lnTo>
                        <a:pt x="632" y="16"/>
                      </a:lnTo>
                      <a:lnTo>
                        <a:pt x="666" y="10"/>
                      </a:lnTo>
                      <a:lnTo>
                        <a:pt x="698" y="2"/>
                      </a:lnTo>
                      <a:lnTo>
                        <a:pt x="698" y="2"/>
                      </a:lnTo>
                      <a:lnTo>
                        <a:pt x="686" y="12"/>
                      </a:lnTo>
                      <a:lnTo>
                        <a:pt x="678" y="16"/>
                      </a:lnTo>
                      <a:lnTo>
                        <a:pt x="670" y="20"/>
                      </a:lnTo>
                      <a:lnTo>
                        <a:pt x="670" y="20"/>
                      </a:lnTo>
                      <a:lnTo>
                        <a:pt x="680" y="18"/>
                      </a:lnTo>
                      <a:lnTo>
                        <a:pt x="690" y="14"/>
                      </a:lnTo>
                      <a:lnTo>
                        <a:pt x="700" y="8"/>
                      </a:lnTo>
                      <a:lnTo>
                        <a:pt x="706" y="0"/>
                      </a:lnTo>
                      <a:lnTo>
                        <a:pt x="706" y="0"/>
                      </a:lnTo>
                      <a:close/>
                      <a:moveTo>
                        <a:pt x="648" y="30"/>
                      </a:moveTo>
                      <a:lnTo>
                        <a:pt x="648" y="30"/>
                      </a:lnTo>
                      <a:lnTo>
                        <a:pt x="660" y="28"/>
                      </a:lnTo>
                      <a:lnTo>
                        <a:pt x="664" y="26"/>
                      </a:lnTo>
                      <a:lnTo>
                        <a:pt x="668" y="22"/>
                      </a:lnTo>
                      <a:lnTo>
                        <a:pt x="668" y="22"/>
                      </a:lnTo>
                      <a:lnTo>
                        <a:pt x="658" y="26"/>
                      </a:lnTo>
                      <a:lnTo>
                        <a:pt x="648" y="30"/>
                      </a:lnTo>
                      <a:lnTo>
                        <a:pt x="648" y="30"/>
                      </a:lnTo>
                      <a:close/>
                      <a:moveTo>
                        <a:pt x="600" y="32"/>
                      </a:moveTo>
                      <a:lnTo>
                        <a:pt x="600" y="32"/>
                      </a:lnTo>
                      <a:lnTo>
                        <a:pt x="604" y="32"/>
                      </a:lnTo>
                      <a:lnTo>
                        <a:pt x="608" y="32"/>
                      </a:lnTo>
                      <a:lnTo>
                        <a:pt x="610" y="32"/>
                      </a:lnTo>
                      <a:lnTo>
                        <a:pt x="612" y="30"/>
                      </a:lnTo>
                      <a:lnTo>
                        <a:pt x="612" y="30"/>
                      </a:lnTo>
                      <a:lnTo>
                        <a:pt x="610" y="30"/>
                      </a:lnTo>
                      <a:lnTo>
                        <a:pt x="610" y="28"/>
                      </a:lnTo>
                      <a:lnTo>
                        <a:pt x="614" y="24"/>
                      </a:lnTo>
                      <a:lnTo>
                        <a:pt x="614" y="24"/>
                      </a:lnTo>
                      <a:lnTo>
                        <a:pt x="610" y="24"/>
                      </a:lnTo>
                      <a:lnTo>
                        <a:pt x="606" y="26"/>
                      </a:lnTo>
                      <a:lnTo>
                        <a:pt x="602" y="28"/>
                      </a:lnTo>
                      <a:lnTo>
                        <a:pt x="600" y="32"/>
                      </a:lnTo>
                      <a:lnTo>
                        <a:pt x="600" y="32"/>
                      </a:lnTo>
                      <a:close/>
                      <a:moveTo>
                        <a:pt x="544" y="46"/>
                      </a:moveTo>
                      <a:lnTo>
                        <a:pt x="544" y="46"/>
                      </a:lnTo>
                      <a:lnTo>
                        <a:pt x="546" y="48"/>
                      </a:lnTo>
                      <a:lnTo>
                        <a:pt x="548" y="48"/>
                      </a:lnTo>
                      <a:lnTo>
                        <a:pt x="552" y="46"/>
                      </a:lnTo>
                      <a:lnTo>
                        <a:pt x="554" y="44"/>
                      </a:lnTo>
                      <a:lnTo>
                        <a:pt x="552" y="44"/>
                      </a:lnTo>
                      <a:lnTo>
                        <a:pt x="544" y="46"/>
                      </a:lnTo>
                      <a:lnTo>
                        <a:pt x="544" y="46"/>
                      </a:lnTo>
                      <a:close/>
                      <a:moveTo>
                        <a:pt x="580" y="280"/>
                      </a:moveTo>
                      <a:lnTo>
                        <a:pt x="580" y="280"/>
                      </a:lnTo>
                      <a:lnTo>
                        <a:pt x="584" y="284"/>
                      </a:lnTo>
                      <a:lnTo>
                        <a:pt x="588" y="284"/>
                      </a:lnTo>
                      <a:lnTo>
                        <a:pt x="592" y="286"/>
                      </a:lnTo>
                      <a:lnTo>
                        <a:pt x="596" y="288"/>
                      </a:lnTo>
                      <a:lnTo>
                        <a:pt x="596" y="288"/>
                      </a:lnTo>
                      <a:lnTo>
                        <a:pt x="594" y="284"/>
                      </a:lnTo>
                      <a:lnTo>
                        <a:pt x="592" y="282"/>
                      </a:lnTo>
                      <a:lnTo>
                        <a:pt x="588" y="280"/>
                      </a:lnTo>
                      <a:lnTo>
                        <a:pt x="584" y="278"/>
                      </a:lnTo>
                      <a:lnTo>
                        <a:pt x="584" y="278"/>
                      </a:lnTo>
                      <a:lnTo>
                        <a:pt x="582" y="268"/>
                      </a:lnTo>
                      <a:lnTo>
                        <a:pt x="580" y="280"/>
                      </a:lnTo>
                      <a:lnTo>
                        <a:pt x="580" y="280"/>
                      </a:lnTo>
                      <a:close/>
                      <a:moveTo>
                        <a:pt x="236" y="494"/>
                      </a:moveTo>
                      <a:lnTo>
                        <a:pt x="236" y="494"/>
                      </a:lnTo>
                      <a:lnTo>
                        <a:pt x="238" y="494"/>
                      </a:lnTo>
                      <a:lnTo>
                        <a:pt x="240" y="494"/>
                      </a:lnTo>
                      <a:lnTo>
                        <a:pt x="242" y="498"/>
                      </a:lnTo>
                      <a:lnTo>
                        <a:pt x="242" y="498"/>
                      </a:lnTo>
                      <a:lnTo>
                        <a:pt x="244" y="492"/>
                      </a:lnTo>
                      <a:lnTo>
                        <a:pt x="242" y="490"/>
                      </a:lnTo>
                      <a:lnTo>
                        <a:pt x="238" y="490"/>
                      </a:lnTo>
                      <a:lnTo>
                        <a:pt x="236" y="494"/>
                      </a:lnTo>
                      <a:lnTo>
                        <a:pt x="236" y="494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1274" name="Freeform 250"/>
                <p:cNvSpPr>
                  <a:spLocks/>
                </p:cNvSpPr>
                <p:nvPr userDrawn="1"/>
              </p:nvSpPr>
              <p:spPr bwMode="auto">
                <a:xfrm>
                  <a:off x="3964" y="231"/>
                  <a:ext cx="43" cy="5"/>
                </a:xfrm>
                <a:custGeom>
                  <a:avLst/>
                  <a:gdLst/>
                  <a:ahLst/>
                  <a:cxnLst>
                    <a:cxn ang="0">
                      <a:pos x="90" y="10"/>
                    </a:cxn>
                    <a:cxn ang="0">
                      <a:pos x="90" y="10"/>
                    </a:cxn>
                    <a:cxn ang="0">
                      <a:pos x="98" y="8"/>
                    </a:cxn>
                    <a:cxn ang="0">
                      <a:pos x="102" y="6"/>
                    </a:cxn>
                    <a:cxn ang="0">
                      <a:pos x="102" y="6"/>
                    </a:cxn>
                    <a:cxn ang="0">
                      <a:pos x="118" y="6"/>
                    </a:cxn>
                    <a:cxn ang="0">
                      <a:pos x="132" y="8"/>
                    </a:cxn>
                    <a:cxn ang="0">
                      <a:pos x="146" y="12"/>
                    </a:cxn>
                    <a:cxn ang="0">
                      <a:pos x="158" y="16"/>
                    </a:cxn>
                    <a:cxn ang="0">
                      <a:pos x="158" y="16"/>
                    </a:cxn>
                    <a:cxn ang="0">
                      <a:pos x="162" y="18"/>
                    </a:cxn>
                    <a:cxn ang="0">
                      <a:pos x="160" y="18"/>
                    </a:cxn>
                    <a:cxn ang="0">
                      <a:pos x="158" y="20"/>
                    </a:cxn>
                    <a:cxn ang="0">
                      <a:pos x="156" y="18"/>
                    </a:cxn>
                    <a:cxn ang="0">
                      <a:pos x="156" y="16"/>
                    </a:cxn>
                    <a:cxn ang="0">
                      <a:pos x="156" y="16"/>
                    </a:cxn>
                    <a:cxn ang="0">
                      <a:pos x="136" y="14"/>
                    </a:cxn>
                    <a:cxn ang="0">
                      <a:pos x="118" y="12"/>
                    </a:cxn>
                    <a:cxn ang="0">
                      <a:pos x="118" y="12"/>
                    </a:cxn>
                    <a:cxn ang="0">
                      <a:pos x="116" y="12"/>
                    </a:cxn>
                    <a:cxn ang="0">
                      <a:pos x="116" y="14"/>
                    </a:cxn>
                    <a:cxn ang="0">
                      <a:pos x="116" y="14"/>
                    </a:cxn>
                    <a:cxn ang="0">
                      <a:pos x="116" y="14"/>
                    </a:cxn>
                    <a:cxn ang="0">
                      <a:pos x="116" y="14"/>
                    </a:cxn>
                    <a:cxn ang="0">
                      <a:pos x="100" y="14"/>
                    </a:cxn>
                    <a:cxn ang="0">
                      <a:pos x="86" y="14"/>
                    </a:cxn>
                    <a:cxn ang="0">
                      <a:pos x="58" y="10"/>
                    </a:cxn>
                    <a:cxn ang="0">
                      <a:pos x="28" y="4"/>
                    </a:cxn>
                    <a:cxn ang="0">
                      <a:pos x="0" y="2"/>
                    </a:cxn>
                    <a:cxn ang="0">
                      <a:pos x="0" y="2"/>
                    </a:cxn>
                    <a:cxn ang="0">
                      <a:pos x="12" y="0"/>
                    </a:cxn>
                    <a:cxn ang="0">
                      <a:pos x="22" y="0"/>
                    </a:cxn>
                    <a:cxn ang="0">
                      <a:pos x="46" y="2"/>
                    </a:cxn>
                    <a:cxn ang="0">
                      <a:pos x="72" y="6"/>
                    </a:cxn>
                    <a:cxn ang="0">
                      <a:pos x="84" y="6"/>
                    </a:cxn>
                    <a:cxn ang="0">
                      <a:pos x="96" y="6"/>
                    </a:cxn>
                    <a:cxn ang="0">
                      <a:pos x="96" y="6"/>
                    </a:cxn>
                    <a:cxn ang="0">
                      <a:pos x="98" y="6"/>
                    </a:cxn>
                    <a:cxn ang="0">
                      <a:pos x="98" y="6"/>
                    </a:cxn>
                    <a:cxn ang="0">
                      <a:pos x="94" y="8"/>
                    </a:cxn>
                    <a:cxn ang="0">
                      <a:pos x="90" y="8"/>
                    </a:cxn>
                    <a:cxn ang="0">
                      <a:pos x="88" y="8"/>
                    </a:cxn>
                    <a:cxn ang="0">
                      <a:pos x="90" y="10"/>
                    </a:cxn>
                    <a:cxn ang="0">
                      <a:pos x="90" y="10"/>
                    </a:cxn>
                  </a:cxnLst>
                  <a:rect l="0" t="0" r="r" b="b"/>
                  <a:pathLst>
                    <a:path w="162" h="20">
                      <a:moveTo>
                        <a:pt x="90" y="10"/>
                      </a:moveTo>
                      <a:lnTo>
                        <a:pt x="90" y="10"/>
                      </a:lnTo>
                      <a:lnTo>
                        <a:pt x="98" y="8"/>
                      </a:lnTo>
                      <a:lnTo>
                        <a:pt x="102" y="6"/>
                      </a:lnTo>
                      <a:lnTo>
                        <a:pt x="102" y="6"/>
                      </a:lnTo>
                      <a:lnTo>
                        <a:pt x="118" y="6"/>
                      </a:lnTo>
                      <a:lnTo>
                        <a:pt x="132" y="8"/>
                      </a:lnTo>
                      <a:lnTo>
                        <a:pt x="146" y="12"/>
                      </a:lnTo>
                      <a:lnTo>
                        <a:pt x="158" y="16"/>
                      </a:lnTo>
                      <a:lnTo>
                        <a:pt x="158" y="16"/>
                      </a:lnTo>
                      <a:lnTo>
                        <a:pt x="162" y="18"/>
                      </a:lnTo>
                      <a:lnTo>
                        <a:pt x="160" y="18"/>
                      </a:lnTo>
                      <a:lnTo>
                        <a:pt x="158" y="20"/>
                      </a:lnTo>
                      <a:lnTo>
                        <a:pt x="156" y="18"/>
                      </a:lnTo>
                      <a:lnTo>
                        <a:pt x="156" y="16"/>
                      </a:lnTo>
                      <a:lnTo>
                        <a:pt x="156" y="16"/>
                      </a:lnTo>
                      <a:lnTo>
                        <a:pt x="136" y="14"/>
                      </a:lnTo>
                      <a:lnTo>
                        <a:pt x="118" y="12"/>
                      </a:lnTo>
                      <a:lnTo>
                        <a:pt x="118" y="12"/>
                      </a:lnTo>
                      <a:lnTo>
                        <a:pt x="116" y="12"/>
                      </a:lnTo>
                      <a:lnTo>
                        <a:pt x="116" y="14"/>
                      </a:lnTo>
                      <a:lnTo>
                        <a:pt x="116" y="14"/>
                      </a:lnTo>
                      <a:lnTo>
                        <a:pt x="116" y="14"/>
                      </a:lnTo>
                      <a:lnTo>
                        <a:pt x="116" y="14"/>
                      </a:lnTo>
                      <a:lnTo>
                        <a:pt x="100" y="14"/>
                      </a:lnTo>
                      <a:lnTo>
                        <a:pt x="86" y="14"/>
                      </a:lnTo>
                      <a:lnTo>
                        <a:pt x="58" y="10"/>
                      </a:lnTo>
                      <a:lnTo>
                        <a:pt x="28" y="4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12" y="0"/>
                      </a:lnTo>
                      <a:lnTo>
                        <a:pt x="22" y="0"/>
                      </a:lnTo>
                      <a:lnTo>
                        <a:pt x="46" y="2"/>
                      </a:lnTo>
                      <a:lnTo>
                        <a:pt x="72" y="6"/>
                      </a:lnTo>
                      <a:lnTo>
                        <a:pt x="84" y="6"/>
                      </a:lnTo>
                      <a:lnTo>
                        <a:pt x="96" y="6"/>
                      </a:lnTo>
                      <a:lnTo>
                        <a:pt x="96" y="6"/>
                      </a:lnTo>
                      <a:lnTo>
                        <a:pt x="98" y="6"/>
                      </a:lnTo>
                      <a:lnTo>
                        <a:pt x="98" y="6"/>
                      </a:lnTo>
                      <a:lnTo>
                        <a:pt x="94" y="8"/>
                      </a:lnTo>
                      <a:lnTo>
                        <a:pt x="90" y="8"/>
                      </a:lnTo>
                      <a:lnTo>
                        <a:pt x="88" y="8"/>
                      </a:lnTo>
                      <a:lnTo>
                        <a:pt x="90" y="10"/>
                      </a:lnTo>
                      <a:lnTo>
                        <a:pt x="90" y="1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1275" name="Freeform 251"/>
                <p:cNvSpPr>
                  <a:spLocks/>
                </p:cNvSpPr>
                <p:nvPr userDrawn="1"/>
              </p:nvSpPr>
              <p:spPr bwMode="auto">
                <a:xfrm>
                  <a:off x="3922" y="233"/>
                  <a:ext cx="5" cy="2"/>
                </a:xfrm>
                <a:custGeom>
                  <a:avLst/>
                  <a:gdLst/>
                  <a:ahLst/>
                  <a:cxnLst>
                    <a:cxn ang="0">
                      <a:pos x="20" y="0"/>
                    </a:cxn>
                    <a:cxn ang="0">
                      <a:pos x="20" y="0"/>
                    </a:cxn>
                    <a:cxn ang="0">
                      <a:pos x="16" y="4"/>
                    </a:cxn>
                    <a:cxn ang="0">
                      <a:pos x="12" y="6"/>
                    </a:cxn>
                    <a:cxn ang="0">
                      <a:pos x="0" y="8"/>
                    </a:cxn>
                    <a:cxn ang="0">
                      <a:pos x="0" y="8"/>
                    </a:cxn>
                    <a:cxn ang="0">
                      <a:pos x="10" y="4"/>
                    </a:cxn>
                    <a:cxn ang="0">
                      <a:pos x="20" y="0"/>
                    </a:cxn>
                    <a:cxn ang="0">
                      <a:pos x="20" y="0"/>
                    </a:cxn>
                  </a:cxnLst>
                  <a:rect l="0" t="0" r="r" b="b"/>
                  <a:pathLst>
                    <a:path w="20" h="8">
                      <a:moveTo>
                        <a:pt x="20" y="0"/>
                      </a:moveTo>
                      <a:lnTo>
                        <a:pt x="20" y="0"/>
                      </a:lnTo>
                      <a:lnTo>
                        <a:pt x="16" y="4"/>
                      </a:lnTo>
                      <a:lnTo>
                        <a:pt x="12" y="6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10" y="4"/>
                      </a:lnTo>
                      <a:lnTo>
                        <a:pt x="20" y="0"/>
                      </a:lnTo>
                      <a:lnTo>
                        <a:pt x="2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1276" name="Freeform 252"/>
                <p:cNvSpPr>
                  <a:spLocks/>
                </p:cNvSpPr>
                <p:nvPr userDrawn="1"/>
              </p:nvSpPr>
              <p:spPr bwMode="auto">
                <a:xfrm>
                  <a:off x="3871" y="234"/>
                  <a:ext cx="22" cy="3"/>
                </a:xfrm>
                <a:custGeom>
                  <a:avLst/>
                  <a:gdLst/>
                  <a:ahLst/>
                  <a:cxnLst>
                    <a:cxn ang="0">
                      <a:pos x="0" y="14"/>
                    </a:cxn>
                    <a:cxn ang="0">
                      <a:pos x="0" y="14"/>
                    </a:cxn>
                    <a:cxn ang="0">
                      <a:pos x="2" y="12"/>
                    </a:cxn>
                    <a:cxn ang="0">
                      <a:pos x="6" y="12"/>
                    </a:cxn>
                    <a:cxn ang="0">
                      <a:pos x="12" y="10"/>
                    </a:cxn>
                    <a:cxn ang="0">
                      <a:pos x="12" y="10"/>
                    </a:cxn>
                    <a:cxn ang="0">
                      <a:pos x="12" y="12"/>
                    </a:cxn>
                    <a:cxn ang="0">
                      <a:pos x="10" y="14"/>
                    </a:cxn>
                    <a:cxn ang="0">
                      <a:pos x="10" y="14"/>
                    </a:cxn>
                    <a:cxn ang="0">
                      <a:pos x="30" y="10"/>
                    </a:cxn>
                    <a:cxn ang="0">
                      <a:pos x="30" y="10"/>
                    </a:cxn>
                    <a:cxn ang="0">
                      <a:pos x="30" y="8"/>
                    </a:cxn>
                    <a:cxn ang="0">
                      <a:pos x="28" y="6"/>
                    </a:cxn>
                    <a:cxn ang="0">
                      <a:pos x="28" y="6"/>
                    </a:cxn>
                    <a:cxn ang="0">
                      <a:pos x="52" y="2"/>
                    </a:cxn>
                    <a:cxn ang="0">
                      <a:pos x="64" y="0"/>
                    </a:cxn>
                    <a:cxn ang="0">
                      <a:pos x="80" y="0"/>
                    </a:cxn>
                    <a:cxn ang="0">
                      <a:pos x="80" y="0"/>
                    </a:cxn>
                    <a:cxn ang="0">
                      <a:pos x="62" y="6"/>
                    </a:cxn>
                    <a:cxn ang="0">
                      <a:pos x="42" y="12"/>
                    </a:cxn>
                    <a:cxn ang="0">
                      <a:pos x="22" y="14"/>
                    </a:cxn>
                    <a:cxn ang="0">
                      <a:pos x="0" y="14"/>
                    </a:cxn>
                    <a:cxn ang="0">
                      <a:pos x="0" y="14"/>
                    </a:cxn>
                  </a:cxnLst>
                  <a:rect l="0" t="0" r="r" b="b"/>
                  <a:pathLst>
                    <a:path w="80" h="14">
                      <a:moveTo>
                        <a:pt x="0" y="14"/>
                      </a:moveTo>
                      <a:lnTo>
                        <a:pt x="0" y="14"/>
                      </a:lnTo>
                      <a:lnTo>
                        <a:pt x="2" y="12"/>
                      </a:lnTo>
                      <a:lnTo>
                        <a:pt x="6" y="12"/>
                      </a:lnTo>
                      <a:lnTo>
                        <a:pt x="12" y="10"/>
                      </a:lnTo>
                      <a:lnTo>
                        <a:pt x="12" y="10"/>
                      </a:lnTo>
                      <a:lnTo>
                        <a:pt x="12" y="12"/>
                      </a:lnTo>
                      <a:lnTo>
                        <a:pt x="10" y="14"/>
                      </a:lnTo>
                      <a:lnTo>
                        <a:pt x="10" y="14"/>
                      </a:lnTo>
                      <a:lnTo>
                        <a:pt x="30" y="10"/>
                      </a:lnTo>
                      <a:lnTo>
                        <a:pt x="30" y="10"/>
                      </a:lnTo>
                      <a:lnTo>
                        <a:pt x="30" y="8"/>
                      </a:lnTo>
                      <a:lnTo>
                        <a:pt x="28" y="6"/>
                      </a:lnTo>
                      <a:lnTo>
                        <a:pt x="28" y="6"/>
                      </a:lnTo>
                      <a:lnTo>
                        <a:pt x="52" y="2"/>
                      </a:lnTo>
                      <a:lnTo>
                        <a:pt x="64" y="0"/>
                      </a:lnTo>
                      <a:lnTo>
                        <a:pt x="80" y="0"/>
                      </a:lnTo>
                      <a:lnTo>
                        <a:pt x="80" y="0"/>
                      </a:lnTo>
                      <a:lnTo>
                        <a:pt x="62" y="6"/>
                      </a:lnTo>
                      <a:lnTo>
                        <a:pt x="42" y="12"/>
                      </a:lnTo>
                      <a:lnTo>
                        <a:pt x="22" y="14"/>
                      </a:lnTo>
                      <a:lnTo>
                        <a:pt x="0" y="14"/>
                      </a:lnTo>
                      <a:lnTo>
                        <a:pt x="0" y="14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1277" name="Freeform 253"/>
                <p:cNvSpPr>
                  <a:spLocks/>
                </p:cNvSpPr>
                <p:nvPr userDrawn="1"/>
              </p:nvSpPr>
              <p:spPr bwMode="auto">
                <a:xfrm>
                  <a:off x="3960" y="236"/>
                  <a:ext cx="6" cy="4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12" y="4"/>
                    </a:cxn>
                    <a:cxn ang="0">
                      <a:pos x="22" y="12"/>
                    </a:cxn>
                    <a:cxn ang="0">
                      <a:pos x="22" y="12"/>
                    </a:cxn>
                    <a:cxn ang="0">
                      <a:pos x="14" y="10"/>
                    </a:cxn>
                    <a:cxn ang="0">
                      <a:pos x="6" y="6"/>
                    </a:cxn>
                    <a:cxn ang="0">
                      <a:pos x="2" y="4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22" h="12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12" y="4"/>
                      </a:lnTo>
                      <a:lnTo>
                        <a:pt x="22" y="12"/>
                      </a:lnTo>
                      <a:lnTo>
                        <a:pt x="22" y="12"/>
                      </a:lnTo>
                      <a:lnTo>
                        <a:pt x="14" y="10"/>
                      </a:lnTo>
                      <a:lnTo>
                        <a:pt x="6" y="6"/>
                      </a:lnTo>
                      <a:lnTo>
                        <a:pt x="2" y="4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1278" name="Freeform 254"/>
                <p:cNvSpPr>
                  <a:spLocks/>
                </p:cNvSpPr>
                <p:nvPr userDrawn="1"/>
              </p:nvSpPr>
              <p:spPr bwMode="auto">
                <a:xfrm>
                  <a:off x="3959" y="234"/>
                  <a:ext cx="11" cy="6"/>
                </a:xfrm>
                <a:custGeom>
                  <a:avLst/>
                  <a:gdLst/>
                  <a:ahLst/>
                  <a:cxnLst>
                    <a:cxn ang="0">
                      <a:pos x="36" y="18"/>
                    </a:cxn>
                    <a:cxn ang="0">
                      <a:pos x="36" y="18"/>
                    </a:cxn>
                    <a:cxn ang="0">
                      <a:pos x="34" y="16"/>
                    </a:cxn>
                    <a:cxn ang="0">
                      <a:pos x="34" y="16"/>
                    </a:cxn>
                    <a:cxn ang="0">
                      <a:pos x="32" y="18"/>
                    </a:cxn>
                    <a:cxn ang="0">
                      <a:pos x="32" y="18"/>
                    </a:cxn>
                    <a:cxn ang="0">
                      <a:pos x="30" y="14"/>
                    </a:cxn>
                    <a:cxn ang="0">
                      <a:pos x="28" y="12"/>
                    </a:cxn>
                    <a:cxn ang="0">
                      <a:pos x="20" y="8"/>
                    </a:cxn>
                    <a:cxn ang="0">
                      <a:pos x="0" y="4"/>
                    </a:cxn>
                    <a:cxn ang="0">
                      <a:pos x="0" y="4"/>
                    </a:cxn>
                    <a:cxn ang="0">
                      <a:pos x="6" y="2"/>
                    </a:cxn>
                    <a:cxn ang="0">
                      <a:pos x="10" y="0"/>
                    </a:cxn>
                    <a:cxn ang="0">
                      <a:pos x="16" y="2"/>
                    </a:cxn>
                    <a:cxn ang="0">
                      <a:pos x="22" y="4"/>
                    </a:cxn>
                    <a:cxn ang="0">
                      <a:pos x="32" y="10"/>
                    </a:cxn>
                    <a:cxn ang="0">
                      <a:pos x="42" y="16"/>
                    </a:cxn>
                    <a:cxn ang="0">
                      <a:pos x="42" y="16"/>
                    </a:cxn>
                    <a:cxn ang="0">
                      <a:pos x="40" y="18"/>
                    </a:cxn>
                    <a:cxn ang="0">
                      <a:pos x="38" y="18"/>
                    </a:cxn>
                    <a:cxn ang="0">
                      <a:pos x="36" y="18"/>
                    </a:cxn>
                    <a:cxn ang="0">
                      <a:pos x="36" y="20"/>
                    </a:cxn>
                    <a:cxn ang="0">
                      <a:pos x="36" y="20"/>
                    </a:cxn>
                    <a:cxn ang="0">
                      <a:pos x="34" y="20"/>
                    </a:cxn>
                    <a:cxn ang="0">
                      <a:pos x="36" y="18"/>
                    </a:cxn>
                    <a:cxn ang="0">
                      <a:pos x="36" y="18"/>
                    </a:cxn>
                  </a:cxnLst>
                  <a:rect l="0" t="0" r="r" b="b"/>
                  <a:pathLst>
                    <a:path w="42" h="20">
                      <a:moveTo>
                        <a:pt x="36" y="18"/>
                      </a:moveTo>
                      <a:lnTo>
                        <a:pt x="36" y="18"/>
                      </a:lnTo>
                      <a:lnTo>
                        <a:pt x="34" y="16"/>
                      </a:lnTo>
                      <a:lnTo>
                        <a:pt x="34" y="16"/>
                      </a:lnTo>
                      <a:lnTo>
                        <a:pt x="32" y="18"/>
                      </a:lnTo>
                      <a:lnTo>
                        <a:pt x="32" y="18"/>
                      </a:lnTo>
                      <a:lnTo>
                        <a:pt x="30" y="14"/>
                      </a:lnTo>
                      <a:lnTo>
                        <a:pt x="28" y="12"/>
                      </a:lnTo>
                      <a:lnTo>
                        <a:pt x="20" y="8"/>
                      </a:lnTo>
                      <a:lnTo>
                        <a:pt x="0" y="4"/>
                      </a:lnTo>
                      <a:lnTo>
                        <a:pt x="0" y="4"/>
                      </a:lnTo>
                      <a:lnTo>
                        <a:pt x="6" y="2"/>
                      </a:lnTo>
                      <a:lnTo>
                        <a:pt x="10" y="0"/>
                      </a:lnTo>
                      <a:lnTo>
                        <a:pt x="16" y="2"/>
                      </a:lnTo>
                      <a:lnTo>
                        <a:pt x="22" y="4"/>
                      </a:lnTo>
                      <a:lnTo>
                        <a:pt x="32" y="10"/>
                      </a:lnTo>
                      <a:lnTo>
                        <a:pt x="42" y="16"/>
                      </a:lnTo>
                      <a:lnTo>
                        <a:pt x="42" y="16"/>
                      </a:lnTo>
                      <a:lnTo>
                        <a:pt x="40" y="18"/>
                      </a:lnTo>
                      <a:lnTo>
                        <a:pt x="38" y="18"/>
                      </a:lnTo>
                      <a:lnTo>
                        <a:pt x="36" y="18"/>
                      </a:lnTo>
                      <a:lnTo>
                        <a:pt x="36" y="20"/>
                      </a:lnTo>
                      <a:lnTo>
                        <a:pt x="36" y="20"/>
                      </a:lnTo>
                      <a:lnTo>
                        <a:pt x="34" y="20"/>
                      </a:lnTo>
                      <a:lnTo>
                        <a:pt x="36" y="18"/>
                      </a:lnTo>
                      <a:lnTo>
                        <a:pt x="36" y="18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1279" name="Freeform 255"/>
                <p:cNvSpPr>
                  <a:spLocks/>
                </p:cNvSpPr>
                <p:nvPr userDrawn="1"/>
              </p:nvSpPr>
              <p:spPr bwMode="auto">
                <a:xfrm>
                  <a:off x="3835" y="238"/>
                  <a:ext cx="25" cy="7"/>
                </a:xfrm>
                <a:custGeom>
                  <a:avLst/>
                  <a:gdLst/>
                  <a:ahLst/>
                  <a:cxnLst>
                    <a:cxn ang="0">
                      <a:pos x="70" y="10"/>
                    </a:cxn>
                    <a:cxn ang="0">
                      <a:pos x="70" y="10"/>
                    </a:cxn>
                    <a:cxn ang="0">
                      <a:pos x="76" y="10"/>
                    </a:cxn>
                    <a:cxn ang="0">
                      <a:pos x="80" y="8"/>
                    </a:cxn>
                    <a:cxn ang="0">
                      <a:pos x="86" y="6"/>
                    </a:cxn>
                    <a:cxn ang="0">
                      <a:pos x="94" y="6"/>
                    </a:cxn>
                    <a:cxn ang="0">
                      <a:pos x="94" y="6"/>
                    </a:cxn>
                    <a:cxn ang="0">
                      <a:pos x="94" y="8"/>
                    </a:cxn>
                    <a:cxn ang="0">
                      <a:pos x="90" y="8"/>
                    </a:cxn>
                    <a:cxn ang="0">
                      <a:pos x="90" y="8"/>
                    </a:cxn>
                    <a:cxn ang="0">
                      <a:pos x="86" y="12"/>
                    </a:cxn>
                    <a:cxn ang="0">
                      <a:pos x="80" y="16"/>
                    </a:cxn>
                    <a:cxn ang="0">
                      <a:pos x="64" y="20"/>
                    </a:cxn>
                    <a:cxn ang="0">
                      <a:pos x="28" y="24"/>
                    </a:cxn>
                    <a:cxn ang="0">
                      <a:pos x="28" y="24"/>
                    </a:cxn>
                    <a:cxn ang="0">
                      <a:pos x="12" y="28"/>
                    </a:cxn>
                    <a:cxn ang="0">
                      <a:pos x="4" y="26"/>
                    </a:cxn>
                    <a:cxn ang="0">
                      <a:pos x="2" y="26"/>
                    </a:cxn>
                    <a:cxn ang="0">
                      <a:pos x="0" y="22"/>
                    </a:cxn>
                    <a:cxn ang="0">
                      <a:pos x="0" y="22"/>
                    </a:cxn>
                    <a:cxn ang="0">
                      <a:pos x="16" y="18"/>
                    </a:cxn>
                    <a:cxn ang="0">
                      <a:pos x="26" y="18"/>
                    </a:cxn>
                    <a:cxn ang="0">
                      <a:pos x="36" y="18"/>
                    </a:cxn>
                    <a:cxn ang="0">
                      <a:pos x="36" y="18"/>
                    </a:cxn>
                    <a:cxn ang="0">
                      <a:pos x="30" y="14"/>
                    </a:cxn>
                    <a:cxn ang="0">
                      <a:pos x="24" y="14"/>
                    </a:cxn>
                    <a:cxn ang="0">
                      <a:pos x="24" y="14"/>
                    </a:cxn>
                    <a:cxn ang="0">
                      <a:pos x="34" y="10"/>
                    </a:cxn>
                    <a:cxn ang="0">
                      <a:pos x="42" y="10"/>
                    </a:cxn>
                    <a:cxn ang="0">
                      <a:pos x="50" y="10"/>
                    </a:cxn>
                    <a:cxn ang="0">
                      <a:pos x="60" y="10"/>
                    </a:cxn>
                    <a:cxn ang="0">
                      <a:pos x="60" y="10"/>
                    </a:cxn>
                    <a:cxn ang="0">
                      <a:pos x="60" y="8"/>
                    </a:cxn>
                    <a:cxn ang="0">
                      <a:pos x="58" y="8"/>
                    </a:cxn>
                    <a:cxn ang="0">
                      <a:pos x="54" y="8"/>
                    </a:cxn>
                    <a:cxn ang="0">
                      <a:pos x="50" y="8"/>
                    </a:cxn>
                    <a:cxn ang="0">
                      <a:pos x="50" y="6"/>
                    </a:cxn>
                    <a:cxn ang="0">
                      <a:pos x="50" y="4"/>
                    </a:cxn>
                    <a:cxn ang="0">
                      <a:pos x="50" y="4"/>
                    </a:cxn>
                    <a:cxn ang="0">
                      <a:pos x="58" y="6"/>
                    </a:cxn>
                    <a:cxn ang="0">
                      <a:pos x="66" y="4"/>
                    </a:cxn>
                    <a:cxn ang="0">
                      <a:pos x="82" y="0"/>
                    </a:cxn>
                    <a:cxn ang="0">
                      <a:pos x="82" y="0"/>
                    </a:cxn>
                    <a:cxn ang="0">
                      <a:pos x="78" y="4"/>
                    </a:cxn>
                    <a:cxn ang="0">
                      <a:pos x="76" y="6"/>
                    </a:cxn>
                    <a:cxn ang="0">
                      <a:pos x="66" y="6"/>
                    </a:cxn>
                    <a:cxn ang="0">
                      <a:pos x="66" y="6"/>
                    </a:cxn>
                    <a:cxn ang="0">
                      <a:pos x="68" y="8"/>
                    </a:cxn>
                    <a:cxn ang="0">
                      <a:pos x="72" y="8"/>
                    </a:cxn>
                    <a:cxn ang="0">
                      <a:pos x="74" y="10"/>
                    </a:cxn>
                    <a:cxn ang="0">
                      <a:pos x="70" y="10"/>
                    </a:cxn>
                    <a:cxn ang="0">
                      <a:pos x="70" y="10"/>
                    </a:cxn>
                  </a:cxnLst>
                  <a:rect l="0" t="0" r="r" b="b"/>
                  <a:pathLst>
                    <a:path w="94" h="28">
                      <a:moveTo>
                        <a:pt x="70" y="10"/>
                      </a:moveTo>
                      <a:lnTo>
                        <a:pt x="70" y="10"/>
                      </a:lnTo>
                      <a:lnTo>
                        <a:pt x="76" y="10"/>
                      </a:lnTo>
                      <a:lnTo>
                        <a:pt x="80" y="8"/>
                      </a:lnTo>
                      <a:lnTo>
                        <a:pt x="86" y="6"/>
                      </a:lnTo>
                      <a:lnTo>
                        <a:pt x="94" y="6"/>
                      </a:lnTo>
                      <a:lnTo>
                        <a:pt x="94" y="6"/>
                      </a:lnTo>
                      <a:lnTo>
                        <a:pt x="94" y="8"/>
                      </a:lnTo>
                      <a:lnTo>
                        <a:pt x="90" y="8"/>
                      </a:lnTo>
                      <a:lnTo>
                        <a:pt x="90" y="8"/>
                      </a:lnTo>
                      <a:lnTo>
                        <a:pt x="86" y="12"/>
                      </a:lnTo>
                      <a:lnTo>
                        <a:pt x="80" y="16"/>
                      </a:lnTo>
                      <a:lnTo>
                        <a:pt x="64" y="20"/>
                      </a:lnTo>
                      <a:lnTo>
                        <a:pt x="28" y="24"/>
                      </a:lnTo>
                      <a:lnTo>
                        <a:pt x="28" y="24"/>
                      </a:lnTo>
                      <a:lnTo>
                        <a:pt x="12" y="28"/>
                      </a:lnTo>
                      <a:lnTo>
                        <a:pt x="4" y="26"/>
                      </a:lnTo>
                      <a:lnTo>
                        <a:pt x="2" y="26"/>
                      </a:lnTo>
                      <a:lnTo>
                        <a:pt x="0" y="22"/>
                      </a:lnTo>
                      <a:lnTo>
                        <a:pt x="0" y="22"/>
                      </a:lnTo>
                      <a:lnTo>
                        <a:pt x="16" y="18"/>
                      </a:lnTo>
                      <a:lnTo>
                        <a:pt x="26" y="18"/>
                      </a:lnTo>
                      <a:lnTo>
                        <a:pt x="36" y="18"/>
                      </a:lnTo>
                      <a:lnTo>
                        <a:pt x="36" y="18"/>
                      </a:lnTo>
                      <a:lnTo>
                        <a:pt x="30" y="14"/>
                      </a:lnTo>
                      <a:lnTo>
                        <a:pt x="24" y="14"/>
                      </a:lnTo>
                      <a:lnTo>
                        <a:pt x="24" y="14"/>
                      </a:lnTo>
                      <a:lnTo>
                        <a:pt x="34" y="10"/>
                      </a:lnTo>
                      <a:lnTo>
                        <a:pt x="42" y="10"/>
                      </a:lnTo>
                      <a:lnTo>
                        <a:pt x="50" y="10"/>
                      </a:lnTo>
                      <a:lnTo>
                        <a:pt x="60" y="10"/>
                      </a:lnTo>
                      <a:lnTo>
                        <a:pt x="60" y="10"/>
                      </a:lnTo>
                      <a:lnTo>
                        <a:pt x="60" y="8"/>
                      </a:lnTo>
                      <a:lnTo>
                        <a:pt x="58" y="8"/>
                      </a:lnTo>
                      <a:lnTo>
                        <a:pt x="54" y="8"/>
                      </a:lnTo>
                      <a:lnTo>
                        <a:pt x="50" y="8"/>
                      </a:lnTo>
                      <a:lnTo>
                        <a:pt x="50" y="6"/>
                      </a:lnTo>
                      <a:lnTo>
                        <a:pt x="50" y="4"/>
                      </a:lnTo>
                      <a:lnTo>
                        <a:pt x="50" y="4"/>
                      </a:lnTo>
                      <a:lnTo>
                        <a:pt x="58" y="6"/>
                      </a:lnTo>
                      <a:lnTo>
                        <a:pt x="66" y="4"/>
                      </a:lnTo>
                      <a:lnTo>
                        <a:pt x="82" y="0"/>
                      </a:lnTo>
                      <a:lnTo>
                        <a:pt x="82" y="0"/>
                      </a:lnTo>
                      <a:lnTo>
                        <a:pt x="78" y="4"/>
                      </a:lnTo>
                      <a:lnTo>
                        <a:pt x="76" y="6"/>
                      </a:lnTo>
                      <a:lnTo>
                        <a:pt x="66" y="6"/>
                      </a:lnTo>
                      <a:lnTo>
                        <a:pt x="66" y="6"/>
                      </a:lnTo>
                      <a:lnTo>
                        <a:pt x="68" y="8"/>
                      </a:lnTo>
                      <a:lnTo>
                        <a:pt x="72" y="8"/>
                      </a:lnTo>
                      <a:lnTo>
                        <a:pt x="74" y="10"/>
                      </a:lnTo>
                      <a:lnTo>
                        <a:pt x="70" y="10"/>
                      </a:lnTo>
                      <a:lnTo>
                        <a:pt x="70" y="1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1280" name="Freeform 256"/>
                <p:cNvSpPr>
                  <a:spLocks/>
                </p:cNvSpPr>
                <p:nvPr userDrawn="1"/>
              </p:nvSpPr>
              <p:spPr bwMode="auto">
                <a:xfrm>
                  <a:off x="3953" y="241"/>
                  <a:ext cx="23" cy="23"/>
                </a:xfrm>
                <a:custGeom>
                  <a:avLst/>
                  <a:gdLst/>
                  <a:ahLst/>
                  <a:cxnLst>
                    <a:cxn ang="0">
                      <a:pos x="2" y="2"/>
                    </a:cxn>
                    <a:cxn ang="0">
                      <a:pos x="4" y="2"/>
                    </a:cxn>
                    <a:cxn ang="0">
                      <a:pos x="8" y="0"/>
                    </a:cxn>
                    <a:cxn ang="0">
                      <a:pos x="24" y="8"/>
                    </a:cxn>
                    <a:cxn ang="0">
                      <a:pos x="38" y="20"/>
                    </a:cxn>
                    <a:cxn ang="0">
                      <a:pos x="40" y="24"/>
                    </a:cxn>
                    <a:cxn ang="0">
                      <a:pos x="22" y="20"/>
                    </a:cxn>
                    <a:cxn ang="0">
                      <a:pos x="22" y="14"/>
                    </a:cxn>
                    <a:cxn ang="0">
                      <a:pos x="18" y="14"/>
                    </a:cxn>
                    <a:cxn ang="0">
                      <a:pos x="16" y="16"/>
                    </a:cxn>
                    <a:cxn ang="0">
                      <a:pos x="26" y="24"/>
                    </a:cxn>
                    <a:cxn ang="0">
                      <a:pos x="50" y="40"/>
                    </a:cxn>
                    <a:cxn ang="0">
                      <a:pos x="58" y="50"/>
                    </a:cxn>
                    <a:cxn ang="0">
                      <a:pos x="66" y="50"/>
                    </a:cxn>
                    <a:cxn ang="0">
                      <a:pos x="82" y="64"/>
                    </a:cxn>
                    <a:cxn ang="0">
                      <a:pos x="86" y="72"/>
                    </a:cxn>
                    <a:cxn ang="0">
                      <a:pos x="66" y="58"/>
                    </a:cxn>
                    <a:cxn ang="0">
                      <a:pos x="46" y="40"/>
                    </a:cxn>
                    <a:cxn ang="0">
                      <a:pos x="80" y="90"/>
                    </a:cxn>
                    <a:cxn ang="0">
                      <a:pos x="72" y="88"/>
                    </a:cxn>
                    <a:cxn ang="0">
                      <a:pos x="56" y="76"/>
                    </a:cxn>
                    <a:cxn ang="0">
                      <a:pos x="48" y="72"/>
                    </a:cxn>
                    <a:cxn ang="0">
                      <a:pos x="50" y="62"/>
                    </a:cxn>
                    <a:cxn ang="0">
                      <a:pos x="48" y="60"/>
                    </a:cxn>
                    <a:cxn ang="0">
                      <a:pos x="44" y="62"/>
                    </a:cxn>
                    <a:cxn ang="0">
                      <a:pos x="40" y="62"/>
                    </a:cxn>
                    <a:cxn ang="0">
                      <a:pos x="38" y="50"/>
                    </a:cxn>
                    <a:cxn ang="0">
                      <a:pos x="36" y="44"/>
                    </a:cxn>
                    <a:cxn ang="0">
                      <a:pos x="32" y="44"/>
                    </a:cxn>
                    <a:cxn ang="0">
                      <a:pos x="32" y="48"/>
                    </a:cxn>
                    <a:cxn ang="0">
                      <a:pos x="34" y="54"/>
                    </a:cxn>
                    <a:cxn ang="0">
                      <a:pos x="16" y="36"/>
                    </a:cxn>
                    <a:cxn ang="0">
                      <a:pos x="0" y="18"/>
                    </a:cxn>
                    <a:cxn ang="0">
                      <a:pos x="2" y="14"/>
                    </a:cxn>
                    <a:cxn ang="0">
                      <a:pos x="10" y="18"/>
                    </a:cxn>
                    <a:cxn ang="0">
                      <a:pos x="8" y="8"/>
                    </a:cxn>
                    <a:cxn ang="0">
                      <a:pos x="2" y="2"/>
                    </a:cxn>
                  </a:cxnLst>
                  <a:rect l="0" t="0" r="r" b="b"/>
                  <a:pathLst>
                    <a:path w="86" h="90">
                      <a:moveTo>
                        <a:pt x="2" y="2"/>
                      </a:moveTo>
                      <a:lnTo>
                        <a:pt x="2" y="2"/>
                      </a:lnTo>
                      <a:lnTo>
                        <a:pt x="2" y="0"/>
                      </a:lnTo>
                      <a:lnTo>
                        <a:pt x="4" y="2"/>
                      </a:lnTo>
                      <a:lnTo>
                        <a:pt x="6" y="2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24" y="8"/>
                      </a:lnTo>
                      <a:lnTo>
                        <a:pt x="34" y="14"/>
                      </a:lnTo>
                      <a:lnTo>
                        <a:pt x="38" y="20"/>
                      </a:lnTo>
                      <a:lnTo>
                        <a:pt x="40" y="24"/>
                      </a:lnTo>
                      <a:lnTo>
                        <a:pt x="40" y="24"/>
                      </a:lnTo>
                      <a:lnTo>
                        <a:pt x="30" y="24"/>
                      </a:lnTo>
                      <a:lnTo>
                        <a:pt x="22" y="20"/>
                      </a:lnTo>
                      <a:lnTo>
                        <a:pt x="22" y="18"/>
                      </a:lnTo>
                      <a:lnTo>
                        <a:pt x="22" y="14"/>
                      </a:lnTo>
                      <a:lnTo>
                        <a:pt x="22" y="14"/>
                      </a:lnTo>
                      <a:lnTo>
                        <a:pt x="18" y="14"/>
                      </a:lnTo>
                      <a:lnTo>
                        <a:pt x="16" y="16"/>
                      </a:lnTo>
                      <a:lnTo>
                        <a:pt x="16" y="16"/>
                      </a:lnTo>
                      <a:lnTo>
                        <a:pt x="20" y="20"/>
                      </a:lnTo>
                      <a:lnTo>
                        <a:pt x="26" y="24"/>
                      </a:lnTo>
                      <a:lnTo>
                        <a:pt x="38" y="32"/>
                      </a:lnTo>
                      <a:lnTo>
                        <a:pt x="50" y="40"/>
                      </a:lnTo>
                      <a:lnTo>
                        <a:pt x="54" y="44"/>
                      </a:lnTo>
                      <a:lnTo>
                        <a:pt x="58" y="50"/>
                      </a:lnTo>
                      <a:lnTo>
                        <a:pt x="58" y="50"/>
                      </a:lnTo>
                      <a:lnTo>
                        <a:pt x="66" y="50"/>
                      </a:lnTo>
                      <a:lnTo>
                        <a:pt x="76" y="56"/>
                      </a:lnTo>
                      <a:lnTo>
                        <a:pt x="82" y="64"/>
                      </a:lnTo>
                      <a:lnTo>
                        <a:pt x="86" y="72"/>
                      </a:lnTo>
                      <a:lnTo>
                        <a:pt x="86" y="72"/>
                      </a:lnTo>
                      <a:lnTo>
                        <a:pt x="76" y="66"/>
                      </a:lnTo>
                      <a:lnTo>
                        <a:pt x="66" y="58"/>
                      </a:lnTo>
                      <a:lnTo>
                        <a:pt x="46" y="40"/>
                      </a:lnTo>
                      <a:lnTo>
                        <a:pt x="46" y="40"/>
                      </a:lnTo>
                      <a:lnTo>
                        <a:pt x="62" y="64"/>
                      </a:lnTo>
                      <a:lnTo>
                        <a:pt x="80" y="90"/>
                      </a:lnTo>
                      <a:lnTo>
                        <a:pt x="80" y="90"/>
                      </a:lnTo>
                      <a:lnTo>
                        <a:pt x="72" y="88"/>
                      </a:lnTo>
                      <a:lnTo>
                        <a:pt x="64" y="82"/>
                      </a:lnTo>
                      <a:lnTo>
                        <a:pt x="56" y="76"/>
                      </a:lnTo>
                      <a:lnTo>
                        <a:pt x="48" y="72"/>
                      </a:lnTo>
                      <a:lnTo>
                        <a:pt x="48" y="72"/>
                      </a:lnTo>
                      <a:lnTo>
                        <a:pt x="48" y="66"/>
                      </a:lnTo>
                      <a:lnTo>
                        <a:pt x="50" y="62"/>
                      </a:lnTo>
                      <a:lnTo>
                        <a:pt x="50" y="62"/>
                      </a:lnTo>
                      <a:lnTo>
                        <a:pt x="48" y="60"/>
                      </a:lnTo>
                      <a:lnTo>
                        <a:pt x="46" y="62"/>
                      </a:lnTo>
                      <a:lnTo>
                        <a:pt x="44" y="62"/>
                      </a:lnTo>
                      <a:lnTo>
                        <a:pt x="40" y="62"/>
                      </a:lnTo>
                      <a:lnTo>
                        <a:pt x="40" y="62"/>
                      </a:lnTo>
                      <a:lnTo>
                        <a:pt x="38" y="58"/>
                      </a:lnTo>
                      <a:lnTo>
                        <a:pt x="38" y="50"/>
                      </a:lnTo>
                      <a:lnTo>
                        <a:pt x="38" y="46"/>
                      </a:lnTo>
                      <a:lnTo>
                        <a:pt x="36" y="44"/>
                      </a:lnTo>
                      <a:lnTo>
                        <a:pt x="32" y="44"/>
                      </a:lnTo>
                      <a:lnTo>
                        <a:pt x="32" y="44"/>
                      </a:lnTo>
                      <a:lnTo>
                        <a:pt x="32" y="46"/>
                      </a:lnTo>
                      <a:lnTo>
                        <a:pt x="32" y="48"/>
                      </a:lnTo>
                      <a:lnTo>
                        <a:pt x="34" y="50"/>
                      </a:lnTo>
                      <a:lnTo>
                        <a:pt x="34" y="54"/>
                      </a:lnTo>
                      <a:lnTo>
                        <a:pt x="34" y="54"/>
                      </a:lnTo>
                      <a:lnTo>
                        <a:pt x="16" y="36"/>
                      </a:lnTo>
                      <a:lnTo>
                        <a:pt x="8" y="28"/>
                      </a:lnTo>
                      <a:lnTo>
                        <a:pt x="0" y="18"/>
                      </a:lnTo>
                      <a:lnTo>
                        <a:pt x="0" y="18"/>
                      </a:lnTo>
                      <a:lnTo>
                        <a:pt x="2" y="14"/>
                      </a:lnTo>
                      <a:lnTo>
                        <a:pt x="4" y="14"/>
                      </a:lnTo>
                      <a:lnTo>
                        <a:pt x="10" y="18"/>
                      </a:lnTo>
                      <a:lnTo>
                        <a:pt x="10" y="18"/>
                      </a:lnTo>
                      <a:lnTo>
                        <a:pt x="8" y="8"/>
                      </a:lnTo>
                      <a:lnTo>
                        <a:pt x="6" y="6"/>
                      </a:lnTo>
                      <a:lnTo>
                        <a:pt x="2" y="2"/>
                      </a:lnTo>
                      <a:lnTo>
                        <a:pt x="2" y="2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1281" name="Freeform 257"/>
                <p:cNvSpPr>
                  <a:spLocks/>
                </p:cNvSpPr>
                <p:nvPr userDrawn="1"/>
              </p:nvSpPr>
              <p:spPr bwMode="auto">
                <a:xfrm>
                  <a:off x="3705" y="253"/>
                  <a:ext cx="7" cy="1"/>
                </a:xfrm>
                <a:custGeom>
                  <a:avLst/>
                  <a:gdLst/>
                  <a:ahLst/>
                  <a:cxnLst>
                    <a:cxn ang="0">
                      <a:pos x="26" y="0"/>
                    </a:cxn>
                    <a:cxn ang="0">
                      <a:pos x="26" y="0"/>
                    </a:cxn>
                    <a:cxn ang="0">
                      <a:pos x="20" y="4"/>
                    </a:cxn>
                    <a:cxn ang="0">
                      <a:pos x="12" y="4"/>
                    </a:cxn>
                    <a:cxn ang="0">
                      <a:pos x="6" y="4"/>
                    </a:cxn>
                    <a:cxn ang="0">
                      <a:pos x="0" y="4"/>
                    </a:cxn>
                    <a:cxn ang="0">
                      <a:pos x="0" y="4"/>
                    </a:cxn>
                    <a:cxn ang="0">
                      <a:pos x="0" y="2"/>
                    </a:cxn>
                    <a:cxn ang="0">
                      <a:pos x="2" y="2"/>
                    </a:cxn>
                    <a:cxn ang="0">
                      <a:pos x="8" y="0"/>
                    </a:cxn>
                    <a:cxn ang="0">
                      <a:pos x="26" y="0"/>
                    </a:cxn>
                    <a:cxn ang="0">
                      <a:pos x="26" y="0"/>
                    </a:cxn>
                  </a:cxnLst>
                  <a:rect l="0" t="0" r="r" b="b"/>
                  <a:pathLst>
                    <a:path w="26" h="4">
                      <a:moveTo>
                        <a:pt x="26" y="0"/>
                      </a:moveTo>
                      <a:lnTo>
                        <a:pt x="26" y="0"/>
                      </a:lnTo>
                      <a:lnTo>
                        <a:pt x="20" y="4"/>
                      </a:lnTo>
                      <a:lnTo>
                        <a:pt x="12" y="4"/>
                      </a:lnTo>
                      <a:lnTo>
                        <a:pt x="6" y="4"/>
                      </a:lnTo>
                      <a:lnTo>
                        <a:pt x="0" y="4"/>
                      </a:lnTo>
                      <a:lnTo>
                        <a:pt x="0" y="4"/>
                      </a:lnTo>
                      <a:lnTo>
                        <a:pt x="0" y="2"/>
                      </a:lnTo>
                      <a:lnTo>
                        <a:pt x="2" y="2"/>
                      </a:lnTo>
                      <a:lnTo>
                        <a:pt x="8" y="0"/>
                      </a:lnTo>
                      <a:lnTo>
                        <a:pt x="26" y="0"/>
                      </a:lnTo>
                      <a:lnTo>
                        <a:pt x="26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1282" name="Freeform 258"/>
                <p:cNvSpPr>
                  <a:spLocks noEditPoints="1"/>
                </p:cNvSpPr>
                <p:nvPr userDrawn="1"/>
              </p:nvSpPr>
              <p:spPr bwMode="auto">
                <a:xfrm>
                  <a:off x="3697" y="256"/>
                  <a:ext cx="139" cy="88"/>
                </a:xfrm>
                <a:custGeom>
                  <a:avLst/>
                  <a:gdLst/>
                  <a:ahLst/>
                  <a:cxnLst>
                    <a:cxn ang="0">
                      <a:pos x="510" y="36"/>
                    </a:cxn>
                    <a:cxn ang="0">
                      <a:pos x="476" y="32"/>
                    </a:cxn>
                    <a:cxn ang="0">
                      <a:pos x="444" y="40"/>
                    </a:cxn>
                    <a:cxn ang="0">
                      <a:pos x="476" y="40"/>
                    </a:cxn>
                    <a:cxn ang="0">
                      <a:pos x="458" y="62"/>
                    </a:cxn>
                    <a:cxn ang="0">
                      <a:pos x="450" y="84"/>
                    </a:cxn>
                    <a:cxn ang="0">
                      <a:pos x="438" y="90"/>
                    </a:cxn>
                    <a:cxn ang="0">
                      <a:pos x="430" y="98"/>
                    </a:cxn>
                    <a:cxn ang="0">
                      <a:pos x="408" y="116"/>
                    </a:cxn>
                    <a:cxn ang="0">
                      <a:pos x="412" y="122"/>
                    </a:cxn>
                    <a:cxn ang="0">
                      <a:pos x="384" y="140"/>
                    </a:cxn>
                    <a:cxn ang="0">
                      <a:pos x="344" y="146"/>
                    </a:cxn>
                    <a:cxn ang="0">
                      <a:pos x="324" y="166"/>
                    </a:cxn>
                    <a:cxn ang="0">
                      <a:pos x="332" y="178"/>
                    </a:cxn>
                    <a:cxn ang="0">
                      <a:pos x="308" y="204"/>
                    </a:cxn>
                    <a:cxn ang="0">
                      <a:pos x="298" y="212"/>
                    </a:cxn>
                    <a:cxn ang="0">
                      <a:pos x="304" y="226"/>
                    </a:cxn>
                    <a:cxn ang="0">
                      <a:pos x="276" y="236"/>
                    </a:cxn>
                    <a:cxn ang="0">
                      <a:pos x="258" y="242"/>
                    </a:cxn>
                    <a:cxn ang="0">
                      <a:pos x="208" y="260"/>
                    </a:cxn>
                    <a:cxn ang="0">
                      <a:pos x="196" y="252"/>
                    </a:cxn>
                    <a:cxn ang="0">
                      <a:pos x="208" y="240"/>
                    </a:cxn>
                    <a:cxn ang="0">
                      <a:pos x="240" y="208"/>
                    </a:cxn>
                    <a:cxn ang="0">
                      <a:pos x="232" y="204"/>
                    </a:cxn>
                    <a:cxn ang="0">
                      <a:pos x="200" y="220"/>
                    </a:cxn>
                    <a:cxn ang="0">
                      <a:pos x="192" y="226"/>
                    </a:cxn>
                    <a:cxn ang="0">
                      <a:pos x="164" y="258"/>
                    </a:cxn>
                    <a:cxn ang="0">
                      <a:pos x="142" y="274"/>
                    </a:cxn>
                    <a:cxn ang="0">
                      <a:pos x="96" y="304"/>
                    </a:cxn>
                    <a:cxn ang="0">
                      <a:pos x="60" y="318"/>
                    </a:cxn>
                    <a:cxn ang="0">
                      <a:pos x="68" y="290"/>
                    </a:cxn>
                    <a:cxn ang="0">
                      <a:pos x="74" y="276"/>
                    </a:cxn>
                    <a:cxn ang="0">
                      <a:pos x="52" y="292"/>
                    </a:cxn>
                    <a:cxn ang="0">
                      <a:pos x="2" y="336"/>
                    </a:cxn>
                    <a:cxn ang="0">
                      <a:pos x="14" y="292"/>
                    </a:cxn>
                    <a:cxn ang="0">
                      <a:pos x="10" y="276"/>
                    </a:cxn>
                    <a:cxn ang="0">
                      <a:pos x="14" y="268"/>
                    </a:cxn>
                    <a:cxn ang="0">
                      <a:pos x="54" y="236"/>
                    </a:cxn>
                    <a:cxn ang="0">
                      <a:pos x="68" y="218"/>
                    </a:cxn>
                    <a:cxn ang="0">
                      <a:pos x="58" y="220"/>
                    </a:cxn>
                    <a:cxn ang="0">
                      <a:pos x="28" y="210"/>
                    </a:cxn>
                    <a:cxn ang="0">
                      <a:pos x="94" y="186"/>
                    </a:cxn>
                    <a:cxn ang="0">
                      <a:pos x="126" y="200"/>
                    </a:cxn>
                    <a:cxn ang="0">
                      <a:pos x="200" y="178"/>
                    </a:cxn>
                    <a:cxn ang="0">
                      <a:pos x="300" y="118"/>
                    </a:cxn>
                    <a:cxn ang="0">
                      <a:pos x="310" y="112"/>
                    </a:cxn>
                    <a:cxn ang="0">
                      <a:pos x="340" y="90"/>
                    </a:cxn>
                    <a:cxn ang="0">
                      <a:pos x="344" y="82"/>
                    </a:cxn>
                    <a:cxn ang="0">
                      <a:pos x="318" y="76"/>
                    </a:cxn>
                    <a:cxn ang="0">
                      <a:pos x="316" y="70"/>
                    </a:cxn>
                    <a:cxn ang="0">
                      <a:pos x="300" y="60"/>
                    </a:cxn>
                    <a:cxn ang="0">
                      <a:pos x="306" y="46"/>
                    </a:cxn>
                    <a:cxn ang="0">
                      <a:pos x="338" y="36"/>
                    </a:cxn>
                    <a:cxn ang="0">
                      <a:pos x="352" y="28"/>
                    </a:cxn>
                    <a:cxn ang="0">
                      <a:pos x="506" y="2"/>
                    </a:cxn>
                    <a:cxn ang="0">
                      <a:pos x="508" y="12"/>
                    </a:cxn>
                    <a:cxn ang="0">
                      <a:pos x="400" y="32"/>
                    </a:cxn>
                    <a:cxn ang="0">
                      <a:pos x="470" y="16"/>
                    </a:cxn>
                    <a:cxn ang="0">
                      <a:pos x="378" y="40"/>
                    </a:cxn>
                  </a:cxnLst>
                  <a:rect l="0" t="0" r="r" b="b"/>
                  <a:pathLst>
                    <a:path w="524" h="336">
                      <a:moveTo>
                        <a:pt x="518" y="14"/>
                      </a:moveTo>
                      <a:lnTo>
                        <a:pt x="518" y="14"/>
                      </a:lnTo>
                      <a:lnTo>
                        <a:pt x="520" y="18"/>
                      </a:lnTo>
                      <a:lnTo>
                        <a:pt x="520" y="20"/>
                      </a:lnTo>
                      <a:lnTo>
                        <a:pt x="520" y="22"/>
                      </a:lnTo>
                      <a:lnTo>
                        <a:pt x="524" y="22"/>
                      </a:lnTo>
                      <a:lnTo>
                        <a:pt x="524" y="22"/>
                      </a:lnTo>
                      <a:lnTo>
                        <a:pt x="518" y="30"/>
                      </a:lnTo>
                      <a:lnTo>
                        <a:pt x="510" y="36"/>
                      </a:lnTo>
                      <a:lnTo>
                        <a:pt x="500" y="40"/>
                      </a:lnTo>
                      <a:lnTo>
                        <a:pt x="488" y="42"/>
                      </a:lnTo>
                      <a:lnTo>
                        <a:pt x="488" y="42"/>
                      </a:lnTo>
                      <a:lnTo>
                        <a:pt x="488" y="38"/>
                      </a:lnTo>
                      <a:lnTo>
                        <a:pt x="486" y="36"/>
                      </a:lnTo>
                      <a:lnTo>
                        <a:pt x="480" y="34"/>
                      </a:lnTo>
                      <a:lnTo>
                        <a:pt x="474" y="34"/>
                      </a:lnTo>
                      <a:lnTo>
                        <a:pt x="474" y="34"/>
                      </a:lnTo>
                      <a:lnTo>
                        <a:pt x="476" y="32"/>
                      </a:lnTo>
                      <a:lnTo>
                        <a:pt x="480" y="30"/>
                      </a:lnTo>
                      <a:lnTo>
                        <a:pt x="480" y="30"/>
                      </a:lnTo>
                      <a:lnTo>
                        <a:pt x="470" y="30"/>
                      </a:lnTo>
                      <a:lnTo>
                        <a:pt x="460" y="34"/>
                      </a:lnTo>
                      <a:lnTo>
                        <a:pt x="448" y="38"/>
                      </a:lnTo>
                      <a:lnTo>
                        <a:pt x="436" y="40"/>
                      </a:lnTo>
                      <a:lnTo>
                        <a:pt x="436" y="40"/>
                      </a:lnTo>
                      <a:lnTo>
                        <a:pt x="440" y="42"/>
                      </a:lnTo>
                      <a:lnTo>
                        <a:pt x="444" y="40"/>
                      </a:lnTo>
                      <a:lnTo>
                        <a:pt x="448" y="40"/>
                      </a:lnTo>
                      <a:lnTo>
                        <a:pt x="454" y="40"/>
                      </a:lnTo>
                      <a:lnTo>
                        <a:pt x="454" y="40"/>
                      </a:lnTo>
                      <a:lnTo>
                        <a:pt x="456" y="44"/>
                      </a:lnTo>
                      <a:lnTo>
                        <a:pt x="456" y="46"/>
                      </a:lnTo>
                      <a:lnTo>
                        <a:pt x="456" y="48"/>
                      </a:lnTo>
                      <a:lnTo>
                        <a:pt x="456" y="48"/>
                      </a:lnTo>
                      <a:lnTo>
                        <a:pt x="468" y="42"/>
                      </a:lnTo>
                      <a:lnTo>
                        <a:pt x="476" y="40"/>
                      </a:lnTo>
                      <a:lnTo>
                        <a:pt x="486" y="40"/>
                      </a:lnTo>
                      <a:lnTo>
                        <a:pt x="486" y="40"/>
                      </a:lnTo>
                      <a:lnTo>
                        <a:pt x="484" y="42"/>
                      </a:lnTo>
                      <a:lnTo>
                        <a:pt x="482" y="44"/>
                      </a:lnTo>
                      <a:lnTo>
                        <a:pt x="480" y="46"/>
                      </a:lnTo>
                      <a:lnTo>
                        <a:pt x="484" y="48"/>
                      </a:lnTo>
                      <a:lnTo>
                        <a:pt x="484" y="48"/>
                      </a:lnTo>
                      <a:lnTo>
                        <a:pt x="472" y="56"/>
                      </a:lnTo>
                      <a:lnTo>
                        <a:pt x="458" y="62"/>
                      </a:lnTo>
                      <a:lnTo>
                        <a:pt x="434" y="76"/>
                      </a:lnTo>
                      <a:lnTo>
                        <a:pt x="434" y="76"/>
                      </a:lnTo>
                      <a:lnTo>
                        <a:pt x="438" y="78"/>
                      </a:lnTo>
                      <a:lnTo>
                        <a:pt x="442" y="78"/>
                      </a:lnTo>
                      <a:lnTo>
                        <a:pt x="448" y="76"/>
                      </a:lnTo>
                      <a:lnTo>
                        <a:pt x="456" y="74"/>
                      </a:lnTo>
                      <a:lnTo>
                        <a:pt x="456" y="74"/>
                      </a:lnTo>
                      <a:lnTo>
                        <a:pt x="452" y="80"/>
                      </a:lnTo>
                      <a:lnTo>
                        <a:pt x="450" y="84"/>
                      </a:lnTo>
                      <a:lnTo>
                        <a:pt x="444" y="86"/>
                      </a:lnTo>
                      <a:lnTo>
                        <a:pt x="440" y="86"/>
                      </a:lnTo>
                      <a:lnTo>
                        <a:pt x="428" y="88"/>
                      </a:lnTo>
                      <a:lnTo>
                        <a:pt x="416" y="90"/>
                      </a:lnTo>
                      <a:lnTo>
                        <a:pt x="416" y="90"/>
                      </a:lnTo>
                      <a:lnTo>
                        <a:pt x="422" y="92"/>
                      </a:lnTo>
                      <a:lnTo>
                        <a:pt x="426" y="92"/>
                      </a:lnTo>
                      <a:lnTo>
                        <a:pt x="432" y="90"/>
                      </a:lnTo>
                      <a:lnTo>
                        <a:pt x="438" y="90"/>
                      </a:lnTo>
                      <a:lnTo>
                        <a:pt x="438" y="90"/>
                      </a:lnTo>
                      <a:lnTo>
                        <a:pt x="436" y="92"/>
                      </a:lnTo>
                      <a:lnTo>
                        <a:pt x="432" y="94"/>
                      </a:lnTo>
                      <a:lnTo>
                        <a:pt x="420" y="96"/>
                      </a:lnTo>
                      <a:lnTo>
                        <a:pt x="420" y="96"/>
                      </a:lnTo>
                      <a:lnTo>
                        <a:pt x="422" y="98"/>
                      </a:lnTo>
                      <a:lnTo>
                        <a:pt x="424" y="98"/>
                      </a:lnTo>
                      <a:lnTo>
                        <a:pt x="430" y="98"/>
                      </a:lnTo>
                      <a:lnTo>
                        <a:pt x="430" y="98"/>
                      </a:lnTo>
                      <a:lnTo>
                        <a:pt x="432" y="102"/>
                      </a:lnTo>
                      <a:lnTo>
                        <a:pt x="432" y="104"/>
                      </a:lnTo>
                      <a:lnTo>
                        <a:pt x="430" y="108"/>
                      </a:lnTo>
                      <a:lnTo>
                        <a:pt x="426" y="110"/>
                      </a:lnTo>
                      <a:lnTo>
                        <a:pt x="418" y="112"/>
                      </a:lnTo>
                      <a:lnTo>
                        <a:pt x="412" y="110"/>
                      </a:lnTo>
                      <a:lnTo>
                        <a:pt x="412" y="110"/>
                      </a:lnTo>
                      <a:lnTo>
                        <a:pt x="410" y="112"/>
                      </a:lnTo>
                      <a:lnTo>
                        <a:pt x="408" y="116"/>
                      </a:lnTo>
                      <a:lnTo>
                        <a:pt x="406" y="116"/>
                      </a:lnTo>
                      <a:lnTo>
                        <a:pt x="402" y="116"/>
                      </a:lnTo>
                      <a:lnTo>
                        <a:pt x="402" y="116"/>
                      </a:lnTo>
                      <a:lnTo>
                        <a:pt x="406" y="118"/>
                      </a:lnTo>
                      <a:lnTo>
                        <a:pt x="410" y="118"/>
                      </a:lnTo>
                      <a:lnTo>
                        <a:pt x="414" y="116"/>
                      </a:lnTo>
                      <a:lnTo>
                        <a:pt x="418" y="114"/>
                      </a:lnTo>
                      <a:lnTo>
                        <a:pt x="418" y="114"/>
                      </a:lnTo>
                      <a:lnTo>
                        <a:pt x="412" y="122"/>
                      </a:lnTo>
                      <a:lnTo>
                        <a:pt x="404" y="128"/>
                      </a:lnTo>
                      <a:lnTo>
                        <a:pt x="394" y="130"/>
                      </a:lnTo>
                      <a:lnTo>
                        <a:pt x="380" y="128"/>
                      </a:lnTo>
                      <a:lnTo>
                        <a:pt x="380" y="128"/>
                      </a:lnTo>
                      <a:lnTo>
                        <a:pt x="382" y="132"/>
                      </a:lnTo>
                      <a:lnTo>
                        <a:pt x="386" y="134"/>
                      </a:lnTo>
                      <a:lnTo>
                        <a:pt x="386" y="134"/>
                      </a:lnTo>
                      <a:lnTo>
                        <a:pt x="386" y="138"/>
                      </a:lnTo>
                      <a:lnTo>
                        <a:pt x="384" y="140"/>
                      </a:lnTo>
                      <a:lnTo>
                        <a:pt x="376" y="144"/>
                      </a:lnTo>
                      <a:lnTo>
                        <a:pt x="370" y="142"/>
                      </a:lnTo>
                      <a:lnTo>
                        <a:pt x="368" y="140"/>
                      </a:lnTo>
                      <a:lnTo>
                        <a:pt x="368" y="138"/>
                      </a:lnTo>
                      <a:lnTo>
                        <a:pt x="368" y="138"/>
                      </a:lnTo>
                      <a:lnTo>
                        <a:pt x="356" y="144"/>
                      </a:lnTo>
                      <a:lnTo>
                        <a:pt x="350" y="146"/>
                      </a:lnTo>
                      <a:lnTo>
                        <a:pt x="344" y="146"/>
                      </a:lnTo>
                      <a:lnTo>
                        <a:pt x="344" y="146"/>
                      </a:lnTo>
                      <a:lnTo>
                        <a:pt x="340" y="150"/>
                      </a:lnTo>
                      <a:lnTo>
                        <a:pt x="338" y="154"/>
                      </a:lnTo>
                      <a:lnTo>
                        <a:pt x="338" y="158"/>
                      </a:lnTo>
                      <a:lnTo>
                        <a:pt x="340" y="162"/>
                      </a:lnTo>
                      <a:lnTo>
                        <a:pt x="340" y="162"/>
                      </a:lnTo>
                      <a:lnTo>
                        <a:pt x="334" y="162"/>
                      </a:lnTo>
                      <a:lnTo>
                        <a:pt x="332" y="162"/>
                      </a:lnTo>
                      <a:lnTo>
                        <a:pt x="330" y="164"/>
                      </a:lnTo>
                      <a:lnTo>
                        <a:pt x="324" y="166"/>
                      </a:lnTo>
                      <a:lnTo>
                        <a:pt x="324" y="166"/>
                      </a:lnTo>
                      <a:lnTo>
                        <a:pt x="326" y="170"/>
                      </a:lnTo>
                      <a:lnTo>
                        <a:pt x="328" y="172"/>
                      </a:lnTo>
                      <a:lnTo>
                        <a:pt x="328" y="174"/>
                      </a:lnTo>
                      <a:lnTo>
                        <a:pt x="324" y="172"/>
                      </a:lnTo>
                      <a:lnTo>
                        <a:pt x="324" y="172"/>
                      </a:lnTo>
                      <a:lnTo>
                        <a:pt x="324" y="176"/>
                      </a:lnTo>
                      <a:lnTo>
                        <a:pt x="326" y="178"/>
                      </a:lnTo>
                      <a:lnTo>
                        <a:pt x="332" y="178"/>
                      </a:lnTo>
                      <a:lnTo>
                        <a:pt x="332" y="178"/>
                      </a:lnTo>
                      <a:lnTo>
                        <a:pt x="328" y="182"/>
                      </a:lnTo>
                      <a:lnTo>
                        <a:pt x="322" y="182"/>
                      </a:lnTo>
                      <a:lnTo>
                        <a:pt x="322" y="182"/>
                      </a:lnTo>
                      <a:lnTo>
                        <a:pt x="324" y="186"/>
                      </a:lnTo>
                      <a:lnTo>
                        <a:pt x="322" y="188"/>
                      </a:lnTo>
                      <a:lnTo>
                        <a:pt x="318" y="194"/>
                      </a:lnTo>
                      <a:lnTo>
                        <a:pt x="312" y="198"/>
                      </a:lnTo>
                      <a:lnTo>
                        <a:pt x="308" y="204"/>
                      </a:lnTo>
                      <a:lnTo>
                        <a:pt x="308" y="204"/>
                      </a:lnTo>
                      <a:lnTo>
                        <a:pt x="308" y="204"/>
                      </a:lnTo>
                      <a:lnTo>
                        <a:pt x="310" y="204"/>
                      </a:lnTo>
                      <a:lnTo>
                        <a:pt x="312" y="204"/>
                      </a:lnTo>
                      <a:lnTo>
                        <a:pt x="314" y="206"/>
                      </a:lnTo>
                      <a:lnTo>
                        <a:pt x="314" y="206"/>
                      </a:lnTo>
                      <a:lnTo>
                        <a:pt x="306" y="208"/>
                      </a:lnTo>
                      <a:lnTo>
                        <a:pt x="302" y="210"/>
                      </a:lnTo>
                      <a:lnTo>
                        <a:pt x="298" y="212"/>
                      </a:lnTo>
                      <a:lnTo>
                        <a:pt x="292" y="212"/>
                      </a:lnTo>
                      <a:lnTo>
                        <a:pt x="292" y="212"/>
                      </a:lnTo>
                      <a:lnTo>
                        <a:pt x="302" y="214"/>
                      </a:lnTo>
                      <a:lnTo>
                        <a:pt x="306" y="214"/>
                      </a:lnTo>
                      <a:lnTo>
                        <a:pt x="312" y="212"/>
                      </a:lnTo>
                      <a:lnTo>
                        <a:pt x="312" y="212"/>
                      </a:lnTo>
                      <a:lnTo>
                        <a:pt x="312" y="216"/>
                      </a:lnTo>
                      <a:lnTo>
                        <a:pt x="310" y="218"/>
                      </a:lnTo>
                      <a:lnTo>
                        <a:pt x="304" y="226"/>
                      </a:lnTo>
                      <a:lnTo>
                        <a:pt x="298" y="230"/>
                      </a:lnTo>
                      <a:lnTo>
                        <a:pt x="296" y="228"/>
                      </a:lnTo>
                      <a:lnTo>
                        <a:pt x="296" y="226"/>
                      </a:lnTo>
                      <a:lnTo>
                        <a:pt x="296" y="226"/>
                      </a:lnTo>
                      <a:lnTo>
                        <a:pt x="288" y="232"/>
                      </a:lnTo>
                      <a:lnTo>
                        <a:pt x="284" y="234"/>
                      </a:lnTo>
                      <a:lnTo>
                        <a:pt x="278" y="236"/>
                      </a:lnTo>
                      <a:lnTo>
                        <a:pt x="278" y="236"/>
                      </a:lnTo>
                      <a:lnTo>
                        <a:pt x="276" y="236"/>
                      </a:lnTo>
                      <a:lnTo>
                        <a:pt x="278" y="234"/>
                      </a:lnTo>
                      <a:lnTo>
                        <a:pt x="280" y="232"/>
                      </a:lnTo>
                      <a:lnTo>
                        <a:pt x="278" y="228"/>
                      </a:lnTo>
                      <a:lnTo>
                        <a:pt x="278" y="228"/>
                      </a:lnTo>
                      <a:lnTo>
                        <a:pt x="270" y="234"/>
                      </a:lnTo>
                      <a:lnTo>
                        <a:pt x="268" y="238"/>
                      </a:lnTo>
                      <a:lnTo>
                        <a:pt x="266" y="244"/>
                      </a:lnTo>
                      <a:lnTo>
                        <a:pt x="266" y="244"/>
                      </a:lnTo>
                      <a:lnTo>
                        <a:pt x="258" y="242"/>
                      </a:lnTo>
                      <a:lnTo>
                        <a:pt x="252" y="244"/>
                      </a:lnTo>
                      <a:lnTo>
                        <a:pt x="238" y="252"/>
                      </a:lnTo>
                      <a:lnTo>
                        <a:pt x="238" y="252"/>
                      </a:lnTo>
                      <a:lnTo>
                        <a:pt x="236" y="248"/>
                      </a:lnTo>
                      <a:lnTo>
                        <a:pt x="236" y="246"/>
                      </a:lnTo>
                      <a:lnTo>
                        <a:pt x="236" y="244"/>
                      </a:lnTo>
                      <a:lnTo>
                        <a:pt x="236" y="244"/>
                      </a:lnTo>
                      <a:lnTo>
                        <a:pt x="218" y="254"/>
                      </a:lnTo>
                      <a:lnTo>
                        <a:pt x="208" y="260"/>
                      </a:lnTo>
                      <a:lnTo>
                        <a:pt x="196" y="264"/>
                      </a:lnTo>
                      <a:lnTo>
                        <a:pt x="196" y="264"/>
                      </a:lnTo>
                      <a:lnTo>
                        <a:pt x="194" y="264"/>
                      </a:lnTo>
                      <a:lnTo>
                        <a:pt x="194" y="262"/>
                      </a:lnTo>
                      <a:lnTo>
                        <a:pt x="196" y="256"/>
                      </a:lnTo>
                      <a:lnTo>
                        <a:pt x="198" y="254"/>
                      </a:lnTo>
                      <a:lnTo>
                        <a:pt x="192" y="254"/>
                      </a:lnTo>
                      <a:lnTo>
                        <a:pt x="192" y="254"/>
                      </a:lnTo>
                      <a:lnTo>
                        <a:pt x="196" y="252"/>
                      </a:lnTo>
                      <a:lnTo>
                        <a:pt x="200" y="248"/>
                      </a:lnTo>
                      <a:lnTo>
                        <a:pt x="204" y="248"/>
                      </a:lnTo>
                      <a:lnTo>
                        <a:pt x="212" y="248"/>
                      </a:lnTo>
                      <a:lnTo>
                        <a:pt x="212" y="248"/>
                      </a:lnTo>
                      <a:lnTo>
                        <a:pt x="210" y="246"/>
                      </a:lnTo>
                      <a:lnTo>
                        <a:pt x="208" y="246"/>
                      </a:lnTo>
                      <a:lnTo>
                        <a:pt x="202" y="246"/>
                      </a:lnTo>
                      <a:lnTo>
                        <a:pt x="202" y="246"/>
                      </a:lnTo>
                      <a:lnTo>
                        <a:pt x="208" y="240"/>
                      </a:lnTo>
                      <a:lnTo>
                        <a:pt x="212" y="236"/>
                      </a:lnTo>
                      <a:lnTo>
                        <a:pt x="218" y="232"/>
                      </a:lnTo>
                      <a:lnTo>
                        <a:pt x="226" y="230"/>
                      </a:lnTo>
                      <a:lnTo>
                        <a:pt x="226" y="230"/>
                      </a:lnTo>
                      <a:lnTo>
                        <a:pt x="226" y="224"/>
                      </a:lnTo>
                      <a:lnTo>
                        <a:pt x="230" y="218"/>
                      </a:lnTo>
                      <a:lnTo>
                        <a:pt x="242" y="208"/>
                      </a:lnTo>
                      <a:lnTo>
                        <a:pt x="242" y="208"/>
                      </a:lnTo>
                      <a:lnTo>
                        <a:pt x="240" y="208"/>
                      </a:lnTo>
                      <a:lnTo>
                        <a:pt x="238" y="208"/>
                      </a:lnTo>
                      <a:lnTo>
                        <a:pt x="234" y="208"/>
                      </a:lnTo>
                      <a:lnTo>
                        <a:pt x="230" y="212"/>
                      </a:lnTo>
                      <a:lnTo>
                        <a:pt x="224" y="212"/>
                      </a:lnTo>
                      <a:lnTo>
                        <a:pt x="224" y="212"/>
                      </a:lnTo>
                      <a:lnTo>
                        <a:pt x="226" y="210"/>
                      </a:lnTo>
                      <a:lnTo>
                        <a:pt x="228" y="208"/>
                      </a:lnTo>
                      <a:lnTo>
                        <a:pt x="232" y="206"/>
                      </a:lnTo>
                      <a:lnTo>
                        <a:pt x="232" y="204"/>
                      </a:lnTo>
                      <a:lnTo>
                        <a:pt x="232" y="204"/>
                      </a:lnTo>
                      <a:lnTo>
                        <a:pt x="226" y="208"/>
                      </a:lnTo>
                      <a:lnTo>
                        <a:pt x="220" y="212"/>
                      </a:lnTo>
                      <a:lnTo>
                        <a:pt x="214" y="218"/>
                      </a:lnTo>
                      <a:lnTo>
                        <a:pt x="208" y="222"/>
                      </a:lnTo>
                      <a:lnTo>
                        <a:pt x="208" y="222"/>
                      </a:lnTo>
                      <a:lnTo>
                        <a:pt x="206" y="220"/>
                      </a:lnTo>
                      <a:lnTo>
                        <a:pt x="202" y="220"/>
                      </a:lnTo>
                      <a:lnTo>
                        <a:pt x="200" y="220"/>
                      </a:lnTo>
                      <a:lnTo>
                        <a:pt x="200" y="216"/>
                      </a:lnTo>
                      <a:lnTo>
                        <a:pt x="200" y="216"/>
                      </a:lnTo>
                      <a:lnTo>
                        <a:pt x="196" y="218"/>
                      </a:lnTo>
                      <a:lnTo>
                        <a:pt x="194" y="220"/>
                      </a:lnTo>
                      <a:lnTo>
                        <a:pt x="190" y="224"/>
                      </a:lnTo>
                      <a:lnTo>
                        <a:pt x="186" y="224"/>
                      </a:lnTo>
                      <a:lnTo>
                        <a:pt x="186" y="224"/>
                      </a:lnTo>
                      <a:lnTo>
                        <a:pt x="188" y="226"/>
                      </a:lnTo>
                      <a:lnTo>
                        <a:pt x="192" y="226"/>
                      </a:lnTo>
                      <a:lnTo>
                        <a:pt x="192" y="226"/>
                      </a:lnTo>
                      <a:lnTo>
                        <a:pt x="184" y="232"/>
                      </a:lnTo>
                      <a:lnTo>
                        <a:pt x="176" y="238"/>
                      </a:lnTo>
                      <a:lnTo>
                        <a:pt x="168" y="244"/>
                      </a:lnTo>
                      <a:lnTo>
                        <a:pt x="164" y="254"/>
                      </a:lnTo>
                      <a:lnTo>
                        <a:pt x="164" y="254"/>
                      </a:lnTo>
                      <a:lnTo>
                        <a:pt x="166" y="254"/>
                      </a:lnTo>
                      <a:lnTo>
                        <a:pt x="166" y="256"/>
                      </a:lnTo>
                      <a:lnTo>
                        <a:pt x="164" y="258"/>
                      </a:lnTo>
                      <a:lnTo>
                        <a:pt x="156" y="262"/>
                      </a:lnTo>
                      <a:lnTo>
                        <a:pt x="150" y="264"/>
                      </a:lnTo>
                      <a:lnTo>
                        <a:pt x="150" y="264"/>
                      </a:lnTo>
                      <a:lnTo>
                        <a:pt x="152" y="266"/>
                      </a:lnTo>
                      <a:lnTo>
                        <a:pt x="156" y="266"/>
                      </a:lnTo>
                      <a:lnTo>
                        <a:pt x="156" y="266"/>
                      </a:lnTo>
                      <a:lnTo>
                        <a:pt x="154" y="270"/>
                      </a:lnTo>
                      <a:lnTo>
                        <a:pt x="150" y="272"/>
                      </a:lnTo>
                      <a:lnTo>
                        <a:pt x="142" y="274"/>
                      </a:lnTo>
                      <a:lnTo>
                        <a:pt x="134" y="278"/>
                      </a:lnTo>
                      <a:lnTo>
                        <a:pt x="132" y="280"/>
                      </a:lnTo>
                      <a:lnTo>
                        <a:pt x="132" y="284"/>
                      </a:lnTo>
                      <a:lnTo>
                        <a:pt x="132" y="284"/>
                      </a:lnTo>
                      <a:lnTo>
                        <a:pt x="124" y="288"/>
                      </a:lnTo>
                      <a:lnTo>
                        <a:pt x="116" y="296"/>
                      </a:lnTo>
                      <a:lnTo>
                        <a:pt x="106" y="302"/>
                      </a:lnTo>
                      <a:lnTo>
                        <a:pt x="96" y="304"/>
                      </a:lnTo>
                      <a:lnTo>
                        <a:pt x="96" y="304"/>
                      </a:lnTo>
                      <a:lnTo>
                        <a:pt x="98" y="304"/>
                      </a:lnTo>
                      <a:lnTo>
                        <a:pt x="98" y="302"/>
                      </a:lnTo>
                      <a:lnTo>
                        <a:pt x="98" y="302"/>
                      </a:lnTo>
                      <a:lnTo>
                        <a:pt x="86" y="308"/>
                      </a:lnTo>
                      <a:lnTo>
                        <a:pt x="76" y="312"/>
                      </a:lnTo>
                      <a:lnTo>
                        <a:pt x="66" y="316"/>
                      </a:lnTo>
                      <a:lnTo>
                        <a:pt x="56" y="322"/>
                      </a:lnTo>
                      <a:lnTo>
                        <a:pt x="56" y="322"/>
                      </a:lnTo>
                      <a:lnTo>
                        <a:pt x="60" y="318"/>
                      </a:lnTo>
                      <a:lnTo>
                        <a:pt x="62" y="312"/>
                      </a:lnTo>
                      <a:lnTo>
                        <a:pt x="68" y="300"/>
                      </a:lnTo>
                      <a:lnTo>
                        <a:pt x="68" y="300"/>
                      </a:lnTo>
                      <a:lnTo>
                        <a:pt x="66" y="298"/>
                      </a:lnTo>
                      <a:lnTo>
                        <a:pt x="64" y="298"/>
                      </a:lnTo>
                      <a:lnTo>
                        <a:pt x="62" y="302"/>
                      </a:lnTo>
                      <a:lnTo>
                        <a:pt x="60" y="302"/>
                      </a:lnTo>
                      <a:lnTo>
                        <a:pt x="60" y="302"/>
                      </a:lnTo>
                      <a:lnTo>
                        <a:pt x="68" y="290"/>
                      </a:lnTo>
                      <a:lnTo>
                        <a:pt x="72" y="286"/>
                      </a:lnTo>
                      <a:lnTo>
                        <a:pt x="78" y="282"/>
                      </a:lnTo>
                      <a:lnTo>
                        <a:pt x="78" y="282"/>
                      </a:lnTo>
                      <a:lnTo>
                        <a:pt x="76" y="280"/>
                      </a:lnTo>
                      <a:lnTo>
                        <a:pt x="74" y="282"/>
                      </a:lnTo>
                      <a:lnTo>
                        <a:pt x="72" y="284"/>
                      </a:lnTo>
                      <a:lnTo>
                        <a:pt x="70" y="284"/>
                      </a:lnTo>
                      <a:lnTo>
                        <a:pt x="70" y="284"/>
                      </a:lnTo>
                      <a:lnTo>
                        <a:pt x="74" y="276"/>
                      </a:lnTo>
                      <a:lnTo>
                        <a:pt x="78" y="270"/>
                      </a:lnTo>
                      <a:lnTo>
                        <a:pt x="78" y="270"/>
                      </a:lnTo>
                      <a:lnTo>
                        <a:pt x="76" y="270"/>
                      </a:lnTo>
                      <a:lnTo>
                        <a:pt x="74" y="272"/>
                      </a:lnTo>
                      <a:lnTo>
                        <a:pt x="64" y="278"/>
                      </a:lnTo>
                      <a:lnTo>
                        <a:pt x="56" y="284"/>
                      </a:lnTo>
                      <a:lnTo>
                        <a:pt x="50" y="290"/>
                      </a:lnTo>
                      <a:lnTo>
                        <a:pt x="50" y="290"/>
                      </a:lnTo>
                      <a:lnTo>
                        <a:pt x="52" y="292"/>
                      </a:lnTo>
                      <a:lnTo>
                        <a:pt x="50" y="296"/>
                      </a:lnTo>
                      <a:lnTo>
                        <a:pt x="46" y="296"/>
                      </a:lnTo>
                      <a:lnTo>
                        <a:pt x="46" y="296"/>
                      </a:lnTo>
                      <a:lnTo>
                        <a:pt x="40" y="308"/>
                      </a:lnTo>
                      <a:lnTo>
                        <a:pt x="32" y="320"/>
                      </a:lnTo>
                      <a:lnTo>
                        <a:pt x="26" y="326"/>
                      </a:lnTo>
                      <a:lnTo>
                        <a:pt x="18" y="330"/>
                      </a:lnTo>
                      <a:lnTo>
                        <a:pt x="10" y="334"/>
                      </a:lnTo>
                      <a:lnTo>
                        <a:pt x="2" y="336"/>
                      </a:lnTo>
                      <a:lnTo>
                        <a:pt x="2" y="336"/>
                      </a:lnTo>
                      <a:lnTo>
                        <a:pt x="4" y="330"/>
                      </a:lnTo>
                      <a:lnTo>
                        <a:pt x="2" y="324"/>
                      </a:lnTo>
                      <a:lnTo>
                        <a:pt x="0" y="312"/>
                      </a:lnTo>
                      <a:lnTo>
                        <a:pt x="0" y="306"/>
                      </a:lnTo>
                      <a:lnTo>
                        <a:pt x="2" y="300"/>
                      </a:lnTo>
                      <a:lnTo>
                        <a:pt x="6" y="296"/>
                      </a:lnTo>
                      <a:lnTo>
                        <a:pt x="14" y="292"/>
                      </a:lnTo>
                      <a:lnTo>
                        <a:pt x="14" y="292"/>
                      </a:lnTo>
                      <a:lnTo>
                        <a:pt x="10" y="288"/>
                      </a:lnTo>
                      <a:lnTo>
                        <a:pt x="6" y="286"/>
                      </a:lnTo>
                      <a:lnTo>
                        <a:pt x="6" y="286"/>
                      </a:lnTo>
                      <a:lnTo>
                        <a:pt x="8" y="284"/>
                      </a:lnTo>
                      <a:lnTo>
                        <a:pt x="10" y="282"/>
                      </a:lnTo>
                      <a:lnTo>
                        <a:pt x="10" y="280"/>
                      </a:lnTo>
                      <a:lnTo>
                        <a:pt x="8" y="278"/>
                      </a:lnTo>
                      <a:lnTo>
                        <a:pt x="8" y="278"/>
                      </a:lnTo>
                      <a:lnTo>
                        <a:pt x="10" y="276"/>
                      </a:lnTo>
                      <a:lnTo>
                        <a:pt x="12" y="274"/>
                      </a:lnTo>
                      <a:lnTo>
                        <a:pt x="18" y="272"/>
                      </a:lnTo>
                      <a:lnTo>
                        <a:pt x="18" y="272"/>
                      </a:lnTo>
                      <a:lnTo>
                        <a:pt x="16" y="270"/>
                      </a:lnTo>
                      <a:lnTo>
                        <a:pt x="16" y="272"/>
                      </a:lnTo>
                      <a:lnTo>
                        <a:pt x="12" y="272"/>
                      </a:lnTo>
                      <a:lnTo>
                        <a:pt x="10" y="272"/>
                      </a:lnTo>
                      <a:lnTo>
                        <a:pt x="10" y="272"/>
                      </a:lnTo>
                      <a:lnTo>
                        <a:pt x="14" y="268"/>
                      </a:lnTo>
                      <a:lnTo>
                        <a:pt x="16" y="264"/>
                      </a:lnTo>
                      <a:lnTo>
                        <a:pt x="26" y="262"/>
                      </a:lnTo>
                      <a:lnTo>
                        <a:pt x="34" y="258"/>
                      </a:lnTo>
                      <a:lnTo>
                        <a:pt x="44" y="254"/>
                      </a:lnTo>
                      <a:lnTo>
                        <a:pt x="44" y="254"/>
                      </a:lnTo>
                      <a:lnTo>
                        <a:pt x="44" y="248"/>
                      </a:lnTo>
                      <a:lnTo>
                        <a:pt x="46" y="244"/>
                      </a:lnTo>
                      <a:lnTo>
                        <a:pt x="50" y="240"/>
                      </a:lnTo>
                      <a:lnTo>
                        <a:pt x="54" y="236"/>
                      </a:lnTo>
                      <a:lnTo>
                        <a:pt x="66" y="228"/>
                      </a:lnTo>
                      <a:lnTo>
                        <a:pt x="78" y="222"/>
                      </a:lnTo>
                      <a:lnTo>
                        <a:pt x="78" y="222"/>
                      </a:lnTo>
                      <a:lnTo>
                        <a:pt x="76" y="220"/>
                      </a:lnTo>
                      <a:lnTo>
                        <a:pt x="72" y="220"/>
                      </a:lnTo>
                      <a:lnTo>
                        <a:pt x="70" y="222"/>
                      </a:lnTo>
                      <a:lnTo>
                        <a:pt x="68" y="222"/>
                      </a:lnTo>
                      <a:lnTo>
                        <a:pt x="68" y="222"/>
                      </a:lnTo>
                      <a:lnTo>
                        <a:pt x="68" y="218"/>
                      </a:lnTo>
                      <a:lnTo>
                        <a:pt x="70" y="218"/>
                      </a:lnTo>
                      <a:lnTo>
                        <a:pt x="74" y="218"/>
                      </a:lnTo>
                      <a:lnTo>
                        <a:pt x="74" y="218"/>
                      </a:lnTo>
                      <a:lnTo>
                        <a:pt x="76" y="216"/>
                      </a:lnTo>
                      <a:lnTo>
                        <a:pt x="76" y="216"/>
                      </a:lnTo>
                      <a:lnTo>
                        <a:pt x="72" y="216"/>
                      </a:lnTo>
                      <a:lnTo>
                        <a:pt x="66" y="216"/>
                      </a:lnTo>
                      <a:lnTo>
                        <a:pt x="62" y="218"/>
                      </a:lnTo>
                      <a:lnTo>
                        <a:pt x="58" y="220"/>
                      </a:lnTo>
                      <a:lnTo>
                        <a:pt x="58" y="220"/>
                      </a:lnTo>
                      <a:lnTo>
                        <a:pt x="54" y="218"/>
                      </a:lnTo>
                      <a:lnTo>
                        <a:pt x="54" y="216"/>
                      </a:lnTo>
                      <a:lnTo>
                        <a:pt x="58" y="208"/>
                      </a:lnTo>
                      <a:lnTo>
                        <a:pt x="58" y="208"/>
                      </a:lnTo>
                      <a:lnTo>
                        <a:pt x="50" y="212"/>
                      </a:lnTo>
                      <a:lnTo>
                        <a:pt x="44" y="212"/>
                      </a:lnTo>
                      <a:lnTo>
                        <a:pt x="28" y="210"/>
                      </a:lnTo>
                      <a:lnTo>
                        <a:pt x="28" y="210"/>
                      </a:lnTo>
                      <a:lnTo>
                        <a:pt x="28" y="202"/>
                      </a:lnTo>
                      <a:lnTo>
                        <a:pt x="34" y="196"/>
                      </a:lnTo>
                      <a:lnTo>
                        <a:pt x="42" y="192"/>
                      </a:lnTo>
                      <a:lnTo>
                        <a:pt x="52" y="190"/>
                      </a:lnTo>
                      <a:lnTo>
                        <a:pt x="74" y="186"/>
                      </a:lnTo>
                      <a:lnTo>
                        <a:pt x="84" y="182"/>
                      </a:lnTo>
                      <a:lnTo>
                        <a:pt x="94" y="180"/>
                      </a:lnTo>
                      <a:lnTo>
                        <a:pt x="94" y="180"/>
                      </a:lnTo>
                      <a:lnTo>
                        <a:pt x="94" y="186"/>
                      </a:lnTo>
                      <a:lnTo>
                        <a:pt x="96" y="190"/>
                      </a:lnTo>
                      <a:lnTo>
                        <a:pt x="102" y="192"/>
                      </a:lnTo>
                      <a:lnTo>
                        <a:pt x="102" y="192"/>
                      </a:lnTo>
                      <a:lnTo>
                        <a:pt x="100" y="194"/>
                      </a:lnTo>
                      <a:lnTo>
                        <a:pt x="100" y="196"/>
                      </a:lnTo>
                      <a:lnTo>
                        <a:pt x="100" y="196"/>
                      </a:lnTo>
                      <a:lnTo>
                        <a:pt x="106" y="198"/>
                      </a:lnTo>
                      <a:lnTo>
                        <a:pt x="114" y="198"/>
                      </a:lnTo>
                      <a:lnTo>
                        <a:pt x="126" y="200"/>
                      </a:lnTo>
                      <a:lnTo>
                        <a:pt x="126" y="200"/>
                      </a:lnTo>
                      <a:lnTo>
                        <a:pt x="134" y="196"/>
                      </a:lnTo>
                      <a:lnTo>
                        <a:pt x="142" y="192"/>
                      </a:lnTo>
                      <a:lnTo>
                        <a:pt x="158" y="182"/>
                      </a:lnTo>
                      <a:lnTo>
                        <a:pt x="168" y="178"/>
                      </a:lnTo>
                      <a:lnTo>
                        <a:pt x="178" y="174"/>
                      </a:lnTo>
                      <a:lnTo>
                        <a:pt x="188" y="174"/>
                      </a:lnTo>
                      <a:lnTo>
                        <a:pt x="200" y="178"/>
                      </a:lnTo>
                      <a:lnTo>
                        <a:pt x="200" y="178"/>
                      </a:lnTo>
                      <a:lnTo>
                        <a:pt x="214" y="172"/>
                      </a:lnTo>
                      <a:lnTo>
                        <a:pt x="236" y="162"/>
                      </a:lnTo>
                      <a:lnTo>
                        <a:pt x="262" y="150"/>
                      </a:lnTo>
                      <a:lnTo>
                        <a:pt x="272" y="144"/>
                      </a:lnTo>
                      <a:lnTo>
                        <a:pt x="278" y="138"/>
                      </a:lnTo>
                      <a:lnTo>
                        <a:pt x="278" y="138"/>
                      </a:lnTo>
                      <a:lnTo>
                        <a:pt x="288" y="128"/>
                      </a:lnTo>
                      <a:lnTo>
                        <a:pt x="300" y="118"/>
                      </a:lnTo>
                      <a:lnTo>
                        <a:pt x="300" y="118"/>
                      </a:lnTo>
                      <a:lnTo>
                        <a:pt x="296" y="118"/>
                      </a:lnTo>
                      <a:lnTo>
                        <a:pt x="290" y="118"/>
                      </a:lnTo>
                      <a:lnTo>
                        <a:pt x="284" y="120"/>
                      </a:lnTo>
                      <a:lnTo>
                        <a:pt x="278" y="118"/>
                      </a:lnTo>
                      <a:lnTo>
                        <a:pt x="278" y="118"/>
                      </a:lnTo>
                      <a:lnTo>
                        <a:pt x="284" y="114"/>
                      </a:lnTo>
                      <a:lnTo>
                        <a:pt x="292" y="112"/>
                      </a:lnTo>
                      <a:lnTo>
                        <a:pt x="300" y="112"/>
                      </a:lnTo>
                      <a:lnTo>
                        <a:pt x="310" y="112"/>
                      </a:lnTo>
                      <a:lnTo>
                        <a:pt x="310" y="112"/>
                      </a:lnTo>
                      <a:lnTo>
                        <a:pt x="314" y="112"/>
                      </a:lnTo>
                      <a:lnTo>
                        <a:pt x="316" y="110"/>
                      </a:lnTo>
                      <a:lnTo>
                        <a:pt x="320" y="104"/>
                      </a:lnTo>
                      <a:lnTo>
                        <a:pt x="326" y="98"/>
                      </a:lnTo>
                      <a:lnTo>
                        <a:pt x="328" y="96"/>
                      </a:lnTo>
                      <a:lnTo>
                        <a:pt x="332" y="96"/>
                      </a:lnTo>
                      <a:lnTo>
                        <a:pt x="332" y="96"/>
                      </a:lnTo>
                      <a:lnTo>
                        <a:pt x="340" y="90"/>
                      </a:lnTo>
                      <a:lnTo>
                        <a:pt x="346" y="86"/>
                      </a:lnTo>
                      <a:lnTo>
                        <a:pt x="352" y="82"/>
                      </a:lnTo>
                      <a:lnTo>
                        <a:pt x="358" y="76"/>
                      </a:lnTo>
                      <a:lnTo>
                        <a:pt x="358" y="76"/>
                      </a:lnTo>
                      <a:lnTo>
                        <a:pt x="356" y="74"/>
                      </a:lnTo>
                      <a:lnTo>
                        <a:pt x="352" y="74"/>
                      </a:lnTo>
                      <a:lnTo>
                        <a:pt x="352" y="74"/>
                      </a:lnTo>
                      <a:lnTo>
                        <a:pt x="348" y="78"/>
                      </a:lnTo>
                      <a:lnTo>
                        <a:pt x="344" y="82"/>
                      </a:lnTo>
                      <a:lnTo>
                        <a:pt x="336" y="84"/>
                      </a:lnTo>
                      <a:lnTo>
                        <a:pt x="326" y="86"/>
                      </a:lnTo>
                      <a:lnTo>
                        <a:pt x="326" y="86"/>
                      </a:lnTo>
                      <a:lnTo>
                        <a:pt x="326" y="82"/>
                      </a:lnTo>
                      <a:lnTo>
                        <a:pt x="326" y="78"/>
                      </a:lnTo>
                      <a:lnTo>
                        <a:pt x="326" y="74"/>
                      </a:lnTo>
                      <a:lnTo>
                        <a:pt x="324" y="70"/>
                      </a:lnTo>
                      <a:lnTo>
                        <a:pt x="324" y="70"/>
                      </a:lnTo>
                      <a:lnTo>
                        <a:pt x="318" y="76"/>
                      </a:lnTo>
                      <a:lnTo>
                        <a:pt x="314" y="80"/>
                      </a:lnTo>
                      <a:lnTo>
                        <a:pt x="310" y="80"/>
                      </a:lnTo>
                      <a:lnTo>
                        <a:pt x="310" y="80"/>
                      </a:lnTo>
                      <a:lnTo>
                        <a:pt x="312" y="76"/>
                      </a:lnTo>
                      <a:lnTo>
                        <a:pt x="314" y="74"/>
                      </a:lnTo>
                      <a:lnTo>
                        <a:pt x="318" y="72"/>
                      </a:lnTo>
                      <a:lnTo>
                        <a:pt x="320" y="68"/>
                      </a:lnTo>
                      <a:lnTo>
                        <a:pt x="320" y="68"/>
                      </a:lnTo>
                      <a:lnTo>
                        <a:pt x="316" y="70"/>
                      </a:lnTo>
                      <a:lnTo>
                        <a:pt x="314" y="72"/>
                      </a:lnTo>
                      <a:lnTo>
                        <a:pt x="310" y="74"/>
                      </a:lnTo>
                      <a:lnTo>
                        <a:pt x="304" y="74"/>
                      </a:lnTo>
                      <a:lnTo>
                        <a:pt x="304" y="74"/>
                      </a:lnTo>
                      <a:lnTo>
                        <a:pt x="306" y="72"/>
                      </a:lnTo>
                      <a:lnTo>
                        <a:pt x="306" y="70"/>
                      </a:lnTo>
                      <a:lnTo>
                        <a:pt x="306" y="66"/>
                      </a:lnTo>
                      <a:lnTo>
                        <a:pt x="302" y="60"/>
                      </a:lnTo>
                      <a:lnTo>
                        <a:pt x="300" y="60"/>
                      </a:lnTo>
                      <a:lnTo>
                        <a:pt x="298" y="60"/>
                      </a:lnTo>
                      <a:lnTo>
                        <a:pt x="298" y="60"/>
                      </a:lnTo>
                      <a:lnTo>
                        <a:pt x="300" y="54"/>
                      </a:lnTo>
                      <a:lnTo>
                        <a:pt x="304" y="52"/>
                      </a:lnTo>
                      <a:lnTo>
                        <a:pt x="318" y="50"/>
                      </a:lnTo>
                      <a:lnTo>
                        <a:pt x="318" y="50"/>
                      </a:lnTo>
                      <a:lnTo>
                        <a:pt x="314" y="46"/>
                      </a:lnTo>
                      <a:lnTo>
                        <a:pt x="310" y="46"/>
                      </a:lnTo>
                      <a:lnTo>
                        <a:pt x="306" y="46"/>
                      </a:lnTo>
                      <a:lnTo>
                        <a:pt x="300" y="46"/>
                      </a:lnTo>
                      <a:lnTo>
                        <a:pt x="300" y="46"/>
                      </a:lnTo>
                      <a:lnTo>
                        <a:pt x="318" y="36"/>
                      </a:lnTo>
                      <a:lnTo>
                        <a:pt x="340" y="28"/>
                      </a:lnTo>
                      <a:lnTo>
                        <a:pt x="340" y="28"/>
                      </a:lnTo>
                      <a:lnTo>
                        <a:pt x="342" y="30"/>
                      </a:lnTo>
                      <a:lnTo>
                        <a:pt x="340" y="32"/>
                      </a:lnTo>
                      <a:lnTo>
                        <a:pt x="338" y="36"/>
                      </a:lnTo>
                      <a:lnTo>
                        <a:pt x="338" y="36"/>
                      </a:lnTo>
                      <a:lnTo>
                        <a:pt x="340" y="36"/>
                      </a:lnTo>
                      <a:lnTo>
                        <a:pt x="342" y="38"/>
                      </a:lnTo>
                      <a:lnTo>
                        <a:pt x="342" y="38"/>
                      </a:lnTo>
                      <a:lnTo>
                        <a:pt x="346" y="38"/>
                      </a:lnTo>
                      <a:lnTo>
                        <a:pt x="348" y="36"/>
                      </a:lnTo>
                      <a:lnTo>
                        <a:pt x="350" y="34"/>
                      </a:lnTo>
                      <a:lnTo>
                        <a:pt x="354" y="32"/>
                      </a:lnTo>
                      <a:lnTo>
                        <a:pt x="354" y="32"/>
                      </a:lnTo>
                      <a:lnTo>
                        <a:pt x="352" y="28"/>
                      </a:lnTo>
                      <a:lnTo>
                        <a:pt x="352" y="22"/>
                      </a:lnTo>
                      <a:lnTo>
                        <a:pt x="352" y="22"/>
                      </a:lnTo>
                      <a:lnTo>
                        <a:pt x="388" y="14"/>
                      </a:lnTo>
                      <a:lnTo>
                        <a:pt x="428" y="6"/>
                      </a:lnTo>
                      <a:lnTo>
                        <a:pt x="448" y="2"/>
                      </a:lnTo>
                      <a:lnTo>
                        <a:pt x="466" y="0"/>
                      </a:lnTo>
                      <a:lnTo>
                        <a:pt x="486" y="0"/>
                      </a:lnTo>
                      <a:lnTo>
                        <a:pt x="506" y="2"/>
                      </a:lnTo>
                      <a:lnTo>
                        <a:pt x="506" y="2"/>
                      </a:lnTo>
                      <a:lnTo>
                        <a:pt x="500" y="6"/>
                      </a:lnTo>
                      <a:lnTo>
                        <a:pt x="494" y="8"/>
                      </a:lnTo>
                      <a:lnTo>
                        <a:pt x="478" y="10"/>
                      </a:lnTo>
                      <a:lnTo>
                        <a:pt x="478" y="10"/>
                      </a:lnTo>
                      <a:lnTo>
                        <a:pt x="482" y="12"/>
                      </a:lnTo>
                      <a:lnTo>
                        <a:pt x="486" y="12"/>
                      </a:lnTo>
                      <a:lnTo>
                        <a:pt x="496" y="12"/>
                      </a:lnTo>
                      <a:lnTo>
                        <a:pt x="504" y="10"/>
                      </a:lnTo>
                      <a:lnTo>
                        <a:pt x="508" y="12"/>
                      </a:lnTo>
                      <a:lnTo>
                        <a:pt x="512" y="14"/>
                      </a:lnTo>
                      <a:lnTo>
                        <a:pt x="512" y="14"/>
                      </a:lnTo>
                      <a:lnTo>
                        <a:pt x="510" y="16"/>
                      </a:lnTo>
                      <a:lnTo>
                        <a:pt x="510" y="16"/>
                      </a:lnTo>
                      <a:lnTo>
                        <a:pt x="518" y="14"/>
                      </a:lnTo>
                      <a:lnTo>
                        <a:pt x="518" y="14"/>
                      </a:lnTo>
                      <a:close/>
                      <a:moveTo>
                        <a:pt x="378" y="40"/>
                      </a:moveTo>
                      <a:lnTo>
                        <a:pt x="378" y="40"/>
                      </a:lnTo>
                      <a:lnTo>
                        <a:pt x="400" y="32"/>
                      </a:lnTo>
                      <a:lnTo>
                        <a:pt x="420" y="24"/>
                      </a:lnTo>
                      <a:lnTo>
                        <a:pt x="464" y="14"/>
                      </a:lnTo>
                      <a:lnTo>
                        <a:pt x="464" y="14"/>
                      </a:lnTo>
                      <a:lnTo>
                        <a:pt x="466" y="14"/>
                      </a:lnTo>
                      <a:lnTo>
                        <a:pt x="466" y="16"/>
                      </a:lnTo>
                      <a:lnTo>
                        <a:pt x="468" y="18"/>
                      </a:lnTo>
                      <a:lnTo>
                        <a:pt x="468" y="18"/>
                      </a:lnTo>
                      <a:lnTo>
                        <a:pt x="468" y="18"/>
                      </a:lnTo>
                      <a:lnTo>
                        <a:pt x="470" y="16"/>
                      </a:lnTo>
                      <a:lnTo>
                        <a:pt x="472" y="14"/>
                      </a:lnTo>
                      <a:lnTo>
                        <a:pt x="474" y="10"/>
                      </a:lnTo>
                      <a:lnTo>
                        <a:pt x="472" y="10"/>
                      </a:lnTo>
                      <a:lnTo>
                        <a:pt x="472" y="10"/>
                      </a:lnTo>
                      <a:lnTo>
                        <a:pt x="446" y="14"/>
                      </a:lnTo>
                      <a:lnTo>
                        <a:pt x="422" y="20"/>
                      </a:lnTo>
                      <a:lnTo>
                        <a:pt x="398" y="28"/>
                      </a:lnTo>
                      <a:lnTo>
                        <a:pt x="388" y="34"/>
                      </a:lnTo>
                      <a:lnTo>
                        <a:pt x="378" y="40"/>
                      </a:lnTo>
                      <a:lnTo>
                        <a:pt x="378" y="4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1283" name="Freeform 259"/>
                <p:cNvSpPr>
                  <a:spLocks/>
                </p:cNvSpPr>
                <p:nvPr userDrawn="1"/>
              </p:nvSpPr>
              <p:spPr bwMode="auto">
                <a:xfrm>
                  <a:off x="3739" y="258"/>
                  <a:ext cx="21" cy="7"/>
                </a:xfrm>
                <a:custGeom>
                  <a:avLst/>
                  <a:gdLst/>
                  <a:ahLst/>
                  <a:cxnLst>
                    <a:cxn ang="0">
                      <a:pos x="18" y="2"/>
                    </a:cxn>
                    <a:cxn ang="0">
                      <a:pos x="18" y="2"/>
                    </a:cxn>
                    <a:cxn ang="0">
                      <a:pos x="32" y="2"/>
                    </a:cxn>
                    <a:cxn ang="0">
                      <a:pos x="46" y="2"/>
                    </a:cxn>
                    <a:cxn ang="0">
                      <a:pos x="78" y="0"/>
                    </a:cxn>
                    <a:cxn ang="0">
                      <a:pos x="78" y="0"/>
                    </a:cxn>
                    <a:cxn ang="0">
                      <a:pos x="60" y="10"/>
                    </a:cxn>
                    <a:cxn ang="0">
                      <a:pos x="40" y="18"/>
                    </a:cxn>
                    <a:cxn ang="0">
                      <a:pos x="20" y="24"/>
                    </a:cxn>
                    <a:cxn ang="0">
                      <a:pos x="10" y="24"/>
                    </a:cxn>
                    <a:cxn ang="0">
                      <a:pos x="0" y="24"/>
                    </a:cxn>
                    <a:cxn ang="0">
                      <a:pos x="0" y="24"/>
                    </a:cxn>
                    <a:cxn ang="0">
                      <a:pos x="0" y="20"/>
                    </a:cxn>
                    <a:cxn ang="0">
                      <a:pos x="2" y="16"/>
                    </a:cxn>
                    <a:cxn ang="0">
                      <a:pos x="8" y="10"/>
                    </a:cxn>
                    <a:cxn ang="0">
                      <a:pos x="16" y="6"/>
                    </a:cxn>
                    <a:cxn ang="0">
                      <a:pos x="18" y="4"/>
                    </a:cxn>
                    <a:cxn ang="0">
                      <a:pos x="18" y="2"/>
                    </a:cxn>
                    <a:cxn ang="0">
                      <a:pos x="18" y="2"/>
                    </a:cxn>
                  </a:cxnLst>
                  <a:rect l="0" t="0" r="r" b="b"/>
                  <a:pathLst>
                    <a:path w="78" h="24">
                      <a:moveTo>
                        <a:pt x="18" y="2"/>
                      </a:moveTo>
                      <a:lnTo>
                        <a:pt x="18" y="2"/>
                      </a:lnTo>
                      <a:lnTo>
                        <a:pt x="32" y="2"/>
                      </a:lnTo>
                      <a:lnTo>
                        <a:pt x="46" y="2"/>
                      </a:lnTo>
                      <a:lnTo>
                        <a:pt x="78" y="0"/>
                      </a:lnTo>
                      <a:lnTo>
                        <a:pt x="78" y="0"/>
                      </a:lnTo>
                      <a:lnTo>
                        <a:pt x="60" y="10"/>
                      </a:lnTo>
                      <a:lnTo>
                        <a:pt x="40" y="18"/>
                      </a:lnTo>
                      <a:lnTo>
                        <a:pt x="20" y="24"/>
                      </a:lnTo>
                      <a:lnTo>
                        <a:pt x="10" y="24"/>
                      </a:lnTo>
                      <a:lnTo>
                        <a:pt x="0" y="24"/>
                      </a:lnTo>
                      <a:lnTo>
                        <a:pt x="0" y="24"/>
                      </a:lnTo>
                      <a:lnTo>
                        <a:pt x="0" y="20"/>
                      </a:lnTo>
                      <a:lnTo>
                        <a:pt x="2" y="16"/>
                      </a:lnTo>
                      <a:lnTo>
                        <a:pt x="8" y="10"/>
                      </a:lnTo>
                      <a:lnTo>
                        <a:pt x="16" y="6"/>
                      </a:lnTo>
                      <a:lnTo>
                        <a:pt x="18" y="4"/>
                      </a:lnTo>
                      <a:lnTo>
                        <a:pt x="18" y="2"/>
                      </a:lnTo>
                      <a:lnTo>
                        <a:pt x="18" y="2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1284" name="Freeform 260"/>
                <p:cNvSpPr>
                  <a:spLocks/>
                </p:cNvSpPr>
                <p:nvPr userDrawn="1"/>
              </p:nvSpPr>
              <p:spPr bwMode="auto">
                <a:xfrm>
                  <a:off x="3797" y="258"/>
                  <a:ext cx="26" cy="8"/>
                </a:xfrm>
                <a:custGeom>
                  <a:avLst/>
                  <a:gdLst/>
                  <a:ahLst/>
                  <a:cxnLst>
                    <a:cxn ang="0">
                      <a:pos x="94" y="0"/>
                    </a:cxn>
                    <a:cxn ang="0">
                      <a:pos x="94" y="0"/>
                    </a:cxn>
                    <a:cxn ang="0">
                      <a:pos x="96" y="0"/>
                    </a:cxn>
                    <a:cxn ang="0">
                      <a:pos x="94" y="4"/>
                    </a:cxn>
                    <a:cxn ang="0">
                      <a:pos x="92" y="6"/>
                    </a:cxn>
                    <a:cxn ang="0">
                      <a:pos x="90" y="8"/>
                    </a:cxn>
                    <a:cxn ang="0">
                      <a:pos x="90" y="8"/>
                    </a:cxn>
                    <a:cxn ang="0">
                      <a:pos x="90" y="8"/>
                    </a:cxn>
                    <a:cxn ang="0">
                      <a:pos x="88" y="6"/>
                    </a:cxn>
                    <a:cxn ang="0">
                      <a:pos x="88" y="4"/>
                    </a:cxn>
                    <a:cxn ang="0">
                      <a:pos x="86" y="4"/>
                    </a:cxn>
                    <a:cxn ang="0">
                      <a:pos x="86" y="4"/>
                    </a:cxn>
                    <a:cxn ang="0">
                      <a:pos x="42" y="14"/>
                    </a:cxn>
                    <a:cxn ang="0">
                      <a:pos x="22" y="22"/>
                    </a:cxn>
                    <a:cxn ang="0">
                      <a:pos x="0" y="30"/>
                    </a:cxn>
                    <a:cxn ang="0">
                      <a:pos x="0" y="30"/>
                    </a:cxn>
                    <a:cxn ang="0">
                      <a:pos x="10" y="24"/>
                    </a:cxn>
                    <a:cxn ang="0">
                      <a:pos x="20" y="18"/>
                    </a:cxn>
                    <a:cxn ang="0">
                      <a:pos x="44" y="10"/>
                    </a:cxn>
                    <a:cxn ang="0">
                      <a:pos x="68" y="4"/>
                    </a:cxn>
                    <a:cxn ang="0">
                      <a:pos x="94" y="0"/>
                    </a:cxn>
                    <a:cxn ang="0">
                      <a:pos x="94" y="0"/>
                    </a:cxn>
                  </a:cxnLst>
                  <a:rect l="0" t="0" r="r" b="b"/>
                  <a:pathLst>
                    <a:path w="96" h="30">
                      <a:moveTo>
                        <a:pt x="94" y="0"/>
                      </a:moveTo>
                      <a:lnTo>
                        <a:pt x="94" y="0"/>
                      </a:lnTo>
                      <a:lnTo>
                        <a:pt x="96" y="0"/>
                      </a:lnTo>
                      <a:lnTo>
                        <a:pt x="94" y="4"/>
                      </a:lnTo>
                      <a:lnTo>
                        <a:pt x="92" y="6"/>
                      </a:lnTo>
                      <a:lnTo>
                        <a:pt x="90" y="8"/>
                      </a:lnTo>
                      <a:lnTo>
                        <a:pt x="90" y="8"/>
                      </a:lnTo>
                      <a:lnTo>
                        <a:pt x="90" y="8"/>
                      </a:lnTo>
                      <a:lnTo>
                        <a:pt x="88" y="6"/>
                      </a:lnTo>
                      <a:lnTo>
                        <a:pt x="88" y="4"/>
                      </a:lnTo>
                      <a:lnTo>
                        <a:pt x="86" y="4"/>
                      </a:lnTo>
                      <a:lnTo>
                        <a:pt x="86" y="4"/>
                      </a:lnTo>
                      <a:lnTo>
                        <a:pt x="42" y="14"/>
                      </a:lnTo>
                      <a:lnTo>
                        <a:pt x="22" y="22"/>
                      </a:lnTo>
                      <a:lnTo>
                        <a:pt x="0" y="30"/>
                      </a:lnTo>
                      <a:lnTo>
                        <a:pt x="0" y="30"/>
                      </a:lnTo>
                      <a:lnTo>
                        <a:pt x="10" y="24"/>
                      </a:lnTo>
                      <a:lnTo>
                        <a:pt x="20" y="18"/>
                      </a:lnTo>
                      <a:lnTo>
                        <a:pt x="44" y="10"/>
                      </a:lnTo>
                      <a:lnTo>
                        <a:pt x="68" y="4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1285" name="Freeform 261"/>
                <p:cNvSpPr>
                  <a:spLocks/>
                </p:cNvSpPr>
                <p:nvPr userDrawn="1"/>
              </p:nvSpPr>
              <p:spPr bwMode="auto">
                <a:xfrm>
                  <a:off x="3482" y="264"/>
                  <a:ext cx="6" cy="4"/>
                </a:xfrm>
                <a:custGeom>
                  <a:avLst/>
                  <a:gdLst/>
                  <a:ahLst/>
                  <a:cxnLst>
                    <a:cxn ang="0">
                      <a:pos x="24" y="0"/>
                    </a:cxn>
                    <a:cxn ang="0">
                      <a:pos x="24" y="0"/>
                    </a:cxn>
                    <a:cxn ang="0">
                      <a:pos x="12" y="10"/>
                    </a:cxn>
                    <a:cxn ang="0">
                      <a:pos x="12" y="10"/>
                    </a:cxn>
                    <a:cxn ang="0">
                      <a:pos x="2" y="14"/>
                    </a:cxn>
                    <a:cxn ang="0">
                      <a:pos x="0" y="14"/>
                    </a:cxn>
                    <a:cxn ang="0">
                      <a:pos x="0" y="12"/>
                    </a:cxn>
                    <a:cxn ang="0">
                      <a:pos x="8" y="8"/>
                    </a:cxn>
                    <a:cxn ang="0">
                      <a:pos x="24" y="0"/>
                    </a:cxn>
                    <a:cxn ang="0">
                      <a:pos x="24" y="0"/>
                    </a:cxn>
                  </a:cxnLst>
                  <a:rect l="0" t="0" r="r" b="b"/>
                  <a:pathLst>
                    <a:path w="24" h="14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12" y="10"/>
                      </a:lnTo>
                      <a:lnTo>
                        <a:pt x="12" y="10"/>
                      </a:lnTo>
                      <a:lnTo>
                        <a:pt x="2" y="14"/>
                      </a:lnTo>
                      <a:lnTo>
                        <a:pt x="0" y="14"/>
                      </a:lnTo>
                      <a:lnTo>
                        <a:pt x="0" y="12"/>
                      </a:lnTo>
                      <a:lnTo>
                        <a:pt x="8" y="8"/>
                      </a:lnTo>
                      <a:lnTo>
                        <a:pt x="24" y="0"/>
                      </a:lnTo>
                      <a:lnTo>
                        <a:pt x="24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1286" name="Freeform 262"/>
                <p:cNvSpPr>
                  <a:spLocks/>
                </p:cNvSpPr>
                <p:nvPr userDrawn="1"/>
              </p:nvSpPr>
              <p:spPr bwMode="auto">
                <a:xfrm>
                  <a:off x="3473" y="271"/>
                  <a:ext cx="2" cy="1"/>
                </a:xfrm>
                <a:custGeom>
                  <a:avLst/>
                  <a:gdLst/>
                  <a:ahLst/>
                  <a:cxnLst>
                    <a:cxn ang="0">
                      <a:pos x="10" y="0"/>
                    </a:cxn>
                    <a:cxn ang="0">
                      <a:pos x="10" y="0"/>
                    </a:cxn>
                    <a:cxn ang="0">
                      <a:pos x="8" y="4"/>
                    </a:cxn>
                    <a:cxn ang="0">
                      <a:pos x="6" y="4"/>
                    </a:cxn>
                    <a:cxn ang="0">
                      <a:pos x="2" y="6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10" y="0"/>
                    </a:cxn>
                    <a:cxn ang="0">
                      <a:pos x="10" y="0"/>
                    </a:cxn>
                  </a:cxnLst>
                  <a:rect l="0" t="0" r="r" b="b"/>
                  <a:pathLst>
                    <a:path w="10" h="6">
                      <a:moveTo>
                        <a:pt x="10" y="0"/>
                      </a:moveTo>
                      <a:lnTo>
                        <a:pt x="10" y="0"/>
                      </a:lnTo>
                      <a:lnTo>
                        <a:pt x="8" y="4"/>
                      </a:lnTo>
                      <a:lnTo>
                        <a:pt x="6" y="4"/>
                      </a:lnTo>
                      <a:lnTo>
                        <a:pt x="2" y="6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10" y="0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1287" name="Freeform 263"/>
                <p:cNvSpPr>
                  <a:spLocks/>
                </p:cNvSpPr>
                <p:nvPr userDrawn="1"/>
              </p:nvSpPr>
              <p:spPr bwMode="auto">
                <a:xfrm>
                  <a:off x="3930" y="273"/>
                  <a:ext cx="2" cy="3"/>
                </a:xfrm>
                <a:custGeom>
                  <a:avLst/>
                  <a:gdLst/>
                  <a:ahLst/>
                  <a:cxnLst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6" y="2"/>
                    </a:cxn>
                    <a:cxn ang="0">
                      <a:pos x="6" y="6"/>
                    </a:cxn>
                    <a:cxn ang="0">
                      <a:pos x="6" y="8"/>
                    </a:cxn>
                    <a:cxn ang="0">
                      <a:pos x="8" y="6"/>
                    </a:cxn>
                    <a:cxn ang="0">
                      <a:pos x="8" y="6"/>
                    </a:cxn>
                    <a:cxn ang="0">
                      <a:pos x="8" y="10"/>
                    </a:cxn>
                    <a:cxn ang="0">
                      <a:pos x="6" y="12"/>
                    </a:cxn>
                    <a:cxn ang="0">
                      <a:pos x="0" y="12"/>
                    </a:cxn>
                    <a:cxn ang="0">
                      <a:pos x="0" y="12"/>
                    </a:cxn>
                    <a:cxn ang="0">
                      <a:pos x="0" y="8"/>
                    </a:cxn>
                    <a:cxn ang="0">
                      <a:pos x="0" y="6"/>
                    </a:cxn>
                    <a:cxn ang="0">
                      <a:pos x="2" y="0"/>
                    </a:cxn>
                    <a:cxn ang="0">
                      <a:pos x="2" y="0"/>
                    </a:cxn>
                    <a:cxn ang="0">
                      <a:pos x="4" y="2"/>
                    </a:cxn>
                    <a:cxn ang="0">
                      <a:pos x="6" y="0"/>
                    </a:cxn>
                    <a:cxn ang="0">
                      <a:pos x="6" y="0"/>
                    </a:cxn>
                  </a:cxnLst>
                  <a:rect l="0" t="0" r="r" b="b"/>
                  <a:pathLst>
                    <a:path w="8" h="12">
                      <a:moveTo>
                        <a:pt x="6" y="0"/>
                      </a:move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6" y="2"/>
                      </a:lnTo>
                      <a:lnTo>
                        <a:pt x="6" y="6"/>
                      </a:lnTo>
                      <a:lnTo>
                        <a:pt x="6" y="8"/>
                      </a:lnTo>
                      <a:lnTo>
                        <a:pt x="8" y="6"/>
                      </a:lnTo>
                      <a:lnTo>
                        <a:pt x="8" y="6"/>
                      </a:lnTo>
                      <a:lnTo>
                        <a:pt x="8" y="10"/>
                      </a:lnTo>
                      <a:lnTo>
                        <a:pt x="6" y="12"/>
                      </a:lnTo>
                      <a:lnTo>
                        <a:pt x="0" y="12"/>
                      </a:lnTo>
                      <a:lnTo>
                        <a:pt x="0" y="12"/>
                      </a:lnTo>
                      <a:lnTo>
                        <a:pt x="0" y="8"/>
                      </a:lnTo>
                      <a:lnTo>
                        <a:pt x="0" y="6"/>
                      </a:lnTo>
                      <a:lnTo>
                        <a:pt x="2" y="0"/>
                      </a:lnTo>
                      <a:lnTo>
                        <a:pt x="2" y="0"/>
                      </a:lnTo>
                      <a:lnTo>
                        <a:pt x="4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1288" name="Freeform 264"/>
                <p:cNvSpPr>
                  <a:spLocks/>
                </p:cNvSpPr>
                <p:nvPr userDrawn="1"/>
              </p:nvSpPr>
              <p:spPr bwMode="auto">
                <a:xfrm>
                  <a:off x="3777" y="277"/>
                  <a:ext cx="4" cy="2"/>
                </a:xfrm>
                <a:custGeom>
                  <a:avLst/>
                  <a:gdLst/>
                  <a:ahLst/>
                  <a:cxnLst>
                    <a:cxn ang="0">
                      <a:pos x="16" y="2"/>
                    </a:cxn>
                    <a:cxn ang="0">
                      <a:pos x="16" y="2"/>
                    </a:cxn>
                    <a:cxn ang="0">
                      <a:pos x="16" y="6"/>
                    </a:cxn>
                    <a:cxn ang="0">
                      <a:pos x="12" y="6"/>
                    </a:cxn>
                    <a:cxn ang="0">
                      <a:pos x="6" y="6"/>
                    </a:cxn>
                    <a:cxn ang="0">
                      <a:pos x="4" y="4"/>
                    </a:cxn>
                    <a:cxn ang="0">
                      <a:pos x="4" y="4"/>
                    </a:cxn>
                    <a:cxn ang="0">
                      <a:pos x="2" y="4"/>
                    </a:cxn>
                    <a:cxn ang="0">
                      <a:pos x="2" y="6"/>
                    </a:cxn>
                    <a:cxn ang="0">
                      <a:pos x="2" y="6"/>
                    </a:cxn>
                    <a:cxn ang="0">
                      <a:pos x="0" y="4"/>
                    </a:cxn>
                    <a:cxn ang="0">
                      <a:pos x="4" y="2"/>
                    </a:cxn>
                    <a:cxn ang="0">
                      <a:pos x="8" y="0"/>
                    </a:cxn>
                    <a:cxn ang="0">
                      <a:pos x="14" y="0"/>
                    </a:cxn>
                    <a:cxn ang="0">
                      <a:pos x="14" y="0"/>
                    </a:cxn>
                    <a:cxn ang="0">
                      <a:pos x="12" y="4"/>
                    </a:cxn>
                    <a:cxn ang="0">
                      <a:pos x="16" y="2"/>
                    </a:cxn>
                    <a:cxn ang="0">
                      <a:pos x="16" y="2"/>
                    </a:cxn>
                  </a:cxnLst>
                  <a:rect l="0" t="0" r="r" b="b"/>
                  <a:pathLst>
                    <a:path w="16" h="6">
                      <a:moveTo>
                        <a:pt x="16" y="2"/>
                      </a:moveTo>
                      <a:lnTo>
                        <a:pt x="16" y="2"/>
                      </a:lnTo>
                      <a:lnTo>
                        <a:pt x="16" y="6"/>
                      </a:lnTo>
                      <a:lnTo>
                        <a:pt x="12" y="6"/>
                      </a:lnTo>
                      <a:lnTo>
                        <a:pt x="6" y="6"/>
                      </a:lnTo>
                      <a:lnTo>
                        <a:pt x="4" y="4"/>
                      </a:lnTo>
                      <a:lnTo>
                        <a:pt x="4" y="4"/>
                      </a:lnTo>
                      <a:lnTo>
                        <a:pt x="2" y="4"/>
                      </a:lnTo>
                      <a:lnTo>
                        <a:pt x="2" y="6"/>
                      </a:lnTo>
                      <a:lnTo>
                        <a:pt x="2" y="6"/>
                      </a:lnTo>
                      <a:lnTo>
                        <a:pt x="0" y="4"/>
                      </a:lnTo>
                      <a:lnTo>
                        <a:pt x="4" y="2"/>
                      </a:lnTo>
                      <a:lnTo>
                        <a:pt x="8" y="0"/>
                      </a:lnTo>
                      <a:lnTo>
                        <a:pt x="14" y="0"/>
                      </a:lnTo>
                      <a:lnTo>
                        <a:pt x="14" y="0"/>
                      </a:lnTo>
                      <a:lnTo>
                        <a:pt x="12" y="4"/>
                      </a:lnTo>
                      <a:lnTo>
                        <a:pt x="16" y="2"/>
                      </a:lnTo>
                      <a:lnTo>
                        <a:pt x="16" y="2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1289" name="Freeform 265"/>
                <p:cNvSpPr>
                  <a:spLocks/>
                </p:cNvSpPr>
                <p:nvPr userDrawn="1"/>
              </p:nvSpPr>
              <p:spPr bwMode="auto">
                <a:xfrm>
                  <a:off x="3769" y="281"/>
                  <a:ext cx="9" cy="2"/>
                </a:xfrm>
                <a:custGeom>
                  <a:avLst/>
                  <a:gdLst/>
                  <a:ahLst/>
                  <a:cxnLst>
                    <a:cxn ang="0">
                      <a:pos x="36" y="0"/>
                    </a:cxn>
                    <a:cxn ang="0">
                      <a:pos x="36" y="0"/>
                    </a:cxn>
                    <a:cxn ang="0">
                      <a:pos x="28" y="4"/>
                    </a:cxn>
                    <a:cxn ang="0">
                      <a:pos x="22" y="6"/>
                    </a:cxn>
                    <a:cxn ang="0">
                      <a:pos x="0" y="8"/>
                    </a:cxn>
                    <a:cxn ang="0">
                      <a:pos x="0" y="8"/>
                    </a:cxn>
                    <a:cxn ang="0">
                      <a:pos x="8" y="4"/>
                    </a:cxn>
                    <a:cxn ang="0">
                      <a:pos x="18" y="2"/>
                    </a:cxn>
                    <a:cxn ang="0">
                      <a:pos x="36" y="0"/>
                    </a:cxn>
                    <a:cxn ang="0">
                      <a:pos x="36" y="0"/>
                    </a:cxn>
                  </a:cxnLst>
                  <a:rect l="0" t="0" r="r" b="b"/>
                  <a:pathLst>
                    <a:path w="36" h="8">
                      <a:moveTo>
                        <a:pt x="36" y="0"/>
                      </a:moveTo>
                      <a:lnTo>
                        <a:pt x="36" y="0"/>
                      </a:lnTo>
                      <a:lnTo>
                        <a:pt x="28" y="4"/>
                      </a:lnTo>
                      <a:lnTo>
                        <a:pt x="22" y="6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8" y="4"/>
                      </a:lnTo>
                      <a:lnTo>
                        <a:pt x="18" y="2"/>
                      </a:lnTo>
                      <a:lnTo>
                        <a:pt x="36" y="0"/>
                      </a:lnTo>
                      <a:lnTo>
                        <a:pt x="36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1290" name="Freeform 266"/>
                <p:cNvSpPr>
                  <a:spLocks/>
                </p:cNvSpPr>
                <p:nvPr userDrawn="1"/>
              </p:nvSpPr>
              <p:spPr bwMode="auto">
                <a:xfrm>
                  <a:off x="4011" y="250"/>
                  <a:ext cx="75" cy="41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16" y="2"/>
                    </a:cxn>
                    <a:cxn ang="0">
                      <a:pos x="46" y="18"/>
                    </a:cxn>
                    <a:cxn ang="0">
                      <a:pos x="58" y="30"/>
                    </a:cxn>
                    <a:cxn ang="0">
                      <a:pos x="74" y="40"/>
                    </a:cxn>
                    <a:cxn ang="0">
                      <a:pos x="90" y="48"/>
                    </a:cxn>
                    <a:cxn ang="0">
                      <a:pos x="100" y="60"/>
                    </a:cxn>
                    <a:cxn ang="0">
                      <a:pos x="98" y="60"/>
                    </a:cxn>
                    <a:cxn ang="0">
                      <a:pos x="128" y="74"/>
                    </a:cxn>
                    <a:cxn ang="0">
                      <a:pos x="146" y="88"/>
                    </a:cxn>
                    <a:cxn ang="0">
                      <a:pos x="148" y="92"/>
                    </a:cxn>
                    <a:cxn ang="0">
                      <a:pos x="158" y="92"/>
                    </a:cxn>
                    <a:cxn ang="0">
                      <a:pos x="172" y="102"/>
                    </a:cxn>
                    <a:cxn ang="0">
                      <a:pos x="218" y="126"/>
                    </a:cxn>
                    <a:cxn ang="0">
                      <a:pos x="286" y="150"/>
                    </a:cxn>
                    <a:cxn ang="0">
                      <a:pos x="282" y="154"/>
                    </a:cxn>
                    <a:cxn ang="0">
                      <a:pos x="272" y="158"/>
                    </a:cxn>
                    <a:cxn ang="0">
                      <a:pos x="250" y="154"/>
                    </a:cxn>
                    <a:cxn ang="0">
                      <a:pos x="238" y="146"/>
                    </a:cxn>
                    <a:cxn ang="0">
                      <a:pos x="238" y="148"/>
                    </a:cxn>
                    <a:cxn ang="0">
                      <a:pos x="240" y="150"/>
                    </a:cxn>
                    <a:cxn ang="0">
                      <a:pos x="230" y="150"/>
                    </a:cxn>
                    <a:cxn ang="0">
                      <a:pos x="222" y="144"/>
                    </a:cxn>
                    <a:cxn ang="0">
                      <a:pos x="224" y="142"/>
                    </a:cxn>
                    <a:cxn ang="0">
                      <a:pos x="218" y="144"/>
                    </a:cxn>
                    <a:cxn ang="0">
                      <a:pos x="212" y="144"/>
                    </a:cxn>
                    <a:cxn ang="0">
                      <a:pos x="188" y="132"/>
                    </a:cxn>
                    <a:cxn ang="0">
                      <a:pos x="186" y="128"/>
                    </a:cxn>
                    <a:cxn ang="0">
                      <a:pos x="188" y="126"/>
                    </a:cxn>
                    <a:cxn ang="0">
                      <a:pos x="168" y="116"/>
                    </a:cxn>
                    <a:cxn ang="0">
                      <a:pos x="136" y="94"/>
                    </a:cxn>
                    <a:cxn ang="0">
                      <a:pos x="120" y="86"/>
                    </a:cxn>
                    <a:cxn ang="0">
                      <a:pos x="96" y="70"/>
                    </a:cxn>
                    <a:cxn ang="0">
                      <a:pos x="46" y="40"/>
                    </a:cxn>
                    <a:cxn ang="0">
                      <a:pos x="22" y="22"/>
                    </a:cxn>
                    <a:cxn ang="0">
                      <a:pos x="24" y="14"/>
                    </a:cxn>
                    <a:cxn ang="0">
                      <a:pos x="18" y="1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286" h="158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8" y="0"/>
                      </a:lnTo>
                      <a:lnTo>
                        <a:pt x="16" y="2"/>
                      </a:lnTo>
                      <a:lnTo>
                        <a:pt x="32" y="8"/>
                      </a:lnTo>
                      <a:lnTo>
                        <a:pt x="46" y="18"/>
                      </a:lnTo>
                      <a:lnTo>
                        <a:pt x="58" y="30"/>
                      </a:lnTo>
                      <a:lnTo>
                        <a:pt x="58" y="30"/>
                      </a:lnTo>
                      <a:lnTo>
                        <a:pt x="66" y="36"/>
                      </a:lnTo>
                      <a:lnTo>
                        <a:pt x="74" y="40"/>
                      </a:lnTo>
                      <a:lnTo>
                        <a:pt x="90" y="48"/>
                      </a:lnTo>
                      <a:lnTo>
                        <a:pt x="90" y="48"/>
                      </a:lnTo>
                      <a:lnTo>
                        <a:pt x="98" y="56"/>
                      </a:lnTo>
                      <a:lnTo>
                        <a:pt x="100" y="60"/>
                      </a:lnTo>
                      <a:lnTo>
                        <a:pt x="100" y="60"/>
                      </a:lnTo>
                      <a:lnTo>
                        <a:pt x="98" y="60"/>
                      </a:lnTo>
                      <a:lnTo>
                        <a:pt x="98" y="60"/>
                      </a:lnTo>
                      <a:lnTo>
                        <a:pt x="128" y="74"/>
                      </a:lnTo>
                      <a:lnTo>
                        <a:pt x="140" y="82"/>
                      </a:lnTo>
                      <a:lnTo>
                        <a:pt x="146" y="88"/>
                      </a:lnTo>
                      <a:lnTo>
                        <a:pt x="148" y="92"/>
                      </a:lnTo>
                      <a:lnTo>
                        <a:pt x="148" y="92"/>
                      </a:lnTo>
                      <a:lnTo>
                        <a:pt x="154" y="92"/>
                      </a:lnTo>
                      <a:lnTo>
                        <a:pt x="158" y="92"/>
                      </a:lnTo>
                      <a:lnTo>
                        <a:pt x="158" y="92"/>
                      </a:lnTo>
                      <a:lnTo>
                        <a:pt x="172" y="102"/>
                      </a:lnTo>
                      <a:lnTo>
                        <a:pt x="186" y="112"/>
                      </a:lnTo>
                      <a:lnTo>
                        <a:pt x="218" y="126"/>
                      </a:lnTo>
                      <a:lnTo>
                        <a:pt x="252" y="140"/>
                      </a:lnTo>
                      <a:lnTo>
                        <a:pt x="286" y="150"/>
                      </a:lnTo>
                      <a:lnTo>
                        <a:pt x="286" y="150"/>
                      </a:lnTo>
                      <a:lnTo>
                        <a:pt x="282" y="154"/>
                      </a:lnTo>
                      <a:lnTo>
                        <a:pt x="278" y="156"/>
                      </a:lnTo>
                      <a:lnTo>
                        <a:pt x="272" y="158"/>
                      </a:lnTo>
                      <a:lnTo>
                        <a:pt x="264" y="158"/>
                      </a:lnTo>
                      <a:lnTo>
                        <a:pt x="250" y="154"/>
                      </a:lnTo>
                      <a:lnTo>
                        <a:pt x="238" y="146"/>
                      </a:lnTo>
                      <a:lnTo>
                        <a:pt x="238" y="146"/>
                      </a:lnTo>
                      <a:lnTo>
                        <a:pt x="238" y="148"/>
                      </a:lnTo>
                      <a:lnTo>
                        <a:pt x="238" y="148"/>
                      </a:lnTo>
                      <a:lnTo>
                        <a:pt x="240" y="150"/>
                      </a:lnTo>
                      <a:lnTo>
                        <a:pt x="240" y="150"/>
                      </a:lnTo>
                      <a:lnTo>
                        <a:pt x="236" y="150"/>
                      </a:lnTo>
                      <a:lnTo>
                        <a:pt x="230" y="150"/>
                      </a:lnTo>
                      <a:lnTo>
                        <a:pt x="224" y="146"/>
                      </a:lnTo>
                      <a:lnTo>
                        <a:pt x="222" y="144"/>
                      </a:lnTo>
                      <a:lnTo>
                        <a:pt x="224" y="142"/>
                      </a:lnTo>
                      <a:lnTo>
                        <a:pt x="224" y="142"/>
                      </a:lnTo>
                      <a:lnTo>
                        <a:pt x="220" y="142"/>
                      </a:lnTo>
                      <a:lnTo>
                        <a:pt x="218" y="144"/>
                      </a:lnTo>
                      <a:lnTo>
                        <a:pt x="212" y="144"/>
                      </a:lnTo>
                      <a:lnTo>
                        <a:pt x="212" y="144"/>
                      </a:lnTo>
                      <a:lnTo>
                        <a:pt x="200" y="138"/>
                      </a:lnTo>
                      <a:lnTo>
                        <a:pt x="188" y="132"/>
                      </a:lnTo>
                      <a:lnTo>
                        <a:pt x="188" y="132"/>
                      </a:lnTo>
                      <a:lnTo>
                        <a:pt x="186" y="128"/>
                      </a:lnTo>
                      <a:lnTo>
                        <a:pt x="188" y="126"/>
                      </a:lnTo>
                      <a:lnTo>
                        <a:pt x="188" y="126"/>
                      </a:lnTo>
                      <a:lnTo>
                        <a:pt x="178" y="122"/>
                      </a:lnTo>
                      <a:lnTo>
                        <a:pt x="168" y="116"/>
                      </a:lnTo>
                      <a:lnTo>
                        <a:pt x="152" y="104"/>
                      </a:lnTo>
                      <a:lnTo>
                        <a:pt x="136" y="94"/>
                      </a:lnTo>
                      <a:lnTo>
                        <a:pt x="128" y="90"/>
                      </a:lnTo>
                      <a:lnTo>
                        <a:pt x="120" y="86"/>
                      </a:lnTo>
                      <a:lnTo>
                        <a:pt x="120" y="86"/>
                      </a:lnTo>
                      <a:lnTo>
                        <a:pt x="96" y="70"/>
                      </a:lnTo>
                      <a:lnTo>
                        <a:pt x="72" y="54"/>
                      </a:lnTo>
                      <a:lnTo>
                        <a:pt x="46" y="40"/>
                      </a:lnTo>
                      <a:lnTo>
                        <a:pt x="22" y="22"/>
                      </a:lnTo>
                      <a:lnTo>
                        <a:pt x="22" y="22"/>
                      </a:lnTo>
                      <a:lnTo>
                        <a:pt x="24" y="18"/>
                      </a:lnTo>
                      <a:lnTo>
                        <a:pt x="24" y="14"/>
                      </a:lnTo>
                      <a:lnTo>
                        <a:pt x="22" y="12"/>
                      </a:lnTo>
                      <a:lnTo>
                        <a:pt x="18" y="10"/>
                      </a:lnTo>
                      <a:lnTo>
                        <a:pt x="8" y="6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1291" name="Freeform 267"/>
                <p:cNvSpPr>
                  <a:spLocks/>
                </p:cNvSpPr>
                <p:nvPr userDrawn="1"/>
              </p:nvSpPr>
              <p:spPr bwMode="auto">
                <a:xfrm>
                  <a:off x="3750" y="289"/>
                  <a:ext cx="18" cy="6"/>
                </a:xfrm>
                <a:custGeom>
                  <a:avLst/>
                  <a:gdLst/>
                  <a:ahLst/>
                  <a:cxnLst>
                    <a:cxn ang="0">
                      <a:pos x="68" y="10"/>
                    </a:cxn>
                    <a:cxn ang="0">
                      <a:pos x="68" y="10"/>
                    </a:cxn>
                    <a:cxn ang="0">
                      <a:pos x="66" y="14"/>
                    </a:cxn>
                    <a:cxn ang="0">
                      <a:pos x="62" y="20"/>
                    </a:cxn>
                    <a:cxn ang="0">
                      <a:pos x="56" y="24"/>
                    </a:cxn>
                    <a:cxn ang="0">
                      <a:pos x="52" y="24"/>
                    </a:cxn>
                    <a:cxn ang="0">
                      <a:pos x="48" y="22"/>
                    </a:cxn>
                    <a:cxn ang="0">
                      <a:pos x="48" y="22"/>
                    </a:cxn>
                    <a:cxn ang="0">
                      <a:pos x="48" y="18"/>
                    </a:cxn>
                    <a:cxn ang="0">
                      <a:pos x="50" y="16"/>
                    </a:cxn>
                    <a:cxn ang="0">
                      <a:pos x="54" y="14"/>
                    </a:cxn>
                    <a:cxn ang="0">
                      <a:pos x="56" y="12"/>
                    </a:cxn>
                    <a:cxn ang="0">
                      <a:pos x="56" y="12"/>
                    </a:cxn>
                    <a:cxn ang="0">
                      <a:pos x="42" y="16"/>
                    </a:cxn>
                    <a:cxn ang="0">
                      <a:pos x="28" y="22"/>
                    </a:cxn>
                    <a:cxn ang="0">
                      <a:pos x="20" y="24"/>
                    </a:cxn>
                    <a:cxn ang="0">
                      <a:pos x="14" y="24"/>
                    </a:cxn>
                    <a:cxn ang="0">
                      <a:pos x="6" y="24"/>
                    </a:cxn>
                    <a:cxn ang="0">
                      <a:pos x="0" y="20"/>
                    </a:cxn>
                    <a:cxn ang="0">
                      <a:pos x="0" y="20"/>
                    </a:cxn>
                    <a:cxn ang="0">
                      <a:pos x="6" y="14"/>
                    </a:cxn>
                    <a:cxn ang="0">
                      <a:pos x="14" y="10"/>
                    </a:cxn>
                    <a:cxn ang="0">
                      <a:pos x="32" y="4"/>
                    </a:cxn>
                    <a:cxn ang="0">
                      <a:pos x="52" y="2"/>
                    </a:cxn>
                    <a:cxn ang="0">
                      <a:pos x="68" y="0"/>
                    </a:cxn>
                    <a:cxn ang="0">
                      <a:pos x="68" y="0"/>
                    </a:cxn>
                    <a:cxn ang="0">
                      <a:pos x="68" y="2"/>
                    </a:cxn>
                    <a:cxn ang="0">
                      <a:pos x="66" y="6"/>
                    </a:cxn>
                    <a:cxn ang="0">
                      <a:pos x="62" y="10"/>
                    </a:cxn>
                    <a:cxn ang="0">
                      <a:pos x="58" y="10"/>
                    </a:cxn>
                    <a:cxn ang="0">
                      <a:pos x="58" y="10"/>
                    </a:cxn>
                    <a:cxn ang="0">
                      <a:pos x="58" y="12"/>
                    </a:cxn>
                    <a:cxn ang="0">
                      <a:pos x="62" y="12"/>
                    </a:cxn>
                    <a:cxn ang="0">
                      <a:pos x="66" y="12"/>
                    </a:cxn>
                    <a:cxn ang="0">
                      <a:pos x="68" y="10"/>
                    </a:cxn>
                    <a:cxn ang="0">
                      <a:pos x="68" y="10"/>
                    </a:cxn>
                  </a:cxnLst>
                  <a:rect l="0" t="0" r="r" b="b"/>
                  <a:pathLst>
                    <a:path w="68" h="24">
                      <a:moveTo>
                        <a:pt x="68" y="10"/>
                      </a:moveTo>
                      <a:lnTo>
                        <a:pt x="68" y="10"/>
                      </a:lnTo>
                      <a:lnTo>
                        <a:pt x="66" y="14"/>
                      </a:lnTo>
                      <a:lnTo>
                        <a:pt x="62" y="20"/>
                      </a:lnTo>
                      <a:lnTo>
                        <a:pt x="56" y="24"/>
                      </a:lnTo>
                      <a:lnTo>
                        <a:pt x="52" y="24"/>
                      </a:lnTo>
                      <a:lnTo>
                        <a:pt x="48" y="22"/>
                      </a:lnTo>
                      <a:lnTo>
                        <a:pt x="48" y="22"/>
                      </a:lnTo>
                      <a:lnTo>
                        <a:pt x="48" y="18"/>
                      </a:lnTo>
                      <a:lnTo>
                        <a:pt x="50" y="16"/>
                      </a:lnTo>
                      <a:lnTo>
                        <a:pt x="54" y="14"/>
                      </a:lnTo>
                      <a:lnTo>
                        <a:pt x="56" y="12"/>
                      </a:lnTo>
                      <a:lnTo>
                        <a:pt x="56" y="12"/>
                      </a:lnTo>
                      <a:lnTo>
                        <a:pt x="42" y="16"/>
                      </a:lnTo>
                      <a:lnTo>
                        <a:pt x="28" y="22"/>
                      </a:lnTo>
                      <a:lnTo>
                        <a:pt x="20" y="24"/>
                      </a:lnTo>
                      <a:lnTo>
                        <a:pt x="14" y="24"/>
                      </a:lnTo>
                      <a:lnTo>
                        <a:pt x="6" y="24"/>
                      </a:lnTo>
                      <a:lnTo>
                        <a:pt x="0" y="20"/>
                      </a:lnTo>
                      <a:lnTo>
                        <a:pt x="0" y="20"/>
                      </a:lnTo>
                      <a:lnTo>
                        <a:pt x="6" y="14"/>
                      </a:lnTo>
                      <a:lnTo>
                        <a:pt x="14" y="10"/>
                      </a:lnTo>
                      <a:lnTo>
                        <a:pt x="32" y="4"/>
                      </a:lnTo>
                      <a:lnTo>
                        <a:pt x="52" y="2"/>
                      </a:lnTo>
                      <a:lnTo>
                        <a:pt x="68" y="0"/>
                      </a:lnTo>
                      <a:lnTo>
                        <a:pt x="68" y="0"/>
                      </a:lnTo>
                      <a:lnTo>
                        <a:pt x="68" y="2"/>
                      </a:lnTo>
                      <a:lnTo>
                        <a:pt x="66" y="6"/>
                      </a:lnTo>
                      <a:lnTo>
                        <a:pt x="62" y="10"/>
                      </a:lnTo>
                      <a:lnTo>
                        <a:pt x="58" y="10"/>
                      </a:lnTo>
                      <a:lnTo>
                        <a:pt x="58" y="10"/>
                      </a:lnTo>
                      <a:lnTo>
                        <a:pt x="58" y="12"/>
                      </a:lnTo>
                      <a:lnTo>
                        <a:pt x="62" y="12"/>
                      </a:lnTo>
                      <a:lnTo>
                        <a:pt x="66" y="12"/>
                      </a:lnTo>
                      <a:lnTo>
                        <a:pt x="68" y="10"/>
                      </a:lnTo>
                      <a:lnTo>
                        <a:pt x="68" y="1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1292" name="Freeform 268"/>
                <p:cNvSpPr>
                  <a:spLocks/>
                </p:cNvSpPr>
                <p:nvPr userDrawn="1"/>
              </p:nvSpPr>
              <p:spPr bwMode="auto">
                <a:xfrm>
                  <a:off x="3669" y="289"/>
                  <a:ext cx="47" cy="20"/>
                </a:xfrm>
                <a:custGeom>
                  <a:avLst/>
                  <a:gdLst/>
                  <a:ahLst/>
                  <a:cxnLst>
                    <a:cxn ang="0">
                      <a:pos x="142" y="12"/>
                    </a:cxn>
                    <a:cxn ang="0">
                      <a:pos x="148" y="14"/>
                    </a:cxn>
                    <a:cxn ang="0">
                      <a:pos x="134" y="28"/>
                    </a:cxn>
                    <a:cxn ang="0">
                      <a:pos x="112" y="48"/>
                    </a:cxn>
                    <a:cxn ang="0">
                      <a:pos x="94" y="56"/>
                    </a:cxn>
                    <a:cxn ang="0">
                      <a:pos x="82" y="56"/>
                    </a:cxn>
                    <a:cxn ang="0">
                      <a:pos x="90" y="62"/>
                    </a:cxn>
                    <a:cxn ang="0">
                      <a:pos x="90" y="62"/>
                    </a:cxn>
                    <a:cxn ang="0">
                      <a:pos x="92" y="66"/>
                    </a:cxn>
                    <a:cxn ang="0">
                      <a:pos x="82" y="72"/>
                    </a:cxn>
                    <a:cxn ang="0">
                      <a:pos x="80" y="76"/>
                    </a:cxn>
                    <a:cxn ang="0">
                      <a:pos x="66" y="74"/>
                    </a:cxn>
                    <a:cxn ang="0">
                      <a:pos x="52" y="76"/>
                    </a:cxn>
                    <a:cxn ang="0">
                      <a:pos x="58" y="68"/>
                    </a:cxn>
                    <a:cxn ang="0">
                      <a:pos x="58" y="62"/>
                    </a:cxn>
                    <a:cxn ang="0">
                      <a:pos x="56" y="62"/>
                    </a:cxn>
                    <a:cxn ang="0">
                      <a:pos x="64" y="58"/>
                    </a:cxn>
                    <a:cxn ang="0">
                      <a:pos x="74" y="56"/>
                    </a:cxn>
                    <a:cxn ang="0">
                      <a:pos x="70" y="52"/>
                    </a:cxn>
                    <a:cxn ang="0">
                      <a:pos x="74" y="46"/>
                    </a:cxn>
                    <a:cxn ang="0">
                      <a:pos x="38" y="52"/>
                    </a:cxn>
                    <a:cxn ang="0">
                      <a:pos x="0" y="54"/>
                    </a:cxn>
                    <a:cxn ang="0">
                      <a:pos x="6" y="48"/>
                    </a:cxn>
                    <a:cxn ang="0">
                      <a:pos x="34" y="40"/>
                    </a:cxn>
                    <a:cxn ang="0">
                      <a:pos x="34" y="38"/>
                    </a:cxn>
                    <a:cxn ang="0">
                      <a:pos x="28" y="36"/>
                    </a:cxn>
                    <a:cxn ang="0">
                      <a:pos x="28" y="32"/>
                    </a:cxn>
                    <a:cxn ang="0">
                      <a:pos x="24" y="32"/>
                    </a:cxn>
                    <a:cxn ang="0">
                      <a:pos x="20" y="34"/>
                    </a:cxn>
                    <a:cxn ang="0">
                      <a:pos x="18" y="34"/>
                    </a:cxn>
                    <a:cxn ang="0">
                      <a:pos x="24" y="30"/>
                    </a:cxn>
                    <a:cxn ang="0">
                      <a:pos x="48" y="28"/>
                    </a:cxn>
                    <a:cxn ang="0">
                      <a:pos x="56" y="30"/>
                    </a:cxn>
                    <a:cxn ang="0">
                      <a:pos x="116" y="10"/>
                    </a:cxn>
                    <a:cxn ang="0">
                      <a:pos x="180" y="0"/>
                    </a:cxn>
                    <a:cxn ang="0">
                      <a:pos x="174" y="4"/>
                    </a:cxn>
                    <a:cxn ang="0">
                      <a:pos x="156" y="12"/>
                    </a:cxn>
                    <a:cxn ang="0">
                      <a:pos x="156" y="10"/>
                    </a:cxn>
                    <a:cxn ang="0">
                      <a:pos x="148" y="10"/>
                    </a:cxn>
                    <a:cxn ang="0">
                      <a:pos x="142" y="12"/>
                    </a:cxn>
                  </a:cxnLst>
                  <a:rect l="0" t="0" r="r" b="b"/>
                  <a:pathLst>
                    <a:path w="180" h="76">
                      <a:moveTo>
                        <a:pt x="142" y="12"/>
                      </a:moveTo>
                      <a:lnTo>
                        <a:pt x="142" y="12"/>
                      </a:lnTo>
                      <a:lnTo>
                        <a:pt x="144" y="14"/>
                      </a:lnTo>
                      <a:lnTo>
                        <a:pt x="148" y="14"/>
                      </a:lnTo>
                      <a:lnTo>
                        <a:pt x="148" y="14"/>
                      </a:lnTo>
                      <a:lnTo>
                        <a:pt x="134" y="28"/>
                      </a:lnTo>
                      <a:lnTo>
                        <a:pt x="120" y="42"/>
                      </a:lnTo>
                      <a:lnTo>
                        <a:pt x="112" y="48"/>
                      </a:lnTo>
                      <a:lnTo>
                        <a:pt x="104" y="52"/>
                      </a:lnTo>
                      <a:lnTo>
                        <a:pt x="94" y="56"/>
                      </a:lnTo>
                      <a:lnTo>
                        <a:pt x="82" y="56"/>
                      </a:lnTo>
                      <a:lnTo>
                        <a:pt x="82" y="56"/>
                      </a:lnTo>
                      <a:lnTo>
                        <a:pt x="86" y="62"/>
                      </a:lnTo>
                      <a:lnTo>
                        <a:pt x="90" y="62"/>
                      </a:lnTo>
                      <a:lnTo>
                        <a:pt x="90" y="62"/>
                      </a:lnTo>
                      <a:lnTo>
                        <a:pt x="90" y="62"/>
                      </a:lnTo>
                      <a:lnTo>
                        <a:pt x="92" y="64"/>
                      </a:lnTo>
                      <a:lnTo>
                        <a:pt x="92" y="66"/>
                      </a:lnTo>
                      <a:lnTo>
                        <a:pt x="88" y="68"/>
                      </a:lnTo>
                      <a:lnTo>
                        <a:pt x="82" y="72"/>
                      </a:lnTo>
                      <a:lnTo>
                        <a:pt x="80" y="76"/>
                      </a:lnTo>
                      <a:lnTo>
                        <a:pt x="80" y="76"/>
                      </a:lnTo>
                      <a:lnTo>
                        <a:pt x="72" y="74"/>
                      </a:lnTo>
                      <a:lnTo>
                        <a:pt x="66" y="74"/>
                      </a:lnTo>
                      <a:lnTo>
                        <a:pt x="60" y="76"/>
                      </a:lnTo>
                      <a:lnTo>
                        <a:pt x="52" y="76"/>
                      </a:lnTo>
                      <a:lnTo>
                        <a:pt x="52" y="76"/>
                      </a:lnTo>
                      <a:lnTo>
                        <a:pt x="58" y="68"/>
                      </a:lnTo>
                      <a:lnTo>
                        <a:pt x="60" y="64"/>
                      </a:lnTo>
                      <a:lnTo>
                        <a:pt x="58" y="62"/>
                      </a:lnTo>
                      <a:lnTo>
                        <a:pt x="56" y="62"/>
                      </a:lnTo>
                      <a:lnTo>
                        <a:pt x="56" y="62"/>
                      </a:lnTo>
                      <a:lnTo>
                        <a:pt x="60" y="58"/>
                      </a:lnTo>
                      <a:lnTo>
                        <a:pt x="64" y="58"/>
                      </a:lnTo>
                      <a:lnTo>
                        <a:pt x="70" y="58"/>
                      </a:lnTo>
                      <a:lnTo>
                        <a:pt x="74" y="56"/>
                      </a:lnTo>
                      <a:lnTo>
                        <a:pt x="74" y="56"/>
                      </a:lnTo>
                      <a:lnTo>
                        <a:pt x="70" y="52"/>
                      </a:lnTo>
                      <a:lnTo>
                        <a:pt x="74" y="46"/>
                      </a:lnTo>
                      <a:lnTo>
                        <a:pt x="74" y="46"/>
                      </a:lnTo>
                      <a:lnTo>
                        <a:pt x="56" y="50"/>
                      </a:lnTo>
                      <a:lnTo>
                        <a:pt x="38" y="52"/>
                      </a:lnTo>
                      <a:lnTo>
                        <a:pt x="0" y="54"/>
                      </a:lnTo>
                      <a:lnTo>
                        <a:pt x="0" y="54"/>
                      </a:lnTo>
                      <a:lnTo>
                        <a:pt x="4" y="50"/>
                      </a:lnTo>
                      <a:lnTo>
                        <a:pt x="6" y="48"/>
                      </a:lnTo>
                      <a:lnTo>
                        <a:pt x="14" y="46"/>
                      </a:lnTo>
                      <a:lnTo>
                        <a:pt x="34" y="40"/>
                      </a:lnTo>
                      <a:lnTo>
                        <a:pt x="34" y="40"/>
                      </a:lnTo>
                      <a:lnTo>
                        <a:pt x="34" y="38"/>
                      </a:lnTo>
                      <a:lnTo>
                        <a:pt x="32" y="38"/>
                      </a:lnTo>
                      <a:lnTo>
                        <a:pt x="28" y="36"/>
                      </a:lnTo>
                      <a:lnTo>
                        <a:pt x="26" y="36"/>
                      </a:lnTo>
                      <a:lnTo>
                        <a:pt x="28" y="32"/>
                      </a:lnTo>
                      <a:lnTo>
                        <a:pt x="28" y="32"/>
                      </a:lnTo>
                      <a:lnTo>
                        <a:pt x="24" y="32"/>
                      </a:lnTo>
                      <a:lnTo>
                        <a:pt x="22" y="34"/>
                      </a:lnTo>
                      <a:lnTo>
                        <a:pt x="20" y="34"/>
                      </a:lnTo>
                      <a:lnTo>
                        <a:pt x="18" y="34"/>
                      </a:lnTo>
                      <a:lnTo>
                        <a:pt x="18" y="34"/>
                      </a:lnTo>
                      <a:lnTo>
                        <a:pt x="20" y="32"/>
                      </a:lnTo>
                      <a:lnTo>
                        <a:pt x="24" y="30"/>
                      </a:lnTo>
                      <a:lnTo>
                        <a:pt x="36" y="28"/>
                      </a:lnTo>
                      <a:lnTo>
                        <a:pt x="48" y="28"/>
                      </a:lnTo>
                      <a:lnTo>
                        <a:pt x="56" y="30"/>
                      </a:lnTo>
                      <a:lnTo>
                        <a:pt x="56" y="30"/>
                      </a:lnTo>
                      <a:lnTo>
                        <a:pt x="84" y="18"/>
                      </a:lnTo>
                      <a:lnTo>
                        <a:pt x="116" y="10"/>
                      </a:lnTo>
                      <a:lnTo>
                        <a:pt x="148" y="4"/>
                      </a:lnTo>
                      <a:lnTo>
                        <a:pt x="180" y="0"/>
                      </a:lnTo>
                      <a:lnTo>
                        <a:pt x="180" y="0"/>
                      </a:lnTo>
                      <a:lnTo>
                        <a:pt x="174" y="4"/>
                      </a:lnTo>
                      <a:lnTo>
                        <a:pt x="168" y="6"/>
                      </a:lnTo>
                      <a:lnTo>
                        <a:pt x="156" y="12"/>
                      </a:lnTo>
                      <a:lnTo>
                        <a:pt x="156" y="12"/>
                      </a:lnTo>
                      <a:lnTo>
                        <a:pt x="156" y="10"/>
                      </a:lnTo>
                      <a:lnTo>
                        <a:pt x="154" y="8"/>
                      </a:lnTo>
                      <a:lnTo>
                        <a:pt x="148" y="10"/>
                      </a:lnTo>
                      <a:lnTo>
                        <a:pt x="142" y="12"/>
                      </a:lnTo>
                      <a:lnTo>
                        <a:pt x="142" y="12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1293" name="Freeform 269"/>
                <p:cNvSpPr>
                  <a:spLocks/>
                </p:cNvSpPr>
                <p:nvPr userDrawn="1"/>
              </p:nvSpPr>
              <p:spPr bwMode="auto">
                <a:xfrm>
                  <a:off x="3904" y="297"/>
                  <a:ext cx="4" cy="6"/>
                </a:xfrm>
                <a:custGeom>
                  <a:avLst/>
                  <a:gdLst/>
                  <a:ahLst/>
                  <a:cxnLst>
                    <a:cxn ang="0">
                      <a:pos x="4" y="10"/>
                    </a:cxn>
                    <a:cxn ang="0">
                      <a:pos x="4" y="10"/>
                    </a:cxn>
                    <a:cxn ang="0">
                      <a:pos x="8" y="12"/>
                    </a:cxn>
                    <a:cxn ang="0">
                      <a:pos x="12" y="14"/>
                    </a:cxn>
                    <a:cxn ang="0">
                      <a:pos x="14" y="16"/>
                    </a:cxn>
                    <a:cxn ang="0">
                      <a:pos x="16" y="20"/>
                    </a:cxn>
                    <a:cxn ang="0">
                      <a:pos x="16" y="20"/>
                    </a:cxn>
                    <a:cxn ang="0">
                      <a:pos x="12" y="18"/>
                    </a:cxn>
                    <a:cxn ang="0">
                      <a:pos x="8" y="16"/>
                    </a:cxn>
                    <a:cxn ang="0">
                      <a:pos x="4" y="16"/>
                    </a:cxn>
                    <a:cxn ang="0">
                      <a:pos x="0" y="12"/>
                    </a:cxn>
                    <a:cxn ang="0">
                      <a:pos x="0" y="12"/>
                    </a:cxn>
                    <a:cxn ang="0">
                      <a:pos x="2" y="0"/>
                    </a:cxn>
                    <a:cxn ang="0">
                      <a:pos x="4" y="10"/>
                    </a:cxn>
                    <a:cxn ang="0">
                      <a:pos x="4" y="10"/>
                    </a:cxn>
                  </a:cxnLst>
                  <a:rect l="0" t="0" r="r" b="b"/>
                  <a:pathLst>
                    <a:path w="16" h="20">
                      <a:moveTo>
                        <a:pt x="4" y="10"/>
                      </a:moveTo>
                      <a:lnTo>
                        <a:pt x="4" y="10"/>
                      </a:lnTo>
                      <a:lnTo>
                        <a:pt x="8" y="12"/>
                      </a:lnTo>
                      <a:lnTo>
                        <a:pt x="12" y="14"/>
                      </a:lnTo>
                      <a:lnTo>
                        <a:pt x="14" y="16"/>
                      </a:lnTo>
                      <a:lnTo>
                        <a:pt x="16" y="20"/>
                      </a:lnTo>
                      <a:lnTo>
                        <a:pt x="16" y="20"/>
                      </a:lnTo>
                      <a:lnTo>
                        <a:pt x="12" y="18"/>
                      </a:lnTo>
                      <a:lnTo>
                        <a:pt x="8" y="16"/>
                      </a:lnTo>
                      <a:lnTo>
                        <a:pt x="4" y="16"/>
                      </a:lnTo>
                      <a:lnTo>
                        <a:pt x="0" y="12"/>
                      </a:lnTo>
                      <a:lnTo>
                        <a:pt x="0" y="12"/>
                      </a:lnTo>
                      <a:lnTo>
                        <a:pt x="2" y="0"/>
                      </a:lnTo>
                      <a:lnTo>
                        <a:pt x="4" y="10"/>
                      </a:lnTo>
                      <a:lnTo>
                        <a:pt x="4" y="1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1294" name="Freeform 270"/>
                <p:cNvSpPr>
                  <a:spLocks/>
                </p:cNvSpPr>
                <p:nvPr userDrawn="1"/>
              </p:nvSpPr>
              <p:spPr bwMode="auto">
                <a:xfrm>
                  <a:off x="3657" y="316"/>
                  <a:ext cx="13" cy="6"/>
                </a:xfrm>
                <a:custGeom>
                  <a:avLst/>
                  <a:gdLst/>
                  <a:ahLst/>
                  <a:cxnLst>
                    <a:cxn ang="0">
                      <a:pos x="50" y="0"/>
                    </a:cxn>
                    <a:cxn ang="0">
                      <a:pos x="50" y="0"/>
                    </a:cxn>
                    <a:cxn ang="0">
                      <a:pos x="48" y="6"/>
                    </a:cxn>
                    <a:cxn ang="0">
                      <a:pos x="42" y="10"/>
                    </a:cxn>
                    <a:cxn ang="0">
                      <a:pos x="28" y="14"/>
                    </a:cxn>
                    <a:cxn ang="0">
                      <a:pos x="14" y="16"/>
                    </a:cxn>
                    <a:cxn ang="0">
                      <a:pos x="0" y="22"/>
                    </a:cxn>
                    <a:cxn ang="0">
                      <a:pos x="0" y="22"/>
                    </a:cxn>
                    <a:cxn ang="0">
                      <a:pos x="2" y="16"/>
                    </a:cxn>
                    <a:cxn ang="0">
                      <a:pos x="6" y="12"/>
                    </a:cxn>
                    <a:cxn ang="0">
                      <a:pos x="20" y="6"/>
                    </a:cxn>
                    <a:cxn ang="0">
                      <a:pos x="36" y="2"/>
                    </a:cxn>
                    <a:cxn ang="0">
                      <a:pos x="50" y="0"/>
                    </a:cxn>
                    <a:cxn ang="0">
                      <a:pos x="50" y="0"/>
                    </a:cxn>
                  </a:cxnLst>
                  <a:rect l="0" t="0" r="r" b="b"/>
                  <a:pathLst>
                    <a:path w="50" h="22">
                      <a:moveTo>
                        <a:pt x="50" y="0"/>
                      </a:moveTo>
                      <a:lnTo>
                        <a:pt x="50" y="0"/>
                      </a:lnTo>
                      <a:lnTo>
                        <a:pt x="48" y="6"/>
                      </a:lnTo>
                      <a:lnTo>
                        <a:pt x="42" y="10"/>
                      </a:lnTo>
                      <a:lnTo>
                        <a:pt x="28" y="14"/>
                      </a:lnTo>
                      <a:lnTo>
                        <a:pt x="14" y="16"/>
                      </a:lnTo>
                      <a:lnTo>
                        <a:pt x="0" y="22"/>
                      </a:lnTo>
                      <a:lnTo>
                        <a:pt x="0" y="22"/>
                      </a:lnTo>
                      <a:lnTo>
                        <a:pt x="2" y="16"/>
                      </a:lnTo>
                      <a:lnTo>
                        <a:pt x="6" y="12"/>
                      </a:lnTo>
                      <a:lnTo>
                        <a:pt x="20" y="6"/>
                      </a:lnTo>
                      <a:lnTo>
                        <a:pt x="36" y="2"/>
                      </a:lnTo>
                      <a:lnTo>
                        <a:pt x="50" y="0"/>
                      </a:lnTo>
                      <a:lnTo>
                        <a:pt x="5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1295" name="Freeform 271"/>
                <p:cNvSpPr>
                  <a:spLocks/>
                </p:cNvSpPr>
                <p:nvPr userDrawn="1"/>
              </p:nvSpPr>
              <p:spPr bwMode="auto">
                <a:xfrm>
                  <a:off x="3520" y="335"/>
                  <a:ext cx="5" cy="2"/>
                </a:xfrm>
                <a:custGeom>
                  <a:avLst/>
                  <a:gdLst/>
                  <a:ahLst/>
                  <a:cxnLst>
                    <a:cxn ang="0">
                      <a:pos x="20" y="0"/>
                    </a:cxn>
                    <a:cxn ang="0">
                      <a:pos x="20" y="0"/>
                    </a:cxn>
                    <a:cxn ang="0">
                      <a:pos x="14" y="2"/>
                    </a:cxn>
                    <a:cxn ang="0">
                      <a:pos x="2" y="8"/>
                    </a:cxn>
                    <a:cxn ang="0">
                      <a:pos x="2" y="8"/>
                    </a:cxn>
                    <a:cxn ang="0">
                      <a:pos x="0" y="10"/>
                    </a:cxn>
                    <a:cxn ang="0">
                      <a:pos x="0" y="8"/>
                    </a:cxn>
                    <a:cxn ang="0">
                      <a:pos x="6" y="6"/>
                    </a:cxn>
                    <a:cxn ang="0">
                      <a:pos x="12" y="2"/>
                    </a:cxn>
                    <a:cxn ang="0">
                      <a:pos x="20" y="0"/>
                    </a:cxn>
                    <a:cxn ang="0">
                      <a:pos x="20" y="0"/>
                    </a:cxn>
                  </a:cxnLst>
                  <a:rect l="0" t="0" r="r" b="b"/>
                  <a:pathLst>
                    <a:path w="20" h="10">
                      <a:moveTo>
                        <a:pt x="20" y="0"/>
                      </a:moveTo>
                      <a:lnTo>
                        <a:pt x="20" y="0"/>
                      </a:lnTo>
                      <a:lnTo>
                        <a:pt x="14" y="2"/>
                      </a:lnTo>
                      <a:lnTo>
                        <a:pt x="2" y="8"/>
                      </a:lnTo>
                      <a:lnTo>
                        <a:pt x="2" y="8"/>
                      </a:lnTo>
                      <a:lnTo>
                        <a:pt x="0" y="10"/>
                      </a:lnTo>
                      <a:lnTo>
                        <a:pt x="0" y="8"/>
                      </a:lnTo>
                      <a:lnTo>
                        <a:pt x="6" y="6"/>
                      </a:lnTo>
                      <a:lnTo>
                        <a:pt x="12" y="2"/>
                      </a:lnTo>
                      <a:lnTo>
                        <a:pt x="20" y="0"/>
                      </a:lnTo>
                      <a:lnTo>
                        <a:pt x="2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1296" name="Freeform 272"/>
                <p:cNvSpPr>
                  <a:spLocks/>
                </p:cNvSpPr>
                <p:nvPr userDrawn="1"/>
              </p:nvSpPr>
              <p:spPr bwMode="auto">
                <a:xfrm>
                  <a:off x="3695" y="347"/>
                  <a:ext cx="5" cy="3"/>
                </a:xfrm>
                <a:custGeom>
                  <a:avLst/>
                  <a:gdLst/>
                  <a:ahLst/>
                  <a:cxnLst>
                    <a:cxn ang="0">
                      <a:pos x="8" y="0"/>
                    </a:cxn>
                    <a:cxn ang="0">
                      <a:pos x="8" y="0"/>
                    </a:cxn>
                    <a:cxn ang="0">
                      <a:pos x="12" y="0"/>
                    </a:cxn>
                    <a:cxn ang="0">
                      <a:pos x="14" y="0"/>
                    </a:cxn>
                    <a:cxn ang="0">
                      <a:pos x="20" y="4"/>
                    </a:cxn>
                    <a:cxn ang="0">
                      <a:pos x="20" y="4"/>
                    </a:cxn>
                    <a:cxn ang="0">
                      <a:pos x="16" y="8"/>
                    </a:cxn>
                    <a:cxn ang="0">
                      <a:pos x="12" y="10"/>
                    </a:cxn>
                    <a:cxn ang="0">
                      <a:pos x="6" y="12"/>
                    </a:cxn>
                    <a:cxn ang="0">
                      <a:pos x="0" y="14"/>
                    </a:cxn>
                    <a:cxn ang="0">
                      <a:pos x="0" y="14"/>
                    </a:cxn>
                    <a:cxn ang="0">
                      <a:pos x="0" y="12"/>
                    </a:cxn>
                    <a:cxn ang="0">
                      <a:pos x="4" y="8"/>
                    </a:cxn>
                    <a:cxn ang="0">
                      <a:pos x="6" y="4"/>
                    </a:cxn>
                    <a:cxn ang="0">
                      <a:pos x="8" y="0"/>
                    </a:cxn>
                    <a:cxn ang="0">
                      <a:pos x="8" y="0"/>
                    </a:cxn>
                  </a:cxnLst>
                  <a:rect l="0" t="0" r="r" b="b"/>
                  <a:pathLst>
                    <a:path w="20" h="14">
                      <a:moveTo>
                        <a:pt x="8" y="0"/>
                      </a:moveTo>
                      <a:lnTo>
                        <a:pt x="8" y="0"/>
                      </a:lnTo>
                      <a:lnTo>
                        <a:pt x="12" y="0"/>
                      </a:lnTo>
                      <a:lnTo>
                        <a:pt x="14" y="0"/>
                      </a:lnTo>
                      <a:lnTo>
                        <a:pt x="20" y="4"/>
                      </a:lnTo>
                      <a:lnTo>
                        <a:pt x="20" y="4"/>
                      </a:lnTo>
                      <a:lnTo>
                        <a:pt x="16" y="8"/>
                      </a:lnTo>
                      <a:lnTo>
                        <a:pt x="12" y="10"/>
                      </a:lnTo>
                      <a:lnTo>
                        <a:pt x="6" y="12"/>
                      </a:lnTo>
                      <a:lnTo>
                        <a:pt x="0" y="14"/>
                      </a:lnTo>
                      <a:lnTo>
                        <a:pt x="0" y="14"/>
                      </a:lnTo>
                      <a:lnTo>
                        <a:pt x="0" y="12"/>
                      </a:lnTo>
                      <a:lnTo>
                        <a:pt x="4" y="8"/>
                      </a:lnTo>
                      <a:lnTo>
                        <a:pt x="6" y="4"/>
                      </a:lnTo>
                      <a:lnTo>
                        <a:pt x="8" y="0"/>
                      </a:lnTo>
                      <a:lnTo>
                        <a:pt x="8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1297" name="Freeform 273"/>
                <p:cNvSpPr>
                  <a:spLocks/>
                </p:cNvSpPr>
                <p:nvPr userDrawn="1"/>
              </p:nvSpPr>
              <p:spPr bwMode="auto">
                <a:xfrm>
                  <a:off x="3564" y="354"/>
                  <a:ext cx="13" cy="5"/>
                </a:xfrm>
                <a:custGeom>
                  <a:avLst/>
                  <a:gdLst/>
                  <a:ahLst/>
                  <a:cxnLst>
                    <a:cxn ang="0">
                      <a:pos x="48" y="2"/>
                    </a:cxn>
                    <a:cxn ang="0">
                      <a:pos x="48" y="2"/>
                    </a:cxn>
                    <a:cxn ang="0">
                      <a:pos x="42" y="2"/>
                    </a:cxn>
                    <a:cxn ang="0">
                      <a:pos x="34" y="4"/>
                    </a:cxn>
                    <a:cxn ang="0">
                      <a:pos x="26" y="4"/>
                    </a:cxn>
                    <a:cxn ang="0">
                      <a:pos x="22" y="4"/>
                    </a:cxn>
                    <a:cxn ang="0">
                      <a:pos x="18" y="2"/>
                    </a:cxn>
                    <a:cxn ang="0">
                      <a:pos x="18" y="2"/>
                    </a:cxn>
                    <a:cxn ang="0">
                      <a:pos x="26" y="0"/>
                    </a:cxn>
                    <a:cxn ang="0">
                      <a:pos x="34" y="0"/>
                    </a:cxn>
                    <a:cxn ang="0">
                      <a:pos x="50" y="0"/>
                    </a:cxn>
                    <a:cxn ang="0">
                      <a:pos x="50" y="0"/>
                    </a:cxn>
                    <a:cxn ang="0">
                      <a:pos x="42" y="8"/>
                    </a:cxn>
                    <a:cxn ang="0">
                      <a:pos x="38" y="10"/>
                    </a:cxn>
                    <a:cxn ang="0">
                      <a:pos x="32" y="12"/>
                    </a:cxn>
                    <a:cxn ang="0">
                      <a:pos x="32" y="12"/>
                    </a:cxn>
                    <a:cxn ang="0">
                      <a:pos x="36" y="14"/>
                    </a:cxn>
                    <a:cxn ang="0">
                      <a:pos x="38" y="12"/>
                    </a:cxn>
                    <a:cxn ang="0">
                      <a:pos x="42" y="10"/>
                    </a:cxn>
                    <a:cxn ang="0">
                      <a:pos x="48" y="10"/>
                    </a:cxn>
                    <a:cxn ang="0">
                      <a:pos x="48" y="10"/>
                    </a:cxn>
                    <a:cxn ang="0">
                      <a:pos x="42" y="14"/>
                    </a:cxn>
                    <a:cxn ang="0">
                      <a:pos x="34" y="16"/>
                    </a:cxn>
                    <a:cxn ang="0">
                      <a:pos x="28" y="16"/>
                    </a:cxn>
                    <a:cxn ang="0">
                      <a:pos x="20" y="16"/>
                    </a:cxn>
                    <a:cxn ang="0">
                      <a:pos x="20" y="16"/>
                    </a:cxn>
                    <a:cxn ang="0">
                      <a:pos x="22" y="14"/>
                    </a:cxn>
                    <a:cxn ang="0">
                      <a:pos x="24" y="14"/>
                    </a:cxn>
                    <a:cxn ang="0">
                      <a:pos x="24" y="14"/>
                    </a:cxn>
                    <a:cxn ang="0">
                      <a:pos x="20" y="12"/>
                    </a:cxn>
                    <a:cxn ang="0">
                      <a:pos x="14" y="14"/>
                    </a:cxn>
                    <a:cxn ang="0">
                      <a:pos x="8" y="16"/>
                    </a:cxn>
                    <a:cxn ang="0">
                      <a:pos x="2" y="18"/>
                    </a:cxn>
                    <a:cxn ang="0">
                      <a:pos x="2" y="18"/>
                    </a:cxn>
                    <a:cxn ang="0">
                      <a:pos x="4" y="14"/>
                    </a:cxn>
                    <a:cxn ang="0">
                      <a:pos x="8" y="12"/>
                    </a:cxn>
                    <a:cxn ang="0">
                      <a:pos x="18" y="12"/>
                    </a:cxn>
                    <a:cxn ang="0">
                      <a:pos x="18" y="12"/>
                    </a:cxn>
                    <a:cxn ang="0">
                      <a:pos x="0" y="12"/>
                    </a:cxn>
                    <a:cxn ang="0">
                      <a:pos x="8" y="10"/>
                    </a:cxn>
                    <a:cxn ang="0">
                      <a:pos x="30" y="6"/>
                    </a:cxn>
                    <a:cxn ang="0">
                      <a:pos x="48" y="2"/>
                    </a:cxn>
                    <a:cxn ang="0">
                      <a:pos x="48" y="2"/>
                    </a:cxn>
                  </a:cxnLst>
                  <a:rect l="0" t="0" r="r" b="b"/>
                  <a:pathLst>
                    <a:path w="50" h="18">
                      <a:moveTo>
                        <a:pt x="48" y="2"/>
                      </a:moveTo>
                      <a:lnTo>
                        <a:pt x="48" y="2"/>
                      </a:lnTo>
                      <a:lnTo>
                        <a:pt x="42" y="2"/>
                      </a:lnTo>
                      <a:lnTo>
                        <a:pt x="34" y="4"/>
                      </a:lnTo>
                      <a:lnTo>
                        <a:pt x="26" y="4"/>
                      </a:lnTo>
                      <a:lnTo>
                        <a:pt x="22" y="4"/>
                      </a:lnTo>
                      <a:lnTo>
                        <a:pt x="18" y="2"/>
                      </a:lnTo>
                      <a:lnTo>
                        <a:pt x="18" y="2"/>
                      </a:lnTo>
                      <a:lnTo>
                        <a:pt x="26" y="0"/>
                      </a:lnTo>
                      <a:lnTo>
                        <a:pt x="34" y="0"/>
                      </a:lnTo>
                      <a:lnTo>
                        <a:pt x="50" y="0"/>
                      </a:lnTo>
                      <a:lnTo>
                        <a:pt x="50" y="0"/>
                      </a:lnTo>
                      <a:lnTo>
                        <a:pt x="42" y="8"/>
                      </a:lnTo>
                      <a:lnTo>
                        <a:pt x="38" y="10"/>
                      </a:lnTo>
                      <a:lnTo>
                        <a:pt x="32" y="12"/>
                      </a:lnTo>
                      <a:lnTo>
                        <a:pt x="32" y="12"/>
                      </a:lnTo>
                      <a:lnTo>
                        <a:pt x="36" y="14"/>
                      </a:lnTo>
                      <a:lnTo>
                        <a:pt x="38" y="12"/>
                      </a:lnTo>
                      <a:lnTo>
                        <a:pt x="42" y="10"/>
                      </a:lnTo>
                      <a:lnTo>
                        <a:pt x="48" y="10"/>
                      </a:lnTo>
                      <a:lnTo>
                        <a:pt x="48" y="10"/>
                      </a:lnTo>
                      <a:lnTo>
                        <a:pt x="42" y="14"/>
                      </a:lnTo>
                      <a:lnTo>
                        <a:pt x="34" y="16"/>
                      </a:lnTo>
                      <a:lnTo>
                        <a:pt x="28" y="16"/>
                      </a:lnTo>
                      <a:lnTo>
                        <a:pt x="20" y="16"/>
                      </a:lnTo>
                      <a:lnTo>
                        <a:pt x="20" y="16"/>
                      </a:lnTo>
                      <a:lnTo>
                        <a:pt x="22" y="14"/>
                      </a:lnTo>
                      <a:lnTo>
                        <a:pt x="24" y="14"/>
                      </a:lnTo>
                      <a:lnTo>
                        <a:pt x="24" y="14"/>
                      </a:lnTo>
                      <a:lnTo>
                        <a:pt x="20" y="12"/>
                      </a:lnTo>
                      <a:lnTo>
                        <a:pt x="14" y="14"/>
                      </a:lnTo>
                      <a:lnTo>
                        <a:pt x="8" y="16"/>
                      </a:lnTo>
                      <a:lnTo>
                        <a:pt x="2" y="18"/>
                      </a:lnTo>
                      <a:lnTo>
                        <a:pt x="2" y="18"/>
                      </a:lnTo>
                      <a:lnTo>
                        <a:pt x="4" y="14"/>
                      </a:lnTo>
                      <a:lnTo>
                        <a:pt x="8" y="12"/>
                      </a:lnTo>
                      <a:lnTo>
                        <a:pt x="18" y="12"/>
                      </a:lnTo>
                      <a:lnTo>
                        <a:pt x="18" y="12"/>
                      </a:lnTo>
                      <a:lnTo>
                        <a:pt x="0" y="12"/>
                      </a:lnTo>
                      <a:lnTo>
                        <a:pt x="8" y="10"/>
                      </a:lnTo>
                      <a:lnTo>
                        <a:pt x="30" y="6"/>
                      </a:lnTo>
                      <a:lnTo>
                        <a:pt x="48" y="2"/>
                      </a:lnTo>
                      <a:lnTo>
                        <a:pt x="48" y="2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1298" name="Freeform 274"/>
                <p:cNvSpPr>
                  <a:spLocks/>
                </p:cNvSpPr>
                <p:nvPr userDrawn="1"/>
              </p:nvSpPr>
              <p:spPr bwMode="auto">
                <a:xfrm>
                  <a:off x="3884" y="348"/>
                  <a:ext cx="42" cy="33"/>
                </a:xfrm>
                <a:custGeom>
                  <a:avLst/>
                  <a:gdLst/>
                  <a:ahLst/>
                  <a:cxnLst>
                    <a:cxn ang="0">
                      <a:pos x="52" y="40"/>
                    </a:cxn>
                    <a:cxn ang="0">
                      <a:pos x="60" y="40"/>
                    </a:cxn>
                    <a:cxn ang="0">
                      <a:pos x="66" y="30"/>
                    </a:cxn>
                    <a:cxn ang="0">
                      <a:pos x="70" y="20"/>
                    </a:cxn>
                    <a:cxn ang="0">
                      <a:pos x="74" y="22"/>
                    </a:cxn>
                    <a:cxn ang="0">
                      <a:pos x="78" y="32"/>
                    </a:cxn>
                    <a:cxn ang="0">
                      <a:pos x="80" y="26"/>
                    </a:cxn>
                    <a:cxn ang="0">
                      <a:pos x="86" y="20"/>
                    </a:cxn>
                    <a:cxn ang="0">
                      <a:pos x="92" y="18"/>
                    </a:cxn>
                    <a:cxn ang="0">
                      <a:pos x="94" y="26"/>
                    </a:cxn>
                    <a:cxn ang="0">
                      <a:pos x="96" y="22"/>
                    </a:cxn>
                    <a:cxn ang="0">
                      <a:pos x="104" y="18"/>
                    </a:cxn>
                    <a:cxn ang="0">
                      <a:pos x="106" y="22"/>
                    </a:cxn>
                    <a:cxn ang="0">
                      <a:pos x="106" y="28"/>
                    </a:cxn>
                    <a:cxn ang="0">
                      <a:pos x="118" y="18"/>
                    </a:cxn>
                    <a:cxn ang="0">
                      <a:pos x="126" y="18"/>
                    </a:cxn>
                    <a:cxn ang="0">
                      <a:pos x="128" y="6"/>
                    </a:cxn>
                    <a:cxn ang="0">
                      <a:pos x="134" y="6"/>
                    </a:cxn>
                    <a:cxn ang="0">
                      <a:pos x="138" y="22"/>
                    </a:cxn>
                    <a:cxn ang="0">
                      <a:pos x="148" y="16"/>
                    </a:cxn>
                    <a:cxn ang="0">
                      <a:pos x="146" y="32"/>
                    </a:cxn>
                    <a:cxn ang="0">
                      <a:pos x="148" y="40"/>
                    </a:cxn>
                    <a:cxn ang="0">
                      <a:pos x="158" y="48"/>
                    </a:cxn>
                    <a:cxn ang="0">
                      <a:pos x="156" y="58"/>
                    </a:cxn>
                    <a:cxn ang="0">
                      <a:pos x="158" y="64"/>
                    </a:cxn>
                    <a:cxn ang="0">
                      <a:pos x="150" y="80"/>
                    </a:cxn>
                    <a:cxn ang="0">
                      <a:pos x="144" y="82"/>
                    </a:cxn>
                    <a:cxn ang="0">
                      <a:pos x="140" y="86"/>
                    </a:cxn>
                    <a:cxn ang="0">
                      <a:pos x="132" y="96"/>
                    </a:cxn>
                    <a:cxn ang="0">
                      <a:pos x="106" y="106"/>
                    </a:cxn>
                    <a:cxn ang="0">
                      <a:pos x="94" y="112"/>
                    </a:cxn>
                    <a:cxn ang="0">
                      <a:pos x="72" y="126"/>
                    </a:cxn>
                    <a:cxn ang="0">
                      <a:pos x="54" y="126"/>
                    </a:cxn>
                    <a:cxn ang="0">
                      <a:pos x="36" y="116"/>
                    </a:cxn>
                    <a:cxn ang="0">
                      <a:pos x="26" y="100"/>
                    </a:cxn>
                    <a:cxn ang="0">
                      <a:pos x="8" y="102"/>
                    </a:cxn>
                    <a:cxn ang="0">
                      <a:pos x="2" y="100"/>
                    </a:cxn>
                    <a:cxn ang="0">
                      <a:pos x="4" y="92"/>
                    </a:cxn>
                    <a:cxn ang="0">
                      <a:pos x="10" y="96"/>
                    </a:cxn>
                    <a:cxn ang="0">
                      <a:pos x="22" y="88"/>
                    </a:cxn>
                    <a:cxn ang="0">
                      <a:pos x="26" y="76"/>
                    </a:cxn>
                    <a:cxn ang="0">
                      <a:pos x="24" y="76"/>
                    </a:cxn>
                    <a:cxn ang="0">
                      <a:pos x="18" y="68"/>
                    </a:cxn>
                    <a:cxn ang="0">
                      <a:pos x="10" y="62"/>
                    </a:cxn>
                    <a:cxn ang="0">
                      <a:pos x="0" y="64"/>
                    </a:cxn>
                    <a:cxn ang="0">
                      <a:pos x="12" y="56"/>
                    </a:cxn>
                    <a:cxn ang="0">
                      <a:pos x="28" y="50"/>
                    </a:cxn>
                    <a:cxn ang="0">
                      <a:pos x="40" y="42"/>
                    </a:cxn>
                    <a:cxn ang="0">
                      <a:pos x="30" y="36"/>
                    </a:cxn>
                    <a:cxn ang="0">
                      <a:pos x="8" y="36"/>
                    </a:cxn>
                    <a:cxn ang="0">
                      <a:pos x="6" y="30"/>
                    </a:cxn>
                    <a:cxn ang="0">
                      <a:pos x="14" y="22"/>
                    </a:cxn>
                    <a:cxn ang="0">
                      <a:pos x="18" y="28"/>
                    </a:cxn>
                    <a:cxn ang="0">
                      <a:pos x="24" y="12"/>
                    </a:cxn>
                    <a:cxn ang="0">
                      <a:pos x="32" y="10"/>
                    </a:cxn>
                    <a:cxn ang="0">
                      <a:pos x="34" y="18"/>
                    </a:cxn>
                    <a:cxn ang="0">
                      <a:pos x="40" y="20"/>
                    </a:cxn>
                    <a:cxn ang="0">
                      <a:pos x="40" y="10"/>
                    </a:cxn>
                    <a:cxn ang="0">
                      <a:pos x="36" y="4"/>
                    </a:cxn>
                    <a:cxn ang="0">
                      <a:pos x="38" y="0"/>
                    </a:cxn>
                    <a:cxn ang="0">
                      <a:pos x="44" y="2"/>
                    </a:cxn>
                    <a:cxn ang="0">
                      <a:pos x="50" y="6"/>
                    </a:cxn>
                    <a:cxn ang="0">
                      <a:pos x="50" y="36"/>
                    </a:cxn>
                  </a:cxnLst>
                  <a:rect l="0" t="0" r="r" b="b"/>
                  <a:pathLst>
                    <a:path w="158" h="126">
                      <a:moveTo>
                        <a:pt x="46" y="48"/>
                      </a:moveTo>
                      <a:lnTo>
                        <a:pt x="46" y="48"/>
                      </a:lnTo>
                      <a:lnTo>
                        <a:pt x="52" y="40"/>
                      </a:lnTo>
                      <a:lnTo>
                        <a:pt x="56" y="34"/>
                      </a:lnTo>
                      <a:lnTo>
                        <a:pt x="56" y="34"/>
                      </a:lnTo>
                      <a:lnTo>
                        <a:pt x="60" y="40"/>
                      </a:lnTo>
                      <a:lnTo>
                        <a:pt x="60" y="40"/>
                      </a:lnTo>
                      <a:lnTo>
                        <a:pt x="64" y="36"/>
                      </a:lnTo>
                      <a:lnTo>
                        <a:pt x="66" y="30"/>
                      </a:lnTo>
                      <a:lnTo>
                        <a:pt x="68" y="18"/>
                      </a:lnTo>
                      <a:lnTo>
                        <a:pt x="68" y="18"/>
                      </a:lnTo>
                      <a:lnTo>
                        <a:pt x="70" y="20"/>
                      </a:lnTo>
                      <a:lnTo>
                        <a:pt x="72" y="18"/>
                      </a:lnTo>
                      <a:lnTo>
                        <a:pt x="72" y="18"/>
                      </a:lnTo>
                      <a:lnTo>
                        <a:pt x="74" y="22"/>
                      </a:lnTo>
                      <a:lnTo>
                        <a:pt x="74" y="26"/>
                      </a:lnTo>
                      <a:lnTo>
                        <a:pt x="74" y="30"/>
                      </a:lnTo>
                      <a:lnTo>
                        <a:pt x="78" y="32"/>
                      </a:lnTo>
                      <a:lnTo>
                        <a:pt x="78" y="32"/>
                      </a:lnTo>
                      <a:lnTo>
                        <a:pt x="80" y="30"/>
                      </a:lnTo>
                      <a:lnTo>
                        <a:pt x="80" y="26"/>
                      </a:lnTo>
                      <a:lnTo>
                        <a:pt x="82" y="20"/>
                      </a:lnTo>
                      <a:lnTo>
                        <a:pt x="82" y="20"/>
                      </a:lnTo>
                      <a:lnTo>
                        <a:pt x="86" y="20"/>
                      </a:lnTo>
                      <a:lnTo>
                        <a:pt x="90" y="16"/>
                      </a:lnTo>
                      <a:lnTo>
                        <a:pt x="90" y="16"/>
                      </a:lnTo>
                      <a:lnTo>
                        <a:pt x="92" y="18"/>
                      </a:lnTo>
                      <a:lnTo>
                        <a:pt x="94" y="18"/>
                      </a:lnTo>
                      <a:lnTo>
                        <a:pt x="94" y="18"/>
                      </a:lnTo>
                      <a:lnTo>
                        <a:pt x="94" y="26"/>
                      </a:lnTo>
                      <a:lnTo>
                        <a:pt x="94" y="26"/>
                      </a:lnTo>
                      <a:lnTo>
                        <a:pt x="96" y="24"/>
                      </a:lnTo>
                      <a:lnTo>
                        <a:pt x="96" y="22"/>
                      </a:lnTo>
                      <a:lnTo>
                        <a:pt x="96" y="18"/>
                      </a:lnTo>
                      <a:lnTo>
                        <a:pt x="96" y="18"/>
                      </a:lnTo>
                      <a:lnTo>
                        <a:pt x="104" y="18"/>
                      </a:lnTo>
                      <a:lnTo>
                        <a:pt x="104" y="18"/>
                      </a:lnTo>
                      <a:lnTo>
                        <a:pt x="104" y="20"/>
                      </a:lnTo>
                      <a:lnTo>
                        <a:pt x="106" y="22"/>
                      </a:lnTo>
                      <a:lnTo>
                        <a:pt x="106" y="24"/>
                      </a:lnTo>
                      <a:lnTo>
                        <a:pt x="106" y="28"/>
                      </a:lnTo>
                      <a:lnTo>
                        <a:pt x="106" y="28"/>
                      </a:lnTo>
                      <a:lnTo>
                        <a:pt x="110" y="24"/>
                      </a:lnTo>
                      <a:lnTo>
                        <a:pt x="114" y="20"/>
                      </a:lnTo>
                      <a:lnTo>
                        <a:pt x="118" y="18"/>
                      </a:lnTo>
                      <a:lnTo>
                        <a:pt x="124" y="20"/>
                      </a:lnTo>
                      <a:lnTo>
                        <a:pt x="124" y="20"/>
                      </a:lnTo>
                      <a:lnTo>
                        <a:pt x="126" y="18"/>
                      </a:lnTo>
                      <a:lnTo>
                        <a:pt x="126" y="14"/>
                      </a:lnTo>
                      <a:lnTo>
                        <a:pt x="126" y="10"/>
                      </a:lnTo>
                      <a:lnTo>
                        <a:pt x="128" y="6"/>
                      </a:lnTo>
                      <a:lnTo>
                        <a:pt x="128" y="6"/>
                      </a:lnTo>
                      <a:lnTo>
                        <a:pt x="134" y="6"/>
                      </a:lnTo>
                      <a:lnTo>
                        <a:pt x="134" y="6"/>
                      </a:lnTo>
                      <a:lnTo>
                        <a:pt x="136" y="14"/>
                      </a:lnTo>
                      <a:lnTo>
                        <a:pt x="138" y="22"/>
                      </a:lnTo>
                      <a:lnTo>
                        <a:pt x="138" y="22"/>
                      </a:lnTo>
                      <a:lnTo>
                        <a:pt x="142" y="18"/>
                      </a:lnTo>
                      <a:lnTo>
                        <a:pt x="148" y="16"/>
                      </a:lnTo>
                      <a:lnTo>
                        <a:pt x="148" y="16"/>
                      </a:lnTo>
                      <a:lnTo>
                        <a:pt x="144" y="22"/>
                      </a:lnTo>
                      <a:lnTo>
                        <a:pt x="144" y="26"/>
                      </a:lnTo>
                      <a:lnTo>
                        <a:pt x="146" y="32"/>
                      </a:lnTo>
                      <a:lnTo>
                        <a:pt x="144" y="38"/>
                      </a:lnTo>
                      <a:lnTo>
                        <a:pt x="144" y="38"/>
                      </a:lnTo>
                      <a:lnTo>
                        <a:pt x="148" y="40"/>
                      </a:lnTo>
                      <a:lnTo>
                        <a:pt x="152" y="42"/>
                      </a:lnTo>
                      <a:lnTo>
                        <a:pt x="154" y="46"/>
                      </a:lnTo>
                      <a:lnTo>
                        <a:pt x="158" y="48"/>
                      </a:lnTo>
                      <a:lnTo>
                        <a:pt x="158" y="48"/>
                      </a:lnTo>
                      <a:lnTo>
                        <a:pt x="158" y="54"/>
                      </a:lnTo>
                      <a:lnTo>
                        <a:pt x="156" y="58"/>
                      </a:lnTo>
                      <a:lnTo>
                        <a:pt x="156" y="62"/>
                      </a:lnTo>
                      <a:lnTo>
                        <a:pt x="158" y="64"/>
                      </a:lnTo>
                      <a:lnTo>
                        <a:pt x="158" y="64"/>
                      </a:lnTo>
                      <a:lnTo>
                        <a:pt x="154" y="72"/>
                      </a:lnTo>
                      <a:lnTo>
                        <a:pt x="150" y="80"/>
                      </a:lnTo>
                      <a:lnTo>
                        <a:pt x="150" y="80"/>
                      </a:lnTo>
                      <a:lnTo>
                        <a:pt x="148" y="80"/>
                      </a:lnTo>
                      <a:lnTo>
                        <a:pt x="146" y="80"/>
                      </a:lnTo>
                      <a:lnTo>
                        <a:pt x="144" y="82"/>
                      </a:lnTo>
                      <a:lnTo>
                        <a:pt x="140" y="82"/>
                      </a:lnTo>
                      <a:lnTo>
                        <a:pt x="140" y="82"/>
                      </a:lnTo>
                      <a:lnTo>
                        <a:pt x="140" y="86"/>
                      </a:lnTo>
                      <a:lnTo>
                        <a:pt x="138" y="90"/>
                      </a:lnTo>
                      <a:lnTo>
                        <a:pt x="132" y="96"/>
                      </a:lnTo>
                      <a:lnTo>
                        <a:pt x="132" y="96"/>
                      </a:lnTo>
                      <a:lnTo>
                        <a:pt x="120" y="98"/>
                      </a:lnTo>
                      <a:lnTo>
                        <a:pt x="112" y="102"/>
                      </a:lnTo>
                      <a:lnTo>
                        <a:pt x="106" y="106"/>
                      </a:lnTo>
                      <a:lnTo>
                        <a:pt x="100" y="112"/>
                      </a:lnTo>
                      <a:lnTo>
                        <a:pt x="100" y="112"/>
                      </a:lnTo>
                      <a:lnTo>
                        <a:pt x="94" y="112"/>
                      </a:lnTo>
                      <a:lnTo>
                        <a:pt x="84" y="114"/>
                      </a:lnTo>
                      <a:lnTo>
                        <a:pt x="78" y="118"/>
                      </a:lnTo>
                      <a:lnTo>
                        <a:pt x="72" y="126"/>
                      </a:lnTo>
                      <a:lnTo>
                        <a:pt x="72" y="126"/>
                      </a:lnTo>
                      <a:lnTo>
                        <a:pt x="62" y="126"/>
                      </a:lnTo>
                      <a:lnTo>
                        <a:pt x="54" y="126"/>
                      </a:lnTo>
                      <a:lnTo>
                        <a:pt x="48" y="124"/>
                      </a:lnTo>
                      <a:lnTo>
                        <a:pt x="42" y="120"/>
                      </a:lnTo>
                      <a:lnTo>
                        <a:pt x="36" y="116"/>
                      </a:lnTo>
                      <a:lnTo>
                        <a:pt x="32" y="112"/>
                      </a:lnTo>
                      <a:lnTo>
                        <a:pt x="26" y="100"/>
                      </a:lnTo>
                      <a:lnTo>
                        <a:pt x="26" y="100"/>
                      </a:lnTo>
                      <a:lnTo>
                        <a:pt x="20" y="104"/>
                      </a:lnTo>
                      <a:lnTo>
                        <a:pt x="14" y="104"/>
                      </a:lnTo>
                      <a:lnTo>
                        <a:pt x="8" y="102"/>
                      </a:lnTo>
                      <a:lnTo>
                        <a:pt x="0" y="102"/>
                      </a:lnTo>
                      <a:lnTo>
                        <a:pt x="0" y="102"/>
                      </a:lnTo>
                      <a:lnTo>
                        <a:pt x="2" y="100"/>
                      </a:lnTo>
                      <a:lnTo>
                        <a:pt x="2" y="96"/>
                      </a:lnTo>
                      <a:lnTo>
                        <a:pt x="4" y="94"/>
                      </a:lnTo>
                      <a:lnTo>
                        <a:pt x="4" y="92"/>
                      </a:lnTo>
                      <a:lnTo>
                        <a:pt x="4" y="92"/>
                      </a:lnTo>
                      <a:lnTo>
                        <a:pt x="10" y="96"/>
                      </a:lnTo>
                      <a:lnTo>
                        <a:pt x="10" y="96"/>
                      </a:lnTo>
                      <a:lnTo>
                        <a:pt x="16" y="92"/>
                      </a:lnTo>
                      <a:lnTo>
                        <a:pt x="22" y="88"/>
                      </a:lnTo>
                      <a:lnTo>
                        <a:pt x="22" y="88"/>
                      </a:lnTo>
                      <a:lnTo>
                        <a:pt x="24" y="80"/>
                      </a:lnTo>
                      <a:lnTo>
                        <a:pt x="26" y="76"/>
                      </a:lnTo>
                      <a:lnTo>
                        <a:pt x="26" y="76"/>
                      </a:lnTo>
                      <a:lnTo>
                        <a:pt x="26" y="76"/>
                      </a:lnTo>
                      <a:lnTo>
                        <a:pt x="26" y="76"/>
                      </a:lnTo>
                      <a:lnTo>
                        <a:pt x="24" y="76"/>
                      </a:lnTo>
                      <a:lnTo>
                        <a:pt x="20" y="74"/>
                      </a:lnTo>
                      <a:lnTo>
                        <a:pt x="16" y="70"/>
                      </a:lnTo>
                      <a:lnTo>
                        <a:pt x="18" y="68"/>
                      </a:lnTo>
                      <a:lnTo>
                        <a:pt x="20" y="66"/>
                      </a:lnTo>
                      <a:lnTo>
                        <a:pt x="20" y="66"/>
                      </a:lnTo>
                      <a:lnTo>
                        <a:pt x="10" y="62"/>
                      </a:lnTo>
                      <a:lnTo>
                        <a:pt x="4" y="62"/>
                      </a:lnTo>
                      <a:lnTo>
                        <a:pt x="0" y="64"/>
                      </a:lnTo>
                      <a:lnTo>
                        <a:pt x="0" y="64"/>
                      </a:lnTo>
                      <a:lnTo>
                        <a:pt x="2" y="60"/>
                      </a:lnTo>
                      <a:lnTo>
                        <a:pt x="4" y="58"/>
                      </a:lnTo>
                      <a:lnTo>
                        <a:pt x="12" y="56"/>
                      </a:lnTo>
                      <a:lnTo>
                        <a:pt x="30" y="54"/>
                      </a:lnTo>
                      <a:lnTo>
                        <a:pt x="30" y="54"/>
                      </a:lnTo>
                      <a:lnTo>
                        <a:pt x="28" y="50"/>
                      </a:lnTo>
                      <a:lnTo>
                        <a:pt x="30" y="46"/>
                      </a:lnTo>
                      <a:lnTo>
                        <a:pt x="34" y="44"/>
                      </a:lnTo>
                      <a:lnTo>
                        <a:pt x="40" y="42"/>
                      </a:lnTo>
                      <a:lnTo>
                        <a:pt x="40" y="42"/>
                      </a:lnTo>
                      <a:lnTo>
                        <a:pt x="36" y="38"/>
                      </a:lnTo>
                      <a:lnTo>
                        <a:pt x="30" y="36"/>
                      </a:lnTo>
                      <a:lnTo>
                        <a:pt x="22" y="36"/>
                      </a:lnTo>
                      <a:lnTo>
                        <a:pt x="14" y="36"/>
                      </a:lnTo>
                      <a:lnTo>
                        <a:pt x="8" y="36"/>
                      </a:lnTo>
                      <a:lnTo>
                        <a:pt x="2" y="34"/>
                      </a:lnTo>
                      <a:lnTo>
                        <a:pt x="2" y="34"/>
                      </a:lnTo>
                      <a:lnTo>
                        <a:pt x="6" y="30"/>
                      </a:lnTo>
                      <a:lnTo>
                        <a:pt x="10" y="28"/>
                      </a:lnTo>
                      <a:lnTo>
                        <a:pt x="12" y="28"/>
                      </a:lnTo>
                      <a:lnTo>
                        <a:pt x="14" y="22"/>
                      </a:lnTo>
                      <a:lnTo>
                        <a:pt x="14" y="22"/>
                      </a:lnTo>
                      <a:lnTo>
                        <a:pt x="18" y="24"/>
                      </a:lnTo>
                      <a:lnTo>
                        <a:pt x="18" y="28"/>
                      </a:lnTo>
                      <a:lnTo>
                        <a:pt x="18" y="28"/>
                      </a:lnTo>
                      <a:lnTo>
                        <a:pt x="20" y="18"/>
                      </a:lnTo>
                      <a:lnTo>
                        <a:pt x="24" y="12"/>
                      </a:lnTo>
                      <a:lnTo>
                        <a:pt x="28" y="12"/>
                      </a:lnTo>
                      <a:lnTo>
                        <a:pt x="32" y="10"/>
                      </a:lnTo>
                      <a:lnTo>
                        <a:pt x="32" y="10"/>
                      </a:lnTo>
                      <a:lnTo>
                        <a:pt x="34" y="14"/>
                      </a:lnTo>
                      <a:lnTo>
                        <a:pt x="34" y="18"/>
                      </a:lnTo>
                      <a:lnTo>
                        <a:pt x="34" y="18"/>
                      </a:lnTo>
                      <a:lnTo>
                        <a:pt x="38" y="16"/>
                      </a:lnTo>
                      <a:lnTo>
                        <a:pt x="40" y="18"/>
                      </a:lnTo>
                      <a:lnTo>
                        <a:pt x="40" y="20"/>
                      </a:lnTo>
                      <a:lnTo>
                        <a:pt x="40" y="20"/>
                      </a:lnTo>
                      <a:lnTo>
                        <a:pt x="38" y="14"/>
                      </a:lnTo>
                      <a:lnTo>
                        <a:pt x="40" y="10"/>
                      </a:lnTo>
                      <a:lnTo>
                        <a:pt x="38" y="6"/>
                      </a:lnTo>
                      <a:lnTo>
                        <a:pt x="36" y="4"/>
                      </a:lnTo>
                      <a:lnTo>
                        <a:pt x="36" y="4"/>
                      </a:lnTo>
                      <a:lnTo>
                        <a:pt x="36" y="2"/>
                      </a:lnTo>
                      <a:lnTo>
                        <a:pt x="38" y="0"/>
                      </a:lnTo>
                      <a:lnTo>
                        <a:pt x="38" y="0"/>
                      </a:lnTo>
                      <a:lnTo>
                        <a:pt x="40" y="0"/>
                      </a:lnTo>
                      <a:lnTo>
                        <a:pt x="42" y="0"/>
                      </a:lnTo>
                      <a:lnTo>
                        <a:pt x="44" y="2"/>
                      </a:lnTo>
                      <a:lnTo>
                        <a:pt x="46" y="0"/>
                      </a:lnTo>
                      <a:lnTo>
                        <a:pt x="46" y="0"/>
                      </a:lnTo>
                      <a:lnTo>
                        <a:pt x="50" y="6"/>
                      </a:lnTo>
                      <a:lnTo>
                        <a:pt x="52" y="12"/>
                      </a:lnTo>
                      <a:lnTo>
                        <a:pt x="52" y="24"/>
                      </a:lnTo>
                      <a:lnTo>
                        <a:pt x="50" y="36"/>
                      </a:lnTo>
                      <a:lnTo>
                        <a:pt x="46" y="48"/>
                      </a:lnTo>
                      <a:lnTo>
                        <a:pt x="46" y="48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1299" name="Freeform 275"/>
                <p:cNvSpPr>
                  <a:spLocks/>
                </p:cNvSpPr>
                <p:nvPr userDrawn="1"/>
              </p:nvSpPr>
              <p:spPr bwMode="auto">
                <a:xfrm>
                  <a:off x="3978" y="418"/>
                  <a:ext cx="3" cy="8"/>
                </a:xfrm>
                <a:custGeom>
                  <a:avLst/>
                  <a:gdLst/>
                  <a:ahLst/>
                  <a:cxnLst>
                    <a:cxn ang="0">
                      <a:pos x="2" y="6"/>
                    </a:cxn>
                    <a:cxn ang="0">
                      <a:pos x="2" y="6"/>
                    </a:cxn>
                    <a:cxn ang="0">
                      <a:pos x="4" y="2"/>
                    </a:cxn>
                    <a:cxn ang="0">
                      <a:pos x="4" y="0"/>
                    </a:cxn>
                    <a:cxn ang="0">
                      <a:pos x="8" y="0"/>
                    </a:cxn>
                    <a:cxn ang="0">
                      <a:pos x="8" y="0"/>
                    </a:cxn>
                    <a:cxn ang="0">
                      <a:pos x="10" y="6"/>
                    </a:cxn>
                    <a:cxn ang="0">
                      <a:pos x="12" y="12"/>
                    </a:cxn>
                    <a:cxn ang="0">
                      <a:pos x="12" y="20"/>
                    </a:cxn>
                    <a:cxn ang="0">
                      <a:pos x="10" y="30"/>
                    </a:cxn>
                    <a:cxn ang="0">
                      <a:pos x="10" y="30"/>
                    </a:cxn>
                    <a:cxn ang="0">
                      <a:pos x="10" y="32"/>
                    </a:cxn>
                    <a:cxn ang="0">
                      <a:pos x="8" y="28"/>
                    </a:cxn>
                    <a:cxn ang="0">
                      <a:pos x="8" y="22"/>
                    </a:cxn>
                    <a:cxn ang="0">
                      <a:pos x="10" y="20"/>
                    </a:cxn>
                    <a:cxn ang="0">
                      <a:pos x="10" y="20"/>
                    </a:cxn>
                    <a:cxn ang="0">
                      <a:pos x="8" y="18"/>
                    </a:cxn>
                    <a:cxn ang="0">
                      <a:pos x="6" y="16"/>
                    </a:cxn>
                    <a:cxn ang="0">
                      <a:pos x="0" y="18"/>
                    </a:cxn>
                    <a:cxn ang="0">
                      <a:pos x="0" y="18"/>
                    </a:cxn>
                    <a:cxn ang="0">
                      <a:pos x="0" y="14"/>
                    </a:cxn>
                    <a:cxn ang="0">
                      <a:pos x="2" y="12"/>
                    </a:cxn>
                    <a:cxn ang="0">
                      <a:pos x="8" y="14"/>
                    </a:cxn>
                    <a:cxn ang="0">
                      <a:pos x="8" y="14"/>
                    </a:cxn>
                    <a:cxn ang="0">
                      <a:pos x="6" y="8"/>
                    </a:cxn>
                    <a:cxn ang="0">
                      <a:pos x="4" y="6"/>
                    </a:cxn>
                    <a:cxn ang="0">
                      <a:pos x="2" y="6"/>
                    </a:cxn>
                    <a:cxn ang="0">
                      <a:pos x="2" y="6"/>
                    </a:cxn>
                  </a:cxnLst>
                  <a:rect l="0" t="0" r="r" b="b"/>
                  <a:pathLst>
                    <a:path w="12" h="32">
                      <a:moveTo>
                        <a:pt x="2" y="6"/>
                      </a:moveTo>
                      <a:lnTo>
                        <a:pt x="2" y="6"/>
                      </a:lnTo>
                      <a:lnTo>
                        <a:pt x="4" y="2"/>
                      </a:lnTo>
                      <a:lnTo>
                        <a:pt x="4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10" y="6"/>
                      </a:lnTo>
                      <a:lnTo>
                        <a:pt x="12" y="12"/>
                      </a:lnTo>
                      <a:lnTo>
                        <a:pt x="12" y="20"/>
                      </a:lnTo>
                      <a:lnTo>
                        <a:pt x="10" y="30"/>
                      </a:lnTo>
                      <a:lnTo>
                        <a:pt x="10" y="30"/>
                      </a:lnTo>
                      <a:lnTo>
                        <a:pt x="10" y="32"/>
                      </a:lnTo>
                      <a:lnTo>
                        <a:pt x="8" y="28"/>
                      </a:lnTo>
                      <a:lnTo>
                        <a:pt x="8" y="22"/>
                      </a:lnTo>
                      <a:lnTo>
                        <a:pt x="10" y="20"/>
                      </a:lnTo>
                      <a:lnTo>
                        <a:pt x="10" y="20"/>
                      </a:lnTo>
                      <a:lnTo>
                        <a:pt x="8" y="18"/>
                      </a:lnTo>
                      <a:lnTo>
                        <a:pt x="6" y="16"/>
                      </a:lnTo>
                      <a:lnTo>
                        <a:pt x="0" y="18"/>
                      </a:lnTo>
                      <a:lnTo>
                        <a:pt x="0" y="18"/>
                      </a:lnTo>
                      <a:lnTo>
                        <a:pt x="0" y="14"/>
                      </a:lnTo>
                      <a:lnTo>
                        <a:pt x="2" y="12"/>
                      </a:lnTo>
                      <a:lnTo>
                        <a:pt x="8" y="14"/>
                      </a:lnTo>
                      <a:lnTo>
                        <a:pt x="8" y="14"/>
                      </a:lnTo>
                      <a:lnTo>
                        <a:pt x="6" y="8"/>
                      </a:lnTo>
                      <a:lnTo>
                        <a:pt x="4" y="6"/>
                      </a:lnTo>
                      <a:lnTo>
                        <a:pt x="2" y="6"/>
                      </a:lnTo>
                      <a:lnTo>
                        <a:pt x="2" y="6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1300" name="Freeform 276"/>
                <p:cNvSpPr>
                  <a:spLocks/>
                </p:cNvSpPr>
                <p:nvPr userDrawn="1"/>
              </p:nvSpPr>
              <p:spPr bwMode="auto">
                <a:xfrm>
                  <a:off x="3950" y="442"/>
                  <a:ext cx="61" cy="118"/>
                </a:xfrm>
                <a:custGeom>
                  <a:avLst/>
                  <a:gdLst/>
                  <a:ahLst/>
                  <a:cxnLst>
                    <a:cxn ang="0">
                      <a:pos x="64" y="46"/>
                    </a:cxn>
                    <a:cxn ang="0">
                      <a:pos x="112" y="48"/>
                    </a:cxn>
                    <a:cxn ang="0">
                      <a:pos x="90" y="104"/>
                    </a:cxn>
                    <a:cxn ang="0">
                      <a:pos x="98" y="120"/>
                    </a:cxn>
                    <a:cxn ang="0">
                      <a:pos x="80" y="126"/>
                    </a:cxn>
                    <a:cxn ang="0">
                      <a:pos x="90" y="126"/>
                    </a:cxn>
                    <a:cxn ang="0">
                      <a:pos x="142" y="204"/>
                    </a:cxn>
                    <a:cxn ang="0">
                      <a:pos x="174" y="248"/>
                    </a:cxn>
                    <a:cxn ang="0">
                      <a:pos x="172" y="252"/>
                    </a:cxn>
                    <a:cxn ang="0">
                      <a:pos x="180" y="290"/>
                    </a:cxn>
                    <a:cxn ang="0">
                      <a:pos x="214" y="292"/>
                    </a:cxn>
                    <a:cxn ang="0">
                      <a:pos x="220" y="344"/>
                    </a:cxn>
                    <a:cxn ang="0">
                      <a:pos x="210" y="360"/>
                    </a:cxn>
                    <a:cxn ang="0">
                      <a:pos x="208" y="374"/>
                    </a:cxn>
                    <a:cxn ang="0">
                      <a:pos x="228" y="390"/>
                    </a:cxn>
                    <a:cxn ang="0">
                      <a:pos x="180" y="404"/>
                    </a:cxn>
                    <a:cxn ang="0">
                      <a:pos x="154" y="404"/>
                    </a:cxn>
                    <a:cxn ang="0">
                      <a:pos x="148" y="418"/>
                    </a:cxn>
                    <a:cxn ang="0">
                      <a:pos x="126" y="408"/>
                    </a:cxn>
                    <a:cxn ang="0">
                      <a:pos x="112" y="416"/>
                    </a:cxn>
                    <a:cxn ang="0">
                      <a:pos x="94" y="408"/>
                    </a:cxn>
                    <a:cxn ang="0">
                      <a:pos x="74" y="430"/>
                    </a:cxn>
                    <a:cxn ang="0">
                      <a:pos x="40" y="430"/>
                    </a:cxn>
                    <a:cxn ang="0">
                      <a:pos x="16" y="446"/>
                    </a:cxn>
                    <a:cxn ang="0">
                      <a:pos x="2" y="444"/>
                    </a:cxn>
                    <a:cxn ang="0">
                      <a:pos x="26" y="422"/>
                    </a:cxn>
                    <a:cxn ang="0">
                      <a:pos x="50" y="392"/>
                    </a:cxn>
                    <a:cxn ang="0">
                      <a:pos x="90" y="378"/>
                    </a:cxn>
                    <a:cxn ang="0">
                      <a:pos x="90" y="362"/>
                    </a:cxn>
                    <a:cxn ang="0">
                      <a:pos x="64" y="358"/>
                    </a:cxn>
                    <a:cxn ang="0">
                      <a:pos x="46" y="352"/>
                    </a:cxn>
                    <a:cxn ang="0">
                      <a:pos x="26" y="352"/>
                    </a:cxn>
                    <a:cxn ang="0">
                      <a:pos x="46" y="330"/>
                    </a:cxn>
                    <a:cxn ang="0">
                      <a:pos x="60" y="298"/>
                    </a:cxn>
                    <a:cxn ang="0">
                      <a:pos x="38" y="294"/>
                    </a:cxn>
                    <a:cxn ang="0">
                      <a:pos x="46" y="268"/>
                    </a:cxn>
                    <a:cxn ang="0">
                      <a:pos x="56" y="266"/>
                    </a:cxn>
                    <a:cxn ang="0">
                      <a:pos x="86" y="270"/>
                    </a:cxn>
                    <a:cxn ang="0">
                      <a:pos x="90" y="250"/>
                    </a:cxn>
                    <a:cxn ang="0">
                      <a:pos x="94" y="224"/>
                    </a:cxn>
                    <a:cxn ang="0">
                      <a:pos x="76" y="206"/>
                    </a:cxn>
                    <a:cxn ang="0">
                      <a:pos x="82" y="182"/>
                    </a:cxn>
                    <a:cxn ang="0">
                      <a:pos x="60" y="190"/>
                    </a:cxn>
                    <a:cxn ang="0">
                      <a:pos x="50" y="196"/>
                    </a:cxn>
                    <a:cxn ang="0">
                      <a:pos x="34" y="186"/>
                    </a:cxn>
                    <a:cxn ang="0">
                      <a:pos x="46" y="150"/>
                    </a:cxn>
                    <a:cxn ang="0">
                      <a:pos x="32" y="132"/>
                    </a:cxn>
                    <a:cxn ang="0">
                      <a:pos x="22" y="160"/>
                    </a:cxn>
                    <a:cxn ang="0">
                      <a:pos x="28" y="96"/>
                    </a:cxn>
                    <a:cxn ang="0">
                      <a:pos x="14" y="104"/>
                    </a:cxn>
                    <a:cxn ang="0">
                      <a:pos x="10" y="88"/>
                    </a:cxn>
                    <a:cxn ang="0">
                      <a:pos x="26" y="72"/>
                    </a:cxn>
                    <a:cxn ang="0">
                      <a:pos x="14" y="66"/>
                    </a:cxn>
                    <a:cxn ang="0">
                      <a:pos x="6" y="56"/>
                    </a:cxn>
                    <a:cxn ang="0">
                      <a:pos x="2" y="46"/>
                    </a:cxn>
                    <a:cxn ang="0">
                      <a:pos x="12" y="44"/>
                    </a:cxn>
                    <a:cxn ang="0">
                      <a:pos x="18" y="66"/>
                    </a:cxn>
                    <a:cxn ang="0">
                      <a:pos x="26" y="32"/>
                    </a:cxn>
                    <a:cxn ang="0">
                      <a:pos x="34" y="18"/>
                    </a:cxn>
                    <a:cxn ang="0">
                      <a:pos x="84" y="0"/>
                    </a:cxn>
                    <a:cxn ang="0">
                      <a:pos x="64" y="34"/>
                    </a:cxn>
                  </a:cxnLst>
                  <a:rect l="0" t="0" r="r" b="b"/>
                  <a:pathLst>
                    <a:path w="230" h="450">
                      <a:moveTo>
                        <a:pt x="56" y="34"/>
                      </a:moveTo>
                      <a:lnTo>
                        <a:pt x="56" y="34"/>
                      </a:lnTo>
                      <a:lnTo>
                        <a:pt x="60" y="38"/>
                      </a:lnTo>
                      <a:lnTo>
                        <a:pt x="68" y="38"/>
                      </a:lnTo>
                      <a:lnTo>
                        <a:pt x="68" y="38"/>
                      </a:lnTo>
                      <a:lnTo>
                        <a:pt x="66" y="42"/>
                      </a:lnTo>
                      <a:lnTo>
                        <a:pt x="64" y="46"/>
                      </a:lnTo>
                      <a:lnTo>
                        <a:pt x="64" y="48"/>
                      </a:lnTo>
                      <a:lnTo>
                        <a:pt x="64" y="48"/>
                      </a:lnTo>
                      <a:lnTo>
                        <a:pt x="76" y="46"/>
                      </a:lnTo>
                      <a:lnTo>
                        <a:pt x="92" y="44"/>
                      </a:lnTo>
                      <a:lnTo>
                        <a:pt x="98" y="44"/>
                      </a:lnTo>
                      <a:lnTo>
                        <a:pt x="106" y="44"/>
                      </a:lnTo>
                      <a:lnTo>
                        <a:pt x="112" y="48"/>
                      </a:lnTo>
                      <a:lnTo>
                        <a:pt x="116" y="52"/>
                      </a:lnTo>
                      <a:lnTo>
                        <a:pt x="116" y="52"/>
                      </a:lnTo>
                      <a:lnTo>
                        <a:pt x="108" y="78"/>
                      </a:lnTo>
                      <a:lnTo>
                        <a:pt x="104" y="92"/>
                      </a:lnTo>
                      <a:lnTo>
                        <a:pt x="98" y="104"/>
                      </a:lnTo>
                      <a:lnTo>
                        <a:pt x="98" y="104"/>
                      </a:lnTo>
                      <a:lnTo>
                        <a:pt x="90" y="104"/>
                      </a:lnTo>
                      <a:lnTo>
                        <a:pt x="88" y="104"/>
                      </a:lnTo>
                      <a:lnTo>
                        <a:pt x="86" y="108"/>
                      </a:lnTo>
                      <a:lnTo>
                        <a:pt x="86" y="108"/>
                      </a:lnTo>
                      <a:lnTo>
                        <a:pt x="94" y="110"/>
                      </a:lnTo>
                      <a:lnTo>
                        <a:pt x="98" y="114"/>
                      </a:lnTo>
                      <a:lnTo>
                        <a:pt x="98" y="120"/>
                      </a:lnTo>
                      <a:lnTo>
                        <a:pt x="98" y="120"/>
                      </a:lnTo>
                      <a:lnTo>
                        <a:pt x="94" y="118"/>
                      </a:lnTo>
                      <a:lnTo>
                        <a:pt x="92" y="118"/>
                      </a:lnTo>
                      <a:lnTo>
                        <a:pt x="88" y="120"/>
                      </a:lnTo>
                      <a:lnTo>
                        <a:pt x="84" y="124"/>
                      </a:lnTo>
                      <a:lnTo>
                        <a:pt x="82" y="126"/>
                      </a:lnTo>
                      <a:lnTo>
                        <a:pt x="80" y="126"/>
                      </a:lnTo>
                      <a:lnTo>
                        <a:pt x="80" y="126"/>
                      </a:lnTo>
                      <a:lnTo>
                        <a:pt x="82" y="132"/>
                      </a:lnTo>
                      <a:lnTo>
                        <a:pt x="86" y="132"/>
                      </a:lnTo>
                      <a:lnTo>
                        <a:pt x="88" y="132"/>
                      </a:lnTo>
                      <a:lnTo>
                        <a:pt x="88" y="132"/>
                      </a:lnTo>
                      <a:lnTo>
                        <a:pt x="90" y="130"/>
                      </a:lnTo>
                      <a:lnTo>
                        <a:pt x="90" y="126"/>
                      </a:lnTo>
                      <a:lnTo>
                        <a:pt x="90" y="126"/>
                      </a:lnTo>
                      <a:lnTo>
                        <a:pt x="104" y="130"/>
                      </a:lnTo>
                      <a:lnTo>
                        <a:pt x="112" y="138"/>
                      </a:lnTo>
                      <a:lnTo>
                        <a:pt x="120" y="146"/>
                      </a:lnTo>
                      <a:lnTo>
                        <a:pt x="124" y="158"/>
                      </a:lnTo>
                      <a:lnTo>
                        <a:pt x="132" y="182"/>
                      </a:lnTo>
                      <a:lnTo>
                        <a:pt x="138" y="192"/>
                      </a:lnTo>
                      <a:lnTo>
                        <a:pt x="142" y="204"/>
                      </a:lnTo>
                      <a:lnTo>
                        <a:pt x="142" y="204"/>
                      </a:lnTo>
                      <a:lnTo>
                        <a:pt x="152" y="206"/>
                      </a:lnTo>
                      <a:lnTo>
                        <a:pt x="158" y="212"/>
                      </a:lnTo>
                      <a:lnTo>
                        <a:pt x="162" y="218"/>
                      </a:lnTo>
                      <a:lnTo>
                        <a:pt x="166" y="226"/>
                      </a:lnTo>
                      <a:lnTo>
                        <a:pt x="172" y="240"/>
                      </a:lnTo>
                      <a:lnTo>
                        <a:pt x="174" y="248"/>
                      </a:lnTo>
                      <a:lnTo>
                        <a:pt x="180" y="256"/>
                      </a:lnTo>
                      <a:lnTo>
                        <a:pt x="180" y="256"/>
                      </a:lnTo>
                      <a:lnTo>
                        <a:pt x="178" y="254"/>
                      </a:lnTo>
                      <a:lnTo>
                        <a:pt x="176" y="252"/>
                      </a:lnTo>
                      <a:lnTo>
                        <a:pt x="174" y="252"/>
                      </a:lnTo>
                      <a:lnTo>
                        <a:pt x="172" y="252"/>
                      </a:lnTo>
                      <a:lnTo>
                        <a:pt x="172" y="252"/>
                      </a:lnTo>
                      <a:lnTo>
                        <a:pt x="178" y="260"/>
                      </a:lnTo>
                      <a:lnTo>
                        <a:pt x="184" y="270"/>
                      </a:lnTo>
                      <a:lnTo>
                        <a:pt x="184" y="274"/>
                      </a:lnTo>
                      <a:lnTo>
                        <a:pt x="184" y="280"/>
                      </a:lnTo>
                      <a:lnTo>
                        <a:pt x="182" y="286"/>
                      </a:lnTo>
                      <a:lnTo>
                        <a:pt x="180" y="290"/>
                      </a:lnTo>
                      <a:lnTo>
                        <a:pt x="180" y="290"/>
                      </a:lnTo>
                      <a:lnTo>
                        <a:pt x="180" y="292"/>
                      </a:lnTo>
                      <a:lnTo>
                        <a:pt x="182" y="294"/>
                      </a:lnTo>
                      <a:lnTo>
                        <a:pt x="186" y="298"/>
                      </a:lnTo>
                      <a:lnTo>
                        <a:pt x="186" y="298"/>
                      </a:lnTo>
                      <a:lnTo>
                        <a:pt x="194" y="288"/>
                      </a:lnTo>
                      <a:lnTo>
                        <a:pt x="194" y="288"/>
                      </a:lnTo>
                      <a:lnTo>
                        <a:pt x="214" y="292"/>
                      </a:lnTo>
                      <a:lnTo>
                        <a:pt x="222" y="294"/>
                      </a:lnTo>
                      <a:lnTo>
                        <a:pt x="228" y="300"/>
                      </a:lnTo>
                      <a:lnTo>
                        <a:pt x="228" y="300"/>
                      </a:lnTo>
                      <a:lnTo>
                        <a:pt x="228" y="308"/>
                      </a:lnTo>
                      <a:lnTo>
                        <a:pt x="230" y="316"/>
                      </a:lnTo>
                      <a:lnTo>
                        <a:pt x="226" y="332"/>
                      </a:lnTo>
                      <a:lnTo>
                        <a:pt x="220" y="344"/>
                      </a:lnTo>
                      <a:lnTo>
                        <a:pt x="216" y="354"/>
                      </a:lnTo>
                      <a:lnTo>
                        <a:pt x="216" y="354"/>
                      </a:lnTo>
                      <a:lnTo>
                        <a:pt x="212" y="352"/>
                      </a:lnTo>
                      <a:lnTo>
                        <a:pt x="208" y="352"/>
                      </a:lnTo>
                      <a:lnTo>
                        <a:pt x="208" y="352"/>
                      </a:lnTo>
                      <a:lnTo>
                        <a:pt x="210" y="356"/>
                      </a:lnTo>
                      <a:lnTo>
                        <a:pt x="210" y="360"/>
                      </a:lnTo>
                      <a:lnTo>
                        <a:pt x="208" y="364"/>
                      </a:lnTo>
                      <a:lnTo>
                        <a:pt x="202" y="364"/>
                      </a:lnTo>
                      <a:lnTo>
                        <a:pt x="202" y="364"/>
                      </a:lnTo>
                      <a:lnTo>
                        <a:pt x="204" y="368"/>
                      </a:lnTo>
                      <a:lnTo>
                        <a:pt x="206" y="370"/>
                      </a:lnTo>
                      <a:lnTo>
                        <a:pt x="208" y="372"/>
                      </a:lnTo>
                      <a:lnTo>
                        <a:pt x="208" y="374"/>
                      </a:lnTo>
                      <a:lnTo>
                        <a:pt x="208" y="374"/>
                      </a:lnTo>
                      <a:lnTo>
                        <a:pt x="228" y="374"/>
                      </a:lnTo>
                      <a:lnTo>
                        <a:pt x="228" y="374"/>
                      </a:lnTo>
                      <a:lnTo>
                        <a:pt x="226" y="378"/>
                      </a:lnTo>
                      <a:lnTo>
                        <a:pt x="226" y="382"/>
                      </a:lnTo>
                      <a:lnTo>
                        <a:pt x="228" y="390"/>
                      </a:lnTo>
                      <a:lnTo>
                        <a:pt x="228" y="390"/>
                      </a:lnTo>
                      <a:lnTo>
                        <a:pt x="220" y="392"/>
                      </a:lnTo>
                      <a:lnTo>
                        <a:pt x="214" y="394"/>
                      </a:lnTo>
                      <a:lnTo>
                        <a:pt x="204" y="404"/>
                      </a:lnTo>
                      <a:lnTo>
                        <a:pt x="198" y="406"/>
                      </a:lnTo>
                      <a:lnTo>
                        <a:pt x="192" y="408"/>
                      </a:lnTo>
                      <a:lnTo>
                        <a:pt x="186" y="408"/>
                      </a:lnTo>
                      <a:lnTo>
                        <a:pt x="180" y="404"/>
                      </a:lnTo>
                      <a:lnTo>
                        <a:pt x="180" y="404"/>
                      </a:lnTo>
                      <a:lnTo>
                        <a:pt x="174" y="406"/>
                      </a:lnTo>
                      <a:lnTo>
                        <a:pt x="166" y="410"/>
                      </a:lnTo>
                      <a:lnTo>
                        <a:pt x="158" y="408"/>
                      </a:lnTo>
                      <a:lnTo>
                        <a:pt x="156" y="406"/>
                      </a:lnTo>
                      <a:lnTo>
                        <a:pt x="154" y="404"/>
                      </a:lnTo>
                      <a:lnTo>
                        <a:pt x="154" y="404"/>
                      </a:lnTo>
                      <a:lnTo>
                        <a:pt x="152" y="404"/>
                      </a:lnTo>
                      <a:lnTo>
                        <a:pt x="152" y="408"/>
                      </a:lnTo>
                      <a:lnTo>
                        <a:pt x="152" y="410"/>
                      </a:lnTo>
                      <a:lnTo>
                        <a:pt x="150" y="408"/>
                      </a:lnTo>
                      <a:lnTo>
                        <a:pt x="150" y="408"/>
                      </a:lnTo>
                      <a:lnTo>
                        <a:pt x="150" y="412"/>
                      </a:lnTo>
                      <a:lnTo>
                        <a:pt x="148" y="418"/>
                      </a:lnTo>
                      <a:lnTo>
                        <a:pt x="148" y="418"/>
                      </a:lnTo>
                      <a:lnTo>
                        <a:pt x="144" y="418"/>
                      </a:lnTo>
                      <a:lnTo>
                        <a:pt x="140" y="416"/>
                      </a:lnTo>
                      <a:lnTo>
                        <a:pt x="138" y="412"/>
                      </a:lnTo>
                      <a:lnTo>
                        <a:pt x="138" y="408"/>
                      </a:lnTo>
                      <a:lnTo>
                        <a:pt x="138" y="408"/>
                      </a:lnTo>
                      <a:lnTo>
                        <a:pt x="126" y="408"/>
                      </a:lnTo>
                      <a:lnTo>
                        <a:pt x="126" y="408"/>
                      </a:lnTo>
                      <a:lnTo>
                        <a:pt x="124" y="410"/>
                      </a:lnTo>
                      <a:lnTo>
                        <a:pt x="124" y="412"/>
                      </a:lnTo>
                      <a:lnTo>
                        <a:pt x="124" y="416"/>
                      </a:lnTo>
                      <a:lnTo>
                        <a:pt x="124" y="416"/>
                      </a:lnTo>
                      <a:lnTo>
                        <a:pt x="118" y="416"/>
                      </a:lnTo>
                      <a:lnTo>
                        <a:pt x="112" y="416"/>
                      </a:lnTo>
                      <a:lnTo>
                        <a:pt x="110" y="416"/>
                      </a:lnTo>
                      <a:lnTo>
                        <a:pt x="108" y="416"/>
                      </a:lnTo>
                      <a:lnTo>
                        <a:pt x="108" y="422"/>
                      </a:lnTo>
                      <a:lnTo>
                        <a:pt x="108" y="422"/>
                      </a:lnTo>
                      <a:lnTo>
                        <a:pt x="102" y="416"/>
                      </a:lnTo>
                      <a:lnTo>
                        <a:pt x="94" y="408"/>
                      </a:lnTo>
                      <a:lnTo>
                        <a:pt x="94" y="408"/>
                      </a:lnTo>
                      <a:lnTo>
                        <a:pt x="88" y="410"/>
                      </a:lnTo>
                      <a:lnTo>
                        <a:pt x="84" y="414"/>
                      </a:lnTo>
                      <a:lnTo>
                        <a:pt x="80" y="416"/>
                      </a:lnTo>
                      <a:lnTo>
                        <a:pt x="76" y="414"/>
                      </a:lnTo>
                      <a:lnTo>
                        <a:pt x="76" y="414"/>
                      </a:lnTo>
                      <a:lnTo>
                        <a:pt x="74" y="422"/>
                      </a:lnTo>
                      <a:lnTo>
                        <a:pt x="74" y="430"/>
                      </a:lnTo>
                      <a:lnTo>
                        <a:pt x="70" y="434"/>
                      </a:lnTo>
                      <a:lnTo>
                        <a:pt x="64" y="438"/>
                      </a:lnTo>
                      <a:lnTo>
                        <a:pt x="64" y="438"/>
                      </a:lnTo>
                      <a:lnTo>
                        <a:pt x="60" y="432"/>
                      </a:lnTo>
                      <a:lnTo>
                        <a:pt x="54" y="430"/>
                      </a:lnTo>
                      <a:lnTo>
                        <a:pt x="48" y="430"/>
                      </a:lnTo>
                      <a:lnTo>
                        <a:pt x="40" y="430"/>
                      </a:lnTo>
                      <a:lnTo>
                        <a:pt x="34" y="434"/>
                      </a:lnTo>
                      <a:lnTo>
                        <a:pt x="28" y="438"/>
                      </a:lnTo>
                      <a:lnTo>
                        <a:pt x="24" y="444"/>
                      </a:lnTo>
                      <a:lnTo>
                        <a:pt x="22" y="450"/>
                      </a:lnTo>
                      <a:lnTo>
                        <a:pt x="22" y="450"/>
                      </a:lnTo>
                      <a:lnTo>
                        <a:pt x="18" y="448"/>
                      </a:lnTo>
                      <a:lnTo>
                        <a:pt x="16" y="446"/>
                      </a:lnTo>
                      <a:lnTo>
                        <a:pt x="14" y="440"/>
                      </a:lnTo>
                      <a:lnTo>
                        <a:pt x="14" y="440"/>
                      </a:lnTo>
                      <a:lnTo>
                        <a:pt x="10" y="440"/>
                      </a:lnTo>
                      <a:lnTo>
                        <a:pt x="8" y="442"/>
                      </a:lnTo>
                      <a:lnTo>
                        <a:pt x="6" y="444"/>
                      </a:lnTo>
                      <a:lnTo>
                        <a:pt x="2" y="444"/>
                      </a:lnTo>
                      <a:lnTo>
                        <a:pt x="2" y="444"/>
                      </a:lnTo>
                      <a:lnTo>
                        <a:pt x="2" y="440"/>
                      </a:lnTo>
                      <a:lnTo>
                        <a:pt x="4" y="438"/>
                      </a:lnTo>
                      <a:lnTo>
                        <a:pt x="6" y="434"/>
                      </a:lnTo>
                      <a:lnTo>
                        <a:pt x="6" y="434"/>
                      </a:lnTo>
                      <a:lnTo>
                        <a:pt x="14" y="432"/>
                      </a:lnTo>
                      <a:lnTo>
                        <a:pt x="18" y="430"/>
                      </a:lnTo>
                      <a:lnTo>
                        <a:pt x="26" y="422"/>
                      </a:lnTo>
                      <a:lnTo>
                        <a:pt x="34" y="414"/>
                      </a:lnTo>
                      <a:lnTo>
                        <a:pt x="38" y="410"/>
                      </a:lnTo>
                      <a:lnTo>
                        <a:pt x="42" y="408"/>
                      </a:lnTo>
                      <a:lnTo>
                        <a:pt x="42" y="408"/>
                      </a:lnTo>
                      <a:lnTo>
                        <a:pt x="42" y="392"/>
                      </a:lnTo>
                      <a:lnTo>
                        <a:pt x="42" y="392"/>
                      </a:lnTo>
                      <a:lnTo>
                        <a:pt x="50" y="392"/>
                      </a:lnTo>
                      <a:lnTo>
                        <a:pt x="52" y="390"/>
                      </a:lnTo>
                      <a:lnTo>
                        <a:pt x="54" y="388"/>
                      </a:lnTo>
                      <a:lnTo>
                        <a:pt x="52" y="382"/>
                      </a:lnTo>
                      <a:lnTo>
                        <a:pt x="52" y="382"/>
                      </a:lnTo>
                      <a:lnTo>
                        <a:pt x="88" y="382"/>
                      </a:lnTo>
                      <a:lnTo>
                        <a:pt x="88" y="382"/>
                      </a:lnTo>
                      <a:lnTo>
                        <a:pt x="90" y="378"/>
                      </a:lnTo>
                      <a:lnTo>
                        <a:pt x="94" y="372"/>
                      </a:lnTo>
                      <a:lnTo>
                        <a:pt x="98" y="364"/>
                      </a:lnTo>
                      <a:lnTo>
                        <a:pt x="98" y="364"/>
                      </a:lnTo>
                      <a:lnTo>
                        <a:pt x="98" y="364"/>
                      </a:lnTo>
                      <a:lnTo>
                        <a:pt x="96" y="364"/>
                      </a:lnTo>
                      <a:lnTo>
                        <a:pt x="90" y="362"/>
                      </a:lnTo>
                      <a:lnTo>
                        <a:pt x="90" y="362"/>
                      </a:lnTo>
                      <a:lnTo>
                        <a:pt x="88" y="364"/>
                      </a:lnTo>
                      <a:lnTo>
                        <a:pt x="88" y="368"/>
                      </a:lnTo>
                      <a:lnTo>
                        <a:pt x="84" y="372"/>
                      </a:lnTo>
                      <a:lnTo>
                        <a:pt x="84" y="372"/>
                      </a:lnTo>
                      <a:lnTo>
                        <a:pt x="76" y="372"/>
                      </a:lnTo>
                      <a:lnTo>
                        <a:pt x="70" y="368"/>
                      </a:lnTo>
                      <a:lnTo>
                        <a:pt x="64" y="358"/>
                      </a:lnTo>
                      <a:lnTo>
                        <a:pt x="64" y="358"/>
                      </a:lnTo>
                      <a:lnTo>
                        <a:pt x="60" y="360"/>
                      </a:lnTo>
                      <a:lnTo>
                        <a:pt x="52" y="360"/>
                      </a:lnTo>
                      <a:lnTo>
                        <a:pt x="52" y="360"/>
                      </a:lnTo>
                      <a:lnTo>
                        <a:pt x="50" y="356"/>
                      </a:lnTo>
                      <a:lnTo>
                        <a:pt x="46" y="352"/>
                      </a:lnTo>
                      <a:lnTo>
                        <a:pt x="46" y="352"/>
                      </a:lnTo>
                      <a:lnTo>
                        <a:pt x="38" y="354"/>
                      </a:lnTo>
                      <a:lnTo>
                        <a:pt x="36" y="356"/>
                      </a:lnTo>
                      <a:lnTo>
                        <a:pt x="34" y="360"/>
                      </a:lnTo>
                      <a:lnTo>
                        <a:pt x="34" y="360"/>
                      </a:lnTo>
                      <a:lnTo>
                        <a:pt x="30" y="360"/>
                      </a:lnTo>
                      <a:lnTo>
                        <a:pt x="28" y="358"/>
                      </a:lnTo>
                      <a:lnTo>
                        <a:pt x="26" y="352"/>
                      </a:lnTo>
                      <a:lnTo>
                        <a:pt x="26" y="346"/>
                      </a:lnTo>
                      <a:lnTo>
                        <a:pt x="26" y="346"/>
                      </a:lnTo>
                      <a:lnTo>
                        <a:pt x="24" y="346"/>
                      </a:lnTo>
                      <a:lnTo>
                        <a:pt x="24" y="346"/>
                      </a:lnTo>
                      <a:lnTo>
                        <a:pt x="26" y="342"/>
                      </a:lnTo>
                      <a:lnTo>
                        <a:pt x="32" y="338"/>
                      </a:lnTo>
                      <a:lnTo>
                        <a:pt x="46" y="330"/>
                      </a:lnTo>
                      <a:lnTo>
                        <a:pt x="52" y="324"/>
                      </a:lnTo>
                      <a:lnTo>
                        <a:pt x="58" y="320"/>
                      </a:lnTo>
                      <a:lnTo>
                        <a:pt x="60" y="314"/>
                      </a:lnTo>
                      <a:lnTo>
                        <a:pt x="58" y="308"/>
                      </a:lnTo>
                      <a:lnTo>
                        <a:pt x="58" y="308"/>
                      </a:lnTo>
                      <a:lnTo>
                        <a:pt x="60" y="302"/>
                      </a:lnTo>
                      <a:lnTo>
                        <a:pt x="60" y="298"/>
                      </a:lnTo>
                      <a:lnTo>
                        <a:pt x="60" y="294"/>
                      </a:lnTo>
                      <a:lnTo>
                        <a:pt x="58" y="288"/>
                      </a:lnTo>
                      <a:lnTo>
                        <a:pt x="58" y="288"/>
                      </a:lnTo>
                      <a:lnTo>
                        <a:pt x="52" y="288"/>
                      </a:lnTo>
                      <a:lnTo>
                        <a:pt x="48" y="292"/>
                      </a:lnTo>
                      <a:lnTo>
                        <a:pt x="46" y="294"/>
                      </a:lnTo>
                      <a:lnTo>
                        <a:pt x="38" y="294"/>
                      </a:lnTo>
                      <a:lnTo>
                        <a:pt x="38" y="294"/>
                      </a:lnTo>
                      <a:lnTo>
                        <a:pt x="44" y="288"/>
                      </a:lnTo>
                      <a:lnTo>
                        <a:pt x="52" y="284"/>
                      </a:lnTo>
                      <a:lnTo>
                        <a:pt x="52" y="284"/>
                      </a:lnTo>
                      <a:lnTo>
                        <a:pt x="52" y="278"/>
                      </a:lnTo>
                      <a:lnTo>
                        <a:pt x="48" y="274"/>
                      </a:lnTo>
                      <a:lnTo>
                        <a:pt x="46" y="268"/>
                      </a:lnTo>
                      <a:lnTo>
                        <a:pt x="44" y="264"/>
                      </a:lnTo>
                      <a:lnTo>
                        <a:pt x="44" y="264"/>
                      </a:lnTo>
                      <a:lnTo>
                        <a:pt x="48" y="264"/>
                      </a:lnTo>
                      <a:lnTo>
                        <a:pt x="50" y="262"/>
                      </a:lnTo>
                      <a:lnTo>
                        <a:pt x="50" y="262"/>
                      </a:lnTo>
                      <a:lnTo>
                        <a:pt x="54" y="264"/>
                      </a:lnTo>
                      <a:lnTo>
                        <a:pt x="56" y="266"/>
                      </a:lnTo>
                      <a:lnTo>
                        <a:pt x="60" y="274"/>
                      </a:lnTo>
                      <a:lnTo>
                        <a:pt x="60" y="274"/>
                      </a:lnTo>
                      <a:lnTo>
                        <a:pt x="62" y="272"/>
                      </a:lnTo>
                      <a:lnTo>
                        <a:pt x="64" y="270"/>
                      </a:lnTo>
                      <a:lnTo>
                        <a:pt x="74" y="268"/>
                      </a:lnTo>
                      <a:lnTo>
                        <a:pt x="82" y="268"/>
                      </a:lnTo>
                      <a:lnTo>
                        <a:pt x="86" y="270"/>
                      </a:lnTo>
                      <a:lnTo>
                        <a:pt x="86" y="270"/>
                      </a:lnTo>
                      <a:lnTo>
                        <a:pt x="86" y="264"/>
                      </a:lnTo>
                      <a:lnTo>
                        <a:pt x="86" y="264"/>
                      </a:lnTo>
                      <a:lnTo>
                        <a:pt x="90" y="264"/>
                      </a:lnTo>
                      <a:lnTo>
                        <a:pt x="90" y="264"/>
                      </a:lnTo>
                      <a:lnTo>
                        <a:pt x="90" y="256"/>
                      </a:lnTo>
                      <a:lnTo>
                        <a:pt x="90" y="250"/>
                      </a:lnTo>
                      <a:lnTo>
                        <a:pt x="92" y="244"/>
                      </a:lnTo>
                      <a:lnTo>
                        <a:pt x="88" y="236"/>
                      </a:lnTo>
                      <a:lnTo>
                        <a:pt x="88" y="236"/>
                      </a:lnTo>
                      <a:lnTo>
                        <a:pt x="94" y="236"/>
                      </a:lnTo>
                      <a:lnTo>
                        <a:pt x="94" y="236"/>
                      </a:lnTo>
                      <a:lnTo>
                        <a:pt x="94" y="230"/>
                      </a:lnTo>
                      <a:lnTo>
                        <a:pt x="94" y="224"/>
                      </a:lnTo>
                      <a:lnTo>
                        <a:pt x="94" y="224"/>
                      </a:lnTo>
                      <a:lnTo>
                        <a:pt x="90" y="224"/>
                      </a:lnTo>
                      <a:lnTo>
                        <a:pt x="88" y="224"/>
                      </a:lnTo>
                      <a:lnTo>
                        <a:pt x="86" y="226"/>
                      </a:lnTo>
                      <a:lnTo>
                        <a:pt x="86" y="226"/>
                      </a:lnTo>
                      <a:lnTo>
                        <a:pt x="80" y="218"/>
                      </a:lnTo>
                      <a:lnTo>
                        <a:pt x="76" y="206"/>
                      </a:lnTo>
                      <a:lnTo>
                        <a:pt x="74" y="200"/>
                      </a:lnTo>
                      <a:lnTo>
                        <a:pt x="76" y="194"/>
                      </a:lnTo>
                      <a:lnTo>
                        <a:pt x="78" y="190"/>
                      </a:lnTo>
                      <a:lnTo>
                        <a:pt x="84" y="186"/>
                      </a:lnTo>
                      <a:lnTo>
                        <a:pt x="84" y="186"/>
                      </a:lnTo>
                      <a:lnTo>
                        <a:pt x="84" y="184"/>
                      </a:lnTo>
                      <a:lnTo>
                        <a:pt x="82" y="182"/>
                      </a:lnTo>
                      <a:lnTo>
                        <a:pt x="80" y="180"/>
                      </a:lnTo>
                      <a:lnTo>
                        <a:pt x="80" y="178"/>
                      </a:lnTo>
                      <a:lnTo>
                        <a:pt x="80" y="178"/>
                      </a:lnTo>
                      <a:lnTo>
                        <a:pt x="74" y="184"/>
                      </a:lnTo>
                      <a:lnTo>
                        <a:pt x="68" y="190"/>
                      </a:lnTo>
                      <a:lnTo>
                        <a:pt x="62" y="192"/>
                      </a:lnTo>
                      <a:lnTo>
                        <a:pt x="60" y="190"/>
                      </a:lnTo>
                      <a:lnTo>
                        <a:pt x="58" y="188"/>
                      </a:lnTo>
                      <a:lnTo>
                        <a:pt x="58" y="188"/>
                      </a:lnTo>
                      <a:lnTo>
                        <a:pt x="56" y="190"/>
                      </a:lnTo>
                      <a:lnTo>
                        <a:pt x="56" y="192"/>
                      </a:lnTo>
                      <a:lnTo>
                        <a:pt x="54" y="196"/>
                      </a:lnTo>
                      <a:lnTo>
                        <a:pt x="50" y="196"/>
                      </a:lnTo>
                      <a:lnTo>
                        <a:pt x="50" y="196"/>
                      </a:lnTo>
                      <a:lnTo>
                        <a:pt x="48" y="192"/>
                      </a:lnTo>
                      <a:lnTo>
                        <a:pt x="44" y="188"/>
                      </a:lnTo>
                      <a:lnTo>
                        <a:pt x="40" y="186"/>
                      </a:lnTo>
                      <a:lnTo>
                        <a:pt x="38" y="188"/>
                      </a:lnTo>
                      <a:lnTo>
                        <a:pt x="36" y="190"/>
                      </a:lnTo>
                      <a:lnTo>
                        <a:pt x="36" y="190"/>
                      </a:lnTo>
                      <a:lnTo>
                        <a:pt x="34" y="186"/>
                      </a:lnTo>
                      <a:lnTo>
                        <a:pt x="34" y="180"/>
                      </a:lnTo>
                      <a:lnTo>
                        <a:pt x="36" y="176"/>
                      </a:lnTo>
                      <a:lnTo>
                        <a:pt x="38" y="170"/>
                      </a:lnTo>
                      <a:lnTo>
                        <a:pt x="44" y="162"/>
                      </a:lnTo>
                      <a:lnTo>
                        <a:pt x="48" y="152"/>
                      </a:lnTo>
                      <a:lnTo>
                        <a:pt x="48" y="152"/>
                      </a:lnTo>
                      <a:lnTo>
                        <a:pt x="46" y="150"/>
                      </a:lnTo>
                      <a:lnTo>
                        <a:pt x="44" y="148"/>
                      </a:lnTo>
                      <a:lnTo>
                        <a:pt x="42" y="140"/>
                      </a:lnTo>
                      <a:lnTo>
                        <a:pt x="38" y="132"/>
                      </a:lnTo>
                      <a:lnTo>
                        <a:pt x="36" y="132"/>
                      </a:lnTo>
                      <a:lnTo>
                        <a:pt x="34" y="132"/>
                      </a:lnTo>
                      <a:lnTo>
                        <a:pt x="34" y="132"/>
                      </a:lnTo>
                      <a:lnTo>
                        <a:pt x="32" y="132"/>
                      </a:lnTo>
                      <a:lnTo>
                        <a:pt x="32" y="130"/>
                      </a:lnTo>
                      <a:lnTo>
                        <a:pt x="32" y="124"/>
                      </a:lnTo>
                      <a:lnTo>
                        <a:pt x="32" y="124"/>
                      </a:lnTo>
                      <a:lnTo>
                        <a:pt x="28" y="136"/>
                      </a:lnTo>
                      <a:lnTo>
                        <a:pt x="28" y="146"/>
                      </a:lnTo>
                      <a:lnTo>
                        <a:pt x="24" y="156"/>
                      </a:lnTo>
                      <a:lnTo>
                        <a:pt x="22" y="160"/>
                      </a:lnTo>
                      <a:lnTo>
                        <a:pt x="18" y="164"/>
                      </a:lnTo>
                      <a:lnTo>
                        <a:pt x="18" y="164"/>
                      </a:lnTo>
                      <a:lnTo>
                        <a:pt x="24" y="126"/>
                      </a:lnTo>
                      <a:lnTo>
                        <a:pt x="26" y="110"/>
                      </a:lnTo>
                      <a:lnTo>
                        <a:pt x="32" y="94"/>
                      </a:lnTo>
                      <a:lnTo>
                        <a:pt x="32" y="94"/>
                      </a:lnTo>
                      <a:lnTo>
                        <a:pt x="28" y="96"/>
                      </a:lnTo>
                      <a:lnTo>
                        <a:pt x="26" y="98"/>
                      </a:lnTo>
                      <a:lnTo>
                        <a:pt x="24" y="106"/>
                      </a:lnTo>
                      <a:lnTo>
                        <a:pt x="18" y="110"/>
                      </a:lnTo>
                      <a:lnTo>
                        <a:pt x="16" y="112"/>
                      </a:lnTo>
                      <a:lnTo>
                        <a:pt x="10" y="112"/>
                      </a:lnTo>
                      <a:lnTo>
                        <a:pt x="10" y="112"/>
                      </a:lnTo>
                      <a:lnTo>
                        <a:pt x="14" y="104"/>
                      </a:lnTo>
                      <a:lnTo>
                        <a:pt x="12" y="102"/>
                      </a:lnTo>
                      <a:lnTo>
                        <a:pt x="8" y="102"/>
                      </a:lnTo>
                      <a:lnTo>
                        <a:pt x="8" y="102"/>
                      </a:lnTo>
                      <a:lnTo>
                        <a:pt x="8" y="98"/>
                      </a:lnTo>
                      <a:lnTo>
                        <a:pt x="10" y="94"/>
                      </a:lnTo>
                      <a:lnTo>
                        <a:pt x="12" y="92"/>
                      </a:lnTo>
                      <a:lnTo>
                        <a:pt x="10" y="88"/>
                      </a:lnTo>
                      <a:lnTo>
                        <a:pt x="10" y="88"/>
                      </a:lnTo>
                      <a:lnTo>
                        <a:pt x="16" y="88"/>
                      </a:lnTo>
                      <a:lnTo>
                        <a:pt x="20" y="86"/>
                      </a:lnTo>
                      <a:lnTo>
                        <a:pt x="20" y="86"/>
                      </a:lnTo>
                      <a:lnTo>
                        <a:pt x="20" y="76"/>
                      </a:lnTo>
                      <a:lnTo>
                        <a:pt x="22" y="72"/>
                      </a:lnTo>
                      <a:lnTo>
                        <a:pt x="26" y="72"/>
                      </a:lnTo>
                      <a:lnTo>
                        <a:pt x="26" y="72"/>
                      </a:lnTo>
                      <a:lnTo>
                        <a:pt x="24" y="70"/>
                      </a:lnTo>
                      <a:lnTo>
                        <a:pt x="22" y="70"/>
                      </a:lnTo>
                      <a:lnTo>
                        <a:pt x="18" y="74"/>
                      </a:lnTo>
                      <a:lnTo>
                        <a:pt x="18" y="74"/>
                      </a:lnTo>
                      <a:lnTo>
                        <a:pt x="16" y="70"/>
                      </a:lnTo>
                      <a:lnTo>
                        <a:pt x="14" y="66"/>
                      </a:lnTo>
                      <a:lnTo>
                        <a:pt x="14" y="66"/>
                      </a:lnTo>
                      <a:lnTo>
                        <a:pt x="12" y="66"/>
                      </a:lnTo>
                      <a:lnTo>
                        <a:pt x="12" y="70"/>
                      </a:lnTo>
                      <a:lnTo>
                        <a:pt x="12" y="70"/>
                      </a:lnTo>
                      <a:lnTo>
                        <a:pt x="10" y="68"/>
                      </a:lnTo>
                      <a:lnTo>
                        <a:pt x="8" y="64"/>
                      </a:lnTo>
                      <a:lnTo>
                        <a:pt x="6" y="56"/>
                      </a:lnTo>
                      <a:lnTo>
                        <a:pt x="6" y="56"/>
                      </a:lnTo>
                      <a:lnTo>
                        <a:pt x="4" y="58"/>
                      </a:lnTo>
                      <a:lnTo>
                        <a:pt x="2" y="60"/>
                      </a:lnTo>
                      <a:lnTo>
                        <a:pt x="0" y="60"/>
                      </a:lnTo>
                      <a:lnTo>
                        <a:pt x="0" y="60"/>
                      </a:lnTo>
                      <a:lnTo>
                        <a:pt x="0" y="52"/>
                      </a:lnTo>
                      <a:lnTo>
                        <a:pt x="2" y="46"/>
                      </a:lnTo>
                      <a:lnTo>
                        <a:pt x="2" y="46"/>
                      </a:lnTo>
                      <a:lnTo>
                        <a:pt x="6" y="50"/>
                      </a:lnTo>
                      <a:lnTo>
                        <a:pt x="8" y="50"/>
                      </a:lnTo>
                      <a:lnTo>
                        <a:pt x="10" y="46"/>
                      </a:lnTo>
                      <a:lnTo>
                        <a:pt x="8" y="42"/>
                      </a:lnTo>
                      <a:lnTo>
                        <a:pt x="8" y="42"/>
                      </a:lnTo>
                      <a:lnTo>
                        <a:pt x="12" y="44"/>
                      </a:lnTo>
                      <a:lnTo>
                        <a:pt x="16" y="48"/>
                      </a:lnTo>
                      <a:lnTo>
                        <a:pt x="14" y="54"/>
                      </a:lnTo>
                      <a:lnTo>
                        <a:pt x="12" y="58"/>
                      </a:lnTo>
                      <a:lnTo>
                        <a:pt x="12" y="58"/>
                      </a:lnTo>
                      <a:lnTo>
                        <a:pt x="14" y="60"/>
                      </a:lnTo>
                      <a:lnTo>
                        <a:pt x="16" y="62"/>
                      </a:lnTo>
                      <a:lnTo>
                        <a:pt x="18" y="66"/>
                      </a:lnTo>
                      <a:lnTo>
                        <a:pt x="18" y="66"/>
                      </a:lnTo>
                      <a:lnTo>
                        <a:pt x="20" y="62"/>
                      </a:lnTo>
                      <a:lnTo>
                        <a:pt x="22" y="60"/>
                      </a:lnTo>
                      <a:lnTo>
                        <a:pt x="22" y="52"/>
                      </a:lnTo>
                      <a:lnTo>
                        <a:pt x="22" y="42"/>
                      </a:lnTo>
                      <a:lnTo>
                        <a:pt x="24" y="38"/>
                      </a:lnTo>
                      <a:lnTo>
                        <a:pt x="26" y="32"/>
                      </a:lnTo>
                      <a:lnTo>
                        <a:pt x="26" y="32"/>
                      </a:lnTo>
                      <a:lnTo>
                        <a:pt x="32" y="32"/>
                      </a:lnTo>
                      <a:lnTo>
                        <a:pt x="36" y="34"/>
                      </a:lnTo>
                      <a:lnTo>
                        <a:pt x="36" y="34"/>
                      </a:lnTo>
                      <a:lnTo>
                        <a:pt x="34" y="30"/>
                      </a:lnTo>
                      <a:lnTo>
                        <a:pt x="32" y="26"/>
                      </a:lnTo>
                      <a:lnTo>
                        <a:pt x="34" y="18"/>
                      </a:lnTo>
                      <a:lnTo>
                        <a:pt x="38" y="10"/>
                      </a:lnTo>
                      <a:lnTo>
                        <a:pt x="40" y="0"/>
                      </a:lnTo>
                      <a:lnTo>
                        <a:pt x="40" y="0"/>
                      </a:lnTo>
                      <a:lnTo>
                        <a:pt x="54" y="2"/>
                      </a:lnTo>
                      <a:lnTo>
                        <a:pt x="62" y="2"/>
                      </a:lnTo>
                      <a:lnTo>
                        <a:pt x="72" y="0"/>
                      </a:lnTo>
                      <a:lnTo>
                        <a:pt x="84" y="0"/>
                      </a:lnTo>
                      <a:lnTo>
                        <a:pt x="84" y="0"/>
                      </a:lnTo>
                      <a:lnTo>
                        <a:pt x="84" y="6"/>
                      </a:lnTo>
                      <a:lnTo>
                        <a:pt x="82" y="12"/>
                      </a:lnTo>
                      <a:lnTo>
                        <a:pt x="76" y="20"/>
                      </a:lnTo>
                      <a:lnTo>
                        <a:pt x="68" y="28"/>
                      </a:lnTo>
                      <a:lnTo>
                        <a:pt x="66" y="32"/>
                      </a:lnTo>
                      <a:lnTo>
                        <a:pt x="64" y="34"/>
                      </a:lnTo>
                      <a:lnTo>
                        <a:pt x="64" y="34"/>
                      </a:lnTo>
                      <a:lnTo>
                        <a:pt x="62" y="36"/>
                      </a:lnTo>
                      <a:lnTo>
                        <a:pt x="60" y="36"/>
                      </a:lnTo>
                      <a:lnTo>
                        <a:pt x="58" y="34"/>
                      </a:lnTo>
                      <a:lnTo>
                        <a:pt x="56" y="34"/>
                      </a:lnTo>
                      <a:lnTo>
                        <a:pt x="56" y="34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1301" name="Freeform 277"/>
                <p:cNvSpPr>
                  <a:spLocks/>
                </p:cNvSpPr>
                <p:nvPr userDrawn="1"/>
              </p:nvSpPr>
              <p:spPr bwMode="auto">
                <a:xfrm>
                  <a:off x="3522" y="458"/>
                  <a:ext cx="77" cy="65"/>
                </a:xfrm>
                <a:custGeom>
                  <a:avLst/>
                  <a:gdLst/>
                  <a:ahLst/>
                  <a:cxnLst>
                    <a:cxn ang="0">
                      <a:pos x="90" y="82"/>
                    </a:cxn>
                    <a:cxn ang="0">
                      <a:pos x="100" y="90"/>
                    </a:cxn>
                    <a:cxn ang="0">
                      <a:pos x="112" y="74"/>
                    </a:cxn>
                    <a:cxn ang="0">
                      <a:pos x="196" y="32"/>
                    </a:cxn>
                    <a:cxn ang="0">
                      <a:pos x="206" y="22"/>
                    </a:cxn>
                    <a:cxn ang="0">
                      <a:pos x="226" y="14"/>
                    </a:cxn>
                    <a:cxn ang="0">
                      <a:pos x="280" y="4"/>
                    </a:cxn>
                    <a:cxn ang="0">
                      <a:pos x="290" y="8"/>
                    </a:cxn>
                    <a:cxn ang="0">
                      <a:pos x="270" y="12"/>
                    </a:cxn>
                    <a:cxn ang="0">
                      <a:pos x="260" y="16"/>
                    </a:cxn>
                    <a:cxn ang="0">
                      <a:pos x="256" y="26"/>
                    </a:cxn>
                    <a:cxn ang="0">
                      <a:pos x="164" y="70"/>
                    </a:cxn>
                    <a:cxn ang="0">
                      <a:pos x="198" y="64"/>
                    </a:cxn>
                    <a:cxn ang="0">
                      <a:pos x="208" y="70"/>
                    </a:cxn>
                    <a:cxn ang="0">
                      <a:pos x="190" y="76"/>
                    </a:cxn>
                    <a:cxn ang="0">
                      <a:pos x="174" y="90"/>
                    </a:cxn>
                    <a:cxn ang="0">
                      <a:pos x="184" y="96"/>
                    </a:cxn>
                    <a:cxn ang="0">
                      <a:pos x="188" y="102"/>
                    </a:cxn>
                    <a:cxn ang="0">
                      <a:pos x="182" y="98"/>
                    </a:cxn>
                    <a:cxn ang="0">
                      <a:pos x="190" y="110"/>
                    </a:cxn>
                    <a:cxn ang="0">
                      <a:pos x="204" y="98"/>
                    </a:cxn>
                    <a:cxn ang="0">
                      <a:pos x="198" y="112"/>
                    </a:cxn>
                    <a:cxn ang="0">
                      <a:pos x="216" y="122"/>
                    </a:cxn>
                    <a:cxn ang="0">
                      <a:pos x="184" y="146"/>
                    </a:cxn>
                    <a:cxn ang="0">
                      <a:pos x="174" y="158"/>
                    </a:cxn>
                    <a:cxn ang="0">
                      <a:pos x="194" y="160"/>
                    </a:cxn>
                    <a:cxn ang="0">
                      <a:pos x="158" y="176"/>
                    </a:cxn>
                    <a:cxn ang="0">
                      <a:pos x="132" y="194"/>
                    </a:cxn>
                    <a:cxn ang="0">
                      <a:pos x="176" y="180"/>
                    </a:cxn>
                    <a:cxn ang="0">
                      <a:pos x="136" y="208"/>
                    </a:cxn>
                    <a:cxn ang="0">
                      <a:pos x="160" y="198"/>
                    </a:cxn>
                    <a:cxn ang="0">
                      <a:pos x="150" y="216"/>
                    </a:cxn>
                    <a:cxn ang="0">
                      <a:pos x="104" y="246"/>
                    </a:cxn>
                    <a:cxn ang="0">
                      <a:pos x="84" y="244"/>
                    </a:cxn>
                    <a:cxn ang="0">
                      <a:pos x="112" y="222"/>
                    </a:cxn>
                    <a:cxn ang="0">
                      <a:pos x="80" y="228"/>
                    </a:cxn>
                    <a:cxn ang="0">
                      <a:pos x="124" y="198"/>
                    </a:cxn>
                    <a:cxn ang="0">
                      <a:pos x="100" y="200"/>
                    </a:cxn>
                    <a:cxn ang="0">
                      <a:pos x="56" y="212"/>
                    </a:cxn>
                    <a:cxn ang="0">
                      <a:pos x="40" y="206"/>
                    </a:cxn>
                    <a:cxn ang="0">
                      <a:pos x="58" y="196"/>
                    </a:cxn>
                    <a:cxn ang="0">
                      <a:pos x="100" y="180"/>
                    </a:cxn>
                    <a:cxn ang="0">
                      <a:pos x="94" y="172"/>
                    </a:cxn>
                    <a:cxn ang="0">
                      <a:pos x="78" y="180"/>
                    </a:cxn>
                    <a:cxn ang="0">
                      <a:pos x="70" y="176"/>
                    </a:cxn>
                    <a:cxn ang="0">
                      <a:pos x="78" y="174"/>
                    </a:cxn>
                    <a:cxn ang="0">
                      <a:pos x="88" y="164"/>
                    </a:cxn>
                    <a:cxn ang="0">
                      <a:pos x="82" y="160"/>
                    </a:cxn>
                    <a:cxn ang="0">
                      <a:pos x="38" y="150"/>
                    </a:cxn>
                    <a:cxn ang="0">
                      <a:pos x="0" y="138"/>
                    </a:cxn>
                    <a:cxn ang="0">
                      <a:pos x="48" y="108"/>
                    </a:cxn>
                    <a:cxn ang="0">
                      <a:pos x="50" y="98"/>
                    </a:cxn>
                    <a:cxn ang="0">
                      <a:pos x="64" y="94"/>
                    </a:cxn>
                  </a:cxnLst>
                  <a:rect l="0" t="0" r="r" b="b"/>
                  <a:pathLst>
                    <a:path w="290" h="248">
                      <a:moveTo>
                        <a:pt x="62" y="98"/>
                      </a:moveTo>
                      <a:lnTo>
                        <a:pt x="62" y="98"/>
                      </a:lnTo>
                      <a:lnTo>
                        <a:pt x="66" y="96"/>
                      </a:lnTo>
                      <a:lnTo>
                        <a:pt x="70" y="94"/>
                      </a:lnTo>
                      <a:lnTo>
                        <a:pt x="80" y="88"/>
                      </a:lnTo>
                      <a:lnTo>
                        <a:pt x="90" y="82"/>
                      </a:lnTo>
                      <a:lnTo>
                        <a:pt x="96" y="80"/>
                      </a:lnTo>
                      <a:lnTo>
                        <a:pt x="102" y="78"/>
                      </a:lnTo>
                      <a:lnTo>
                        <a:pt x="102" y="78"/>
                      </a:lnTo>
                      <a:lnTo>
                        <a:pt x="100" y="84"/>
                      </a:lnTo>
                      <a:lnTo>
                        <a:pt x="100" y="90"/>
                      </a:lnTo>
                      <a:lnTo>
                        <a:pt x="100" y="90"/>
                      </a:lnTo>
                      <a:lnTo>
                        <a:pt x="104" y="84"/>
                      </a:lnTo>
                      <a:lnTo>
                        <a:pt x="108" y="80"/>
                      </a:lnTo>
                      <a:lnTo>
                        <a:pt x="114" y="80"/>
                      </a:lnTo>
                      <a:lnTo>
                        <a:pt x="114" y="80"/>
                      </a:lnTo>
                      <a:lnTo>
                        <a:pt x="112" y="78"/>
                      </a:lnTo>
                      <a:lnTo>
                        <a:pt x="112" y="74"/>
                      </a:lnTo>
                      <a:lnTo>
                        <a:pt x="112" y="74"/>
                      </a:lnTo>
                      <a:lnTo>
                        <a:pt x="138" y="60"/>
                      </a:lnTo>
                      <a:lnTo>
                        <a:pt x="168" y="44"/>
                      </a:lnTo>
                      <a:lnTo>
                        <a:pt x="168" y="44"/>
                      </a:lnTo>
                      <a:lnTo>
                        <a:pt x="188" y="34"/>
                      </a:lnTo>
                      <a:lnTo>
                        <a:pt x="196" y="32"/>
                      </a:lnTo>
                      <a:lnTo>
                        <a:pt x="204" y="30"/>
                      </a:lnTo>
                      <a:lnTo>
                        <a:pt x="204" y="30"/>
                      </a:lnTo>
                      <a:lnTo>
                        <a:pt x="204" y="30"/>
                      </a:lnTo>
                      <a:lnTo>
                        <a:pt x="204" y="28"/>
                      </a:lnTo>
                      <a:lnTo>
                        <a:pt x="204" y="24"/>
                      </a:lnTo>
                      <a:lnTo>
                        <a:pt x="206" y="22"/>
                      </a:lnTo>
                      <a:lnTo>
                        <a:pt x="206" y="22"/>
                      </a:lnTo>
                      <a:lnTo>
                        <a:pt x="212" y="24"/>
                      </a:lnTo>
                      <a:lnTo>
                        <a:pt x="218" y="24"/>
                      </a:lnTo>
                      <a:lnTo>
                        <a:pt x="224" y="20"/>
                      </a:lnTo>
                      <a:lnTo>
                        <a:pt x="226" y="14"/>
                      </a:lnTo>
                      <a:lnTo>
                        <a:pt x="226" y="14"/>
                      </a:lnTo>
                      <a:lnTo>
                        <a:pt x="240" y="10"/>
                      </a:lnTo>
                      <a:lnTo>
                        <a:pt x="256" y="6"/>
                      </a:lnTo>
                      <a:lnTo>
                        <a:pt x="284" y="0"/>
                      </a:lnTo>
                      <a:lnTo>
                        <a:pt x="284" y="0"/>
                      </a:lnTo>
                      <a:lnTo>
                        <a:pt x="284" y="2"/>
                      </a:lnTo>
                      <a:lnTo>
                        <a:pt x="280" y="4"/>
                      </a:lnTo>
                      <a:lnTo>
                        <a:pt x="278" y="6"/>
                      </a:lnTo>
                      <a:lnTo>
                        <a:pt x="278" y="10"/>
                      </a:lnTo>
                      <a:lnTo>
                        <a:pt x="278" y="10"/>
                      </a:lnTo>
                      <a:lnTo>
                        <a:pt x="284" y="6"/>
                      </a:lnTo>
                      <a:lnTo>
                        <a:pt x="286" y="6"/>
                      </a:lnTo>
                      <a:lnTo>
                        <a:pt x="290" y="8"/>
                      </a:lnTo>
                      <a:lnTo>
                        <a:pt x="290" y="8"/>
                      </a:lnTo>
                      <a:lnTo>
                        <a:pt x="286" y="12"/>
                      </a:lnTo>
                      <a:lnTo>
                        <a:pt x="282" y="14"/>
                      </a:lnTo>
                      <a:lnTo>
                        <a:pt x="270" y="16"/>
                      </a:lnTo>
                      <a:lnTo>
                        <a:pt x="270" y="16"/>
                      </a:lnTo>
                      <a:lnTo>
                        <a:pt x="270" y="12"/>
                      </a:lnTo>
                      <a:lnTo>
                        <a:pt x="266" y="10"/>
                      </a:lnTo>
                      <a:lnTo>
                        <a:pt x="266" y="10"/>
                      </a:lnTo>
                      <a:lnTo>
                        <a:pt x="264" y="12"/>
                      </a:lnTo>
                      <a:lnTo>
                        <a:pt x="264" y="14"/>
                      </a:lnTo>
                      <a:lnTo>
                        <a:pt x="262" y="16"/>
                      </a:lnTo>
                      <a:lnTo>
                        <a:pt x="260" y="16"/>
                      </a:lnTo>
                      <a:lnTo>
                        <a:pt x="260" y="16"/>
                      </a:lnTo>
                      <a:lnTo>
                        <a:pt x="260" y="18"/>
                      </a:lnTo>
                      <a:lnTo>
                        <a:pt x="262" y="18"/>
                      </a:lnTo>
                      <a:lnTo>
                        <a:pt x="266" y="18"/>
                      </a:lnTo>
                      <a:lnTo>
                        <a:pt x="266" y="18"/>
                      </a:lnTo>
                      <a:lnTo>
                        <a:pt x="256" y="26"/>
                      </a:lnTo>
                      <a:lnTo>
                        <a:pt x="244" y="32"/>
                      </a:lnTo>
                      <a:lnTo>
                        <a:pt x="218" y="44"/>
                      </a:lnTo>
                      <a:lnTo>
                        <a:pt x="190" y="56"/>
                      </a:lnTo>
                      <a:lnTo>
                        <a:pt x="178" y="64"/>
                      </a:lnTo>
                      <a:lnTo>
                        <a:pt x="164" y="70"/>
                      </a:lnTo>
                      <a:lnTo>
                        <a:pt x="164" y="70"/>
                      </a:lnTo>
                      <a:lnTo>
                        <a:pt x="172" y="70"/>
                      </a:lnTo>
                      <a:lnTo>
                        <a:pt x="182" y="66"/>
                      </a:lnTo>
                      <a:lnTo>
                        <a:pt x="190" y="64"/>
                      </a:lnTo>
                      <a:lnTo>
                        <a:pt x="202" y="60"/>
                      </a:lnTo>
                      <a:lnTo>
                        <a:pt x="202" y="60"/>
                      </a:lnTo>
                      <a:lnTo>
                        <a:pt x="198" y="64"/>
                      </a:lnTo>
                      <a:lnTo>
                        <a:pt x="198" y="68"/>
                      </a:lnTo>
                      <a:lnTo>
                        <a:pt x="200" y="70"/>
                      </a:lnTo>
                      <a:lnTo>
                        <a:pt x="202" y="74"/>
                      </a:lnTo>
                      <a:lnTo>
                        <a:pt x="202" y="74"/>
                      </a:lnTo>
                      <a:lnTo>
                        <a:pt x="206" y="74"/>
                      </a:lnTo>
                      <a:lnTo>
                        <a:pt x="208" y="70"/>
                      </a:lnTo>
                      <a:lnTo>
                        <a:pt x="208" y="70"/>
                      </a:lnTo>
                      <a:lnTo>
                        <a:pt x="208" y="72"/>
                      </a:lnTo>
                      <a:lnTo>
                        <a:pt x="208" y="74"/>
                      </a:lnTo>
                      <a:lnTo>
                        <a:pt x="204" y="76"/>
                      </a:lnTo>
                      <a:lnTo>
                        <a:pt x="190" y="76"/>
                      </a:lnTo>
                      <a:lnTo>
                        <a:pt x="190" y="76"/>
                      </a:lnTo>
                      <a:lnTo>
                        <a:pt x="180" y="84"/>
                      </a:lnTo>
                      <a:lnTo>
                        <a:pt x="174" y="88"/>
                      </a:lnTo>
                      <a:lnTo>
                        <a:pt x="166" y="90"/>
                      </a:lnTo>
                      <a:lnTo>
                        <a:pt x="166" y="90"/>
                      </a:lnTo>
                      <a:lnTo>
                        <a:pt x="170" y="90"/>
                      </a:lnTo>
                      <a:lnTo>
                        <a:pt x="174" y="90"/>
                      </a:lnTo>
                      <a:lnTo>
                        <a:pt x="178" y="92"/>
                      </a:lnTo>
                      <a:lnTo>
                        <a:pt x="178" y="94"/>
                      </a:lnTo>
                      <a:lnTo>
                        <a:pt x="176" y="96"/>
                      </a:lnTo>
                      <a:lnTo>
                        <a:pt x="176" y="96"/>
                      </a:lnTo>
                      <a:lnTo>
                        <a:pt x="182" y="96"/>
                      </a:lnTo>
                      <a:lnTo>
                        <a:pt x="184" y="96"/>
                      </a:lnTo>
                      <a:lnTo>
                        <a:pt x="192" y="98"/>
                      </a:lnTo>
                      <a:lnTo>
                        <a:pt x="192" y="98"/>
                      </a:lnTo>
                      <a:lnTo>
                        <a:pt x="190" y="100"/>
                      </a:lnTo>
                      <a:lnTo>
                        <a:pt x="190" y="102"/>
                      </a:lnTo>
                      <a:lnTo>
                        <a:pt x="190" y="102"/>
                      </a:lnTo>
                      <a:lnTo>
                        <a:pt x="188" y="102"/>
                      </a:lnTo>
                      <a:lnTo>
                        <a:pt x="188" y="104"/>
                      </a:lnTo>
                      <a:lnTo>
                        <a:pt x="188" y="104"/>
                      </a:lnTo>
                      <a:lnTo>
                        <a:pt x="184" y="100"/>
                      </a:lnTo>
                      <a:lnTo>
                        <a:pt x="186" y="98"/>
                      </a:lnTo>
                      <a:lnTo>
                        <a:pt x="186" y="98"/>
                      </a:lnTo>
                      <a:lnTo>
                        <a:pt x="182" y="98"/>
                      </a:lnTo>
                      <a:lnTo>
                        <a:pt x="182" y="100"/>
                      </a:lnTo>
                      <a:lnTo>
                        <a:pt x="180" y="104"/>
                      </a:lnTo>
                      <a:lnTo>
                        <a:pt x="178" y="106"/>
                      </a:lnTo>
                      <a:lnTo>
                        <a:pt x="178" y="106"/>
                      </a:lnTo>
                      <a:lnTo>
                        <a:pt x="184" y="108"/>
                      </a:lnTo>
                      <a:lnTo>
                        <a:pt x="190" y="110"/>
                      </a:lnTo>
                      <a:lnTo>
                        <a:pt x="190" y="110"/>
                      </a:lnTo>
                      <a:lnTo>
                        <a:pt x="194" y="108"/>
                      </a:lnTo>
                      <a:lnTo>
                        <a:pt x="198" y="106"/>
                      </a:lnTo>
                      <a:lnTo>
                        <a:pt x="202" y="98"/>
                      </a:lnTo>
                      <a:lnTo>
                        <a:pt x="202" y="98"/>
                      </a:lnTo>
                      <a:lnTo>
                        <a:pt x="204" y="98"/>
                      </a:lnTo>
                      <a:lnTo>
                        <a:pt x="208" y="100"/>
                      </a:lnTo>
                      <a:lnTo>
                        <a:pt x="208" y="100"/>
                      </a:lnTo>
                      <a:lnTo>
                        <a:pt x="204" y="106"/>
                      </a:lnTo>
                      <a:lnTo>
                        <a:pt x="202" y="110"/>
                      </a:lnTo>
                      <a:lnTo>
                        <a:pt x="198" y="112"/>
                      </a:lnTo>
                      <a:lnTo>
                        <a:pt x="198" y="112"/>
                      </a:lnTo>
                      <a:lnTo>
                        <a:pt x="202" y="110"/>
                      </a:lnTo>
                      <a:lnTo>
                        <a:pt x="206" y="110"/>
                      </a:lnTo>
                      <a:lnTo>
                        <a:pt x="214" y="108"/>
                      </a:lnTo>
                      <a:lnTo>
                        <a:pt x="214" y="108"/>
                      </a:lnTo>
                      <a:lnTo>
                        <a:pt x="216" y="118"/>
                      </a:lnTo>
                      <a:lnTo>
                        <a:pt x="216" y="122"/>
                      </a:lnTo>
                      <a:lnTo>
                        <a:pt x="218" y="126"/>
                      </a:lnTo>
                      <a:lnTo>
                        <a:pt x="218" y="126"/>
                      </a:lnTo>
                      <a:lnTo>
                        <a:pt x="208" y="130"/>
                      </a:lnTo>
                      <a:lnTo>
                        <a:pt x="198" y="134"/>
                      </a:lnTo>
                      <a:lnTo>
                        <a:pt x="188" y="140"/>
                      </a:lnTo>
                      <a:lnTo>
                        <a:pt x="184" y="146"/>
                      </a:lnTo>
                      <a:lnTo>
                        <a:pt x="182" y="152"/>
                      </a:lnTo>
                      <a:lnTo>
                        <a:pt x="182" y="152"/>
                      </a:lnTo>
                      <a:lnTo>
                        <a:pt x="174" y="152"/>
                      </a:lnTo>
                      <a:lnTo>
                        <a:pt x="174" y="152"/>
                      </a:lnTo>
                      <a:lnTo>
                        <a:pt x="174" y="158"/>
                      </a:lnTo>
                      <a:lnTo>
                        <a:pt x="174" y="158"/>
                      </a:lnTo>
                      <a:lnTo>
                        <a:pt x="180" y="156"/>
                      </a:lnTo>
                      <a:lnTo>
                        <a:pt x="186" y="156"/>
                      </a:lnTo>
                      <a:lnTo>
                        <a:pt x="190" y="158"/>
                      </a:lnTo>
                      <a:lnTo>
                        <a:pt x="196" y="156"/>
                      </a:lnTo>
                      <a:lnTo>
                        <a:pt x="196" y="156"/>
                      </a:lnTo>
                      <a:lnTo>
                        <a:pt x="194" y="160"/>
                      </a:lnTo>
                      <a:lnTo>
                        <a:pt x="192" y="164"/>
                      </a:lnTo>
                      <a:lnTo>
                        <a:pt x="182" y="168"/>
                      </a:lnTo>
                      <a:lnTo>
                        <a:pt x="172" y="170"/>
                      </a:lnTo>
                      <a:lnTo>
                        <a:pt x="164" y="170"/>
                      </a:lnTo>
                      <a:lnTo>
                        <a:pt x="164" y="170"/>
                      </a:lnTo>
                      <a:lnTo>
                        <a:pt x="158" y="176"/>
                      </a:lnTo>
                      <a:lnTo>
                        <a:pt x="152" y="180"/>
                      </a:lnTo>
                      <a:lnTo>
                        <a:pt x="144" y="184"/>
                      </a:lnTo>
                      <a:lnTo>
                        <a:pt x="136" y="188"/>
                      </a:lnTo>
                      <a:lnTo>
                        <a:pt x="136" y="188"/>
                      </a:lnTo>
                      <a:lnTo>
                        <a:pt x="134" y="190"/>
                      </a:lnTo>
                      <a:lnTo>
                        <a:pt x="132" y="194"/>
                      </a:lnTo>
                      <a:lnTo>
                        <a:pt x="130" y="198"/>
                      </a:lnTo>
                      <a:lnTo>
                        <a:pt x="128" y="202"/>
                      </a:lnTo>
                      <a:lnTo>
                        <a:pt x="128" y="202"/>
                      </a:lnTo>
                      <a:lnTo>
                        <a:pt x="152" y="188"/>
                      </a:lnTo>
                      <a:lnTo>
                        <a:pt x="164" y="182"/>
                      </a:lnTo>
                      <a:lnTo>
                        <a:pt x="176" y="180"/>
                      </a:lnTo>
                      <a:lnTo>
                        <a:pt x="176" y="180"/>
                      </a:lnTo>
                      <a:lnTo>
                        <a:pt x="166" y="188"/>
                      </a:lnTo>
                      <a:lnTo>
                        <a:pt x="156" y="194"/>
                      </a:lnTo>
                      <a:lnTo>
                        <a:pt x="146" y="200"/>
                      </a:lnTo>
                      <a:lnTo>
                        <a:pt x="136" y="208"/>
                      </a:lnTo>
                      <a:lnTo>
                        <a:pt x="136" y="208"/>
                      </a:lnTo>
                      <a:lnTo>
                        <a:pt x="140" y="210"/>
                      </a:lnTo>
                      <a:lnTo>
                        <a:pt x="144" y="210"/>
                      </a:lnTo>
                      <a:lnTo>
                        <a:pt x="150" y="208"/>
                      </a:lnTo>
                      <a:lnTo>
                        <a:pt x="156" y="202"/>
                      </a:lnTo>
                      <a:lnTo>
                        <a:pt x="160" y="198"/>
                      </a:lnTo>
                      <a:lnTo>
                        <a:pt x="160" y="198"/>
                      </a:lnTo>
                      <a:lnTo>
                        <a:pt x="162" y="200"/>
                      </a:lnTo>
                      <a:lnTo>
                        <a:pt x="162" y="202"/>
                      </a:lnTo>
                      <a:lnTo>
                        <a:pt x="158" y="206"/>
                      </a:lnTo>
                      <a:lnTo>
                        <a:pt x="152" y="210"/>
                      </a:lnTo>
                      <a:lnTo>
                        <a:pt x="150" y="214"/>
                      </a:lnTo>
                      <a:lnTo>
                        <a:pt x="150" y="216"/>
                      </a:lnTo>
                      <a:lnTo>
                        <a:pt x="150" y="216"/>
                      </a:lnTo>
                      <a:lnTo>
                        <a:pt x="142" y="218"/>
                      </a:lnTo>
                      <a:lnTo>
                        <a:pt x="136" y="222"/>
                      </a:lnTo>
                      <a:lnTo>
                        <a:pt x="122" y="232"/>
                      </a:lnTo>
                      <a:lnTo>
                        <a:pt x="110" y="242"/>
                      </a:lnTo>
                      <a:lnTo>
                        <a:pt x="104" y="246"/>
                      </a:lnTo>
                      <a:lnTo>
                        <a:pt x="98" y="248"/>
                      </a:lnTo>
                      <a:lnTo>
                        <a:pt x="98" y="248"/>
                      </a:lnTo>
                      <a:lnTo>
                        <a:pt x="94" y="246"/>
                      </a:lnTo>
                      <a:lnTo>
                        <a:pt x="92" y="244"/>
                      </a:lnTo>
                      <a:lnTo>
                        <a:pt x="88" y="242"/>
                      </a:lnTo>
                      <a:lnTo>
                        <a:pt x="84" y="244"/>
                      </a:lnTo>
                      <a:lnTo>
                        <a:pt x="84" y="244"/>
                      </a:lnTo>
                      <a:lnTo>
                        <a:pt x="90" y="236"/>
                      </a:lnTo>
                      <a:lnTo>
                        <a:pt x="96" y="230"/>
                      </a:lnTo>
                      <a:lnTo>
                        <a:pt x="102" y="226"/>
                      </a:lnTo>
                      <a:lnTo>
                        <a:pt x="112" y="222"/>
                      </a:lnTo>
                      <a:lnTo>
                        <a:pt x="112" y="222"/>
                      </a:lnTo>
                      <a:lnTo>
                        <a:pt x="108" y="220"/>
                      </a:lnTo>
                      <a:lnTo>
                        <a:pt x="104" y="222"/>
                      </a:lnTo>
                      <a:lnTo>
                        <a:pt x="98" y="224"/>
                      </a:lnTo>
                      <a:lnTo>
                        <a:pt x="90" y="228"/>
                      </a:lnTo>
                      <a:lnTo>
                        <a:pt x="86" y="228"/>
                      </a:lnTo>
                      <a:lnTo>
                        <a:pt x="80" y="228"/>
                      </a:lnTo>
                      <a:lnTo>
                        <a:pt x="80" y="228"/>
                      </a:lnTo>
                      <a:lnTo>
                        <a:pt x="86" y="222"/>
                      </a:lnTo>
                      <a:lnTo>
                        <a:pt x="94" y="216"/>
                      </a:lnTo>
                      <a:lnTo>
                        <a:pt x="108" y="208"/>
                      </a:lnTo>
                      <a:lnTo>
                        <a:pt x="116" y="202"/>
                      </a:lnTo>
                      <a:lnTo>
                        <a:pt x="124" y="198"/>
                      </a:lnTo>
                      <a:lnTo>
                        <a:pt x="128" y="190"/>
                      </a:lnTo>
                      <a:lnTo>
                        <a:pt x="132" y="182"/>
                      </a:lnTo>
                      <a:lnTo>
                        <a:pt x="132" y="182"/>
                      </a:lnTo>
                      <a:lnTo>
                        <a:pt x="114" y="190"/>
                      </a:lnTo>
                      <a:lnTo>
                        <a:pt x="100" y="200"/>
                      </a:lnTo>
                      <a:lnTo>
                        <a:pt x="100" y="200"/>
                      </a:lnTo>
                      <a:lnTo>
                        <a:pt x="92" y="196"/>
                      </a:lnTo>
                      <a:lnTo>
                        <a:pt x="86" y="196"/>
                      </a:lnTo>
                      <a:lnTo>
                        <a:pt x="80" y="198"/>
                      </a:lnTo>
                      <a:lnTo>
                        <a:pt x="74" y="202"/>
                      </a:lnTo>
                      <a:lnTo>
                        <a:pt x="64" y="208"/>
                      </a:lnTo>
                      <a:lnTo>
                        <a:pt x="56" y="212"/>
                      </a:lnTo>
                      <a:lnTo>
                        <a:pt x="50" y="212"/>
                      </a:lnTo>
                      <a:lnTo>
                        <a:pt x="50" y="212"/>
                      </a:lnTo>
                      <a:lnTo>
                        <a:pt x="52" y="208"/>
                      </a:lnTo>
                      <a:lnTo>
                        <a:pt x="48" y="208"/>
                      </a:lnTo>
                      <a:lnTo>
                        <a:pt x="44" y="208"/>
                      </a:lnTo>
                      <a:lnTo>
                        <a:pt x="40" y="206"/>
                      </a:lnTo>
                      <a:lnTo>
                        <a:pt x="40" y="206"/>
                      </a:lnTo>
                      <a:lnTo>
                        <a:pt x="42" y="202"/>
                      </a:lnTo>
                      <a:lnTo>
                        <a:pt x="44" y="200"/>
                      </a:lnTo>
                      <a:lnTo>
                        <a:pt x="52" y="196"/>
                      </a:lnTo>
                      <a:lnTo>
                        <a:pt x="52" y="196"/>
                      </a:lnTo>
                      <a:lnTo>
                        <a:pt x="58" y="196"/>
                      </a:lnTo>
                      <a:lnTo>
                        <a:pt x="64" y="196"/>
                      </a:lnTo>
                      <a:lnTo>
                        <a:pt x="78" y="192"/>
                      </a:lnTo>
                      <a:lnTo>
                        <a:pt x="92" y="186"/>
                      </a:lnTo>
                      <a:lnTo>
                        <a:pt x="104" y="184"/>
                      </a:lnTo>
                      <a:lnTo>
                        <a:pt x="104" y="184"/>
                      </a:lnTo>
                      <a:lnTo>
                        <a:pt x="100" y="180"/>
                      </a:lnTo>
                      <a:lnTo>
                        <a:pt x="98" y="182"/>
                      </a:lnTo>
                      <a:lnTo>
                        <a:pt x="96" y="184"/>
                      </a:lnTo>
                      <a:lnTo>
                        <a:pt x="96" y="184"/>
                      </a:lnTo>
                      <a:lnTo>
                        <a:pt x="94" y="180"/>
                      </a:lnTo>
                      <a:lnTo>
                        <a:pt x="94" y="172"/>
                      </a:lnTo>
                      <a:lnTo>
                        <a:pt x="94" y="172"/>
                      </a:lnTo>
                      <a:lnTo>
                        <a:pt x="90" y="176"/>
                      </a:lnTo>
                      <a:lnTo>
                        <a:pt x="88" y="180"/>
                      </a:lnTo>
                      <a:lnTo>
                        <a:pt x="84" y="184"/>
                      </a:lnTo>
                      <a:lnTo>
                        <a:pt x="76" y="184"/>
                      </a:lnTo>
                      <a:lnTo>
                        <a:pt x="76" y="184"/>
                      </a:lnTo>
                      <a:lnTo>
                        <a:pt x="78" y="180"/>
                      </a:lnTo>
                      <a:lnTo>
                        <a:pt x="78" y="180"/>
                      </a:lnTo>
                      <a:lnTo>
                        <a:pt x="74" y="180"/>
                      </a:lnTo>
                      <a:lnTo>
                        <a:pt x="68" y="180"/>
                      </a:lnTo>
                      <a:lnTo>
                        <a:pt x="68" y="180"/>
                      </a:lnTo>
                      <a:lnTo>
                        <a:pt x="70" y="178"/>
                      </a:lnTo>
                      <a:lnTo>
                        <a:pt x="70" y="176"/>
                      </a:lnTo>
                      <a:lnTo>
                        <a:pt x="68" y="176"/>
                      </a:lnTo>
                      <a:lnTo>
                        <a:pt x="68" y="178"/>
                      </a:lnTo>
                      <a:lnTo>
                        <a:pt x="68" y="178"/>
                      </a:lnTo>
                      <a:lnTo>
                        <a:pt x="66" y="174"/>
                      </a:lnTo>
                      <a:lnTo>
                        <a:pt x="68" y="174"/>
                      </a:lnTo>
                      <a:lnTo>
                        <a:pt x="78" y="174"/>
                      </a:lnTo>
                      <a:lnTo>
                        <a:pt x="78" y="174"/>
                      </a:lnTo>
                      <a:lnTo>
                        <a:pt x="80" y="172"/>
                      </a:lnTo>
                      <a:lnTo>
                        <a:pt x="82" y="170"/>
                      </a:lnTo>
                      <a:lnTo>
                        <a:pt x="86" y="168"/>
                      </a:lnTo>
                      <a:lnTo>
                        <a:pt x="88" y="164"/>
                      </a:lnTo>
                      <a:lnTo>
                        <a:pt x="88" y="164"/>
                      </a:lnTo>
                      <a:lnTo>
                        <a:pt x="88" y="164"/>
                      </a:lnTo>
                      <a:lnTo>
                        <a:pt x="86" y="164"/>
                      </a:lnTo>
                      <a:lnTo>
                        <a:pt x="82" y="164"/>
                      </a:lnTo>
                      <a:lnTo>
                        <a:pt x="80" y="164"/>
                      </a:lnTo>
                      <a:lnTo>
                        <a:pt x="82" y="160"/>
                      </a:lnTo>
                      <a:lnTo>
                        <a:pt x="82" y="160"/>
                      </a:lnTo>
                      <a:lnTo>
                        <a:pt x="72" y="168"/>
                      </a:lnTo>
                      <a:lnTo>
                        <a:pt x="72" y="168"/>
                      </a:lnTo>
                      <a:lnTo>
                        <a:pt x="62" y="166"/>
                      </a:lnTo>
                      <a:lnTo>
                        <a:pt x="50" y="160"/>
                      </a:lnTo>
                      <a:lnTo>
                        <a:pt x="42" y="154"/>
                      </a:lnTo>
                      <a:lnTo>
                        <a:pt x="38" y="150"/>
                      </a:lnTo>
                      <a:lnTo>
                        <a:pt x="36" y="144"/>
                      </a:lnTo>
                      <a:lnTo>
                        <a:pt x="36" y="144"/>
                      </a:lnTo>
                      <a:lnTo>
                        <a:pt x="26" y="142"/>
                      </a:lnTo>
                      <a:lnTo>
                        <a:pt x="18" y="140"/>
                      </a:lnTo>
                      <a:lnTo>
                        <a:pt x="10" y="138"/>
                      </a:lnTo>
                      <a:lnTo>
                        <a:pt x="0" y="138"/>
                      </a:lnTo>
                      <a:lnTo>
                        <a:pt x="0" y="138"/>
                      </a:lnTo>
                      <a:lnTo>
                        <a:pt x="4" y="130"/>
                      </a:lnTo>
                      <a:lnTo>
                        <a:pt x="10" y="122"/>
                      </a:lnTo>
                      <a:lnTo>
                        <a:pt x="18" y="118"/>
                      </a:lnTo>
                      <a:lnTo>
                        <a:pt x="28" y="114"/>
                      </a:lnTo>
                      <a:lnTo>
                        <a:pt x="48" y="108"/>
                      </a:lnTo>
                      <a:lnTo>
                        <a:pt x="68" y="106"/>
                      </a:lnTo>
                      <a:lnTo>
                        <a:pt x="68" y="106"/>
                      </a:lnTo>
                      <a:lnTo>
                        <a:pt x="64" y="102"/>
                      </a:lnTo>
                      <a:lnTo>
                        <a:pt x="60" y="98"/>
                      </a:lnTo>
                      <a:lnTo>
                        <a:pt x="54" y="96"/>
                      </a:lnTo>
                      <a:lnTo>
                        <a:pt x="50" y="98"/>
                      </a:lnTo>
                      <a:lnTo>
                        <a:pt x="50" y="98"/>
                      </a:lnTo>
                      <a:lnTo>
                        <a:pt x="48" y="96"/>
                      </a:lnTo>
                      <a:lnTo>
                        <a:pt x="48" y="94"/>
                      </a:lnTo>
                      <a:lnTo>
                        <a:pt x="52" y="92"/>
                      </a:lnTo>
                      <a:lnTo>
                        <a:pt x="58" y="92"/>
                      </a:lnTo>
                      <a:lnTo>
                        <a:pt x="64" y="94"/>
                      </a:lnTo>
                      <a:lnTo>
                        <a:pt x="64" y="94"/>
                      </a:lnTo>
                      <a:lnTo>
                        <a:pt x="62" y="96"/>
                      </a:lnTo>
                      <a:lnTo>
                        <a:pt x="62" y="98"/>
                      </a:lnTo>
                      <a:lnTo>
                        <a:pt x="62" y="98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1302" name="Freeform 278"/>
                <p:cNvSpPr>
                  <a:spLocks/>
                </p:cNvSpPr>
                <p:nvPr userDrawn="1"/>
              </p:nvSpPr>
              <p:spPr bwMode="auto">
                <a:xfrm>
                  <a:off x="3550" y="508"/>
                  <a:ext cx="3" cy="3"/>
                </a:xfrm>
                <a:custGeom>
                  <a:avLst/>
                  <a:gdLst/>
                  <a:ahLst/>
                  <a:cxnLst>
                    <a:cxn ang="0">
                      <a:pos x="14" y="0"/>
                    </a:cxn>
                    <a:cxn ang="0">
                      <a:pos x="14" y="0"/>
                    </a:cxn>
                    <a:cxn ang="0">
                      <a:pos x="14" y="2"/>
                    </a:cxn>
                    <a:cxn ang="0">
                      <a:pos x="10" y="4"/>
                    </a:cxn>
                    <a:cxn ang="0">
                      <a:pos x="0" y="10"/>
                    </a:cxn>
                    <a:cxn ang="0">
                      <a:pos x="0" y="10"/>
                    </a:cxn>
                    <a:cxn ang="0">
                      <a:pos x="2" y="6"/>
                    </a:cxn>
                    <a:cxn ang="0">
                      <a:pos x="6" y="4"/>
                    </a:cxn>
                    <a:cxn ang="0">
                      <a:pos x="12" y="2"/>
                    </a:cxn>
                    <a:cxn ang="0">
                      <a:pos x="14" y="0"/>
                    </a:cxn>
                    <a:cxn ang="0">
                      <a:pos x="14" y="0"/>
                    </a:cxn>
                  </a:cxnLst>
                  <a:rect l="0" t="0" r="r" b="b"/>
                  <a:pathLst>
                    <a:path w="14" h="10">
                      <a:moveTo>
                        <a:pt x="14" y="0"/>
                      </a:moveTo>
                      <a:lnTo>
                        <a:pt x="14" y="0"/>
                      </a:lnTo>
                      <a:lnTo>
                        <a:pt x="14" y="2"/>
                      </a:lnTo>
                      <a:lnTo>
                        <a:pt x="10" y="4"/>
                      </a:lnTo>
                      <a:lnTo>
                        <a:pt x="0" y="10"/>
                      </a:lnTo>
                      <a:lnTo>
                        <a:pt x="0" y="10"/>
                      </a:lnTo>
                      <a:lnTo>
                        <a:pt x="2" y="6"/>
                      </a:lnTo>
                      <a:lnTo>
                        <a:pt x="6" y="4"/>
                      </a:lnTo>
                      <a:lnTo>
                        <a:pt x="12" y="2"/>
                      </a:lnTo>
                      <a:lnTo>
                        <a:pt x="14" y="0"/>
                      </a:lnTo>
                      <a:lnTo>
                        <a:pt x="14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1303" name="Freeform 279"/>
                <p:cNvSpPr>
                  <a:spLocks/>
                </p:cNvSpPr>
                <p:nvPr userDrawn="1"/>
              </p:nvSpPr>
              <p:spPr bwMode="auto">
                <a:xfrm>
                  <a:off x="3950" y="474"/>
                  <a:ext cx="6" cy="7"/>
                </a:xfrm>
                <a:custGeom>
                  <a:avLst/>
                  <a:gdLst/>
                  <a:ahLst/>
                  <a:cxnLst>
                    <a:cxn ang="0">
                      <a:pos x="22" y="0"/>
                    </a:cxn>
                    <a:cxn ang="0">
                      <a:pos x="22" y="0"/>
                    </a:cxn>
                    <a:cxn ang="0">
                      <a:pos x="16" y="6"/>
                    </a:cxn>
                    <a:cxn ang="0">
                      <a:pos x="14" y="14"/>
                    </a:cxn>
                    <a:cxn ang="0">
                      <a:pos x="8" y="22"/>
                    </a:cxn>
                    <a:cxn ang="0">
                      <a:pos x="2" y="28"/>
                    </a:cxn>
                    <a:cxn ang="0">
                      <a:pos x="2" y="28"/>
                    </a:cxn>
                    <a:cxn ang="0">
                      <a:pos x="4" y="24"/>
                    </a:cxn>
                    <a:cxn ang="0">
                      <a:pos x="2" y="20"/>
                    </a:cxn>
                    <a:cxn ang="0">
                      <a:pos x="2" y="18"/>
                    </a:cxn>
                    <a:cxn ang="0">
                      <a:pos x="0" y="22"/>
                    </a:cxn>
                    <a:cxn ang="0">
                      <a:pos x="0" y="22"/>
                    </a:cxn>
                    <a:cxn ang="0">
                      <a:pos x="0" y="18"/>
                    </a:cxn>
                    <a:cxn ang="0">
                      <a:pos x="2" y="16"/>
                    </a:cxn>
                    <a:cxn ang="0">
                      <a:pos x="6" y="8"/>
                    </a:cxn>
                    <a:cxn ang="0">
                      <a:pos x="22" y="0"/>
                    </a:cxn>
                    <a:cxn ang="0">
                      <a:pos x="22" y="0"/>
                    </a:cxn>
                  </a:cxnLst>
                  <a:rect l="0" t="0" r="r" b="b"/>
                  <a:pathLst>
                    <a:path w="22" h="28">
                      <a:moveTo>
                        <a:pt x="22" y="0"/>
                      </a:moveTo>
                      <a:lnTo>
                        <a:pt x="22" y="0"/>
                      </a:lnTo>
                      <a:lnTo>
                        <a:pt x="16" y="6"/>
                      </a:lnTo>
                      <a:lnTo>
                        <a:pt x="14" y="14"/>
                      </a:lnTo>
                      <a:lnTo>
                        <a:pt x="8" y="22"/>
                      </a:lnTo>
                      <a:lnTo>
                        <a:pt x="2" y="28"/>
                      </a:lnTo>
                      <a:lnTo>
                        <a:pt x="2" y="28"/>
                      </a:lnTo>
                      <a:lnTo>
                        <a:pt x="4" y="24"/>
                      </a:lnTo>
                      <a:lnTo>
                        <a:pt x="2" y="20"/>
                      </a:lnTo>
                      <a:lnTo>
                        <a:pt x="2" y="18"/>
                      </a:lnTo>
                      <a:lnTo>
                        <a:pt x="0" y="22"/>
                      </a:lnTo>
                      <a:lnTo>
                        <a:pt x="0" y="22"/>
                      </a:lnTo>
                      <a:lnTo>
                        <a:pt x="0" y="18"/>
                      </a:lnTo>
                      <a:lnTo>
                        <a:pt x="2" y="16"/>
                      </a:lnTo>
                      <a:lnTo>
                        <a:pt x="6" y="8"/>
                      </a:lnTo>
                      <a:lnTo>
                        <a:pt x="22" y="0"/>
                      </a:lnTo>
                      <a:lnTo>
                        <a:pt x="2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1304" name="Freeform 280"/>
                <p:cNvSpPr>
                  <a:spLocks noEditPoints="1"/>
                </p:cNvSpPr>
                <p:nvPr userDrawn="1"/>
              </p:nvSpPr>
              <p:spPr bwMode="auto">
                <a:xfrm>
                  <a:off x="3915" y="484"/>
                  <a:ext cx="42" cy="53"/>
                </a:xfrm>
                <a:custGeom>
                  <a:avLst/>
                  <a:gdLst/>
                  <a:ahLst/>
                  <a:cxnLst>
                    <a:cxn ang="0">
                      <a:pos x="140" y="16"/>
                    </a:cxn>
                    <a:cxn ang="0">
                      <a:pos x="146" y="36"/>
                    </a:cxn>
                    <a:cxn ang="0">
                      <a:pos x="156" y="46"/>
                    </a:cxn>
                    <a:cxn ang="0">
                      <a:pos x="146" y="58"/>
                    </a:cxn>
                    <a:cxn ang="0">
                      <a:pos x="140" y="70"/>
                    </a:cxn>
                    <a:cxn ang="0">
                      <a:pos x="134" y="66"/>
                    </a:cxn>
                    <a:cxn ang="0">
                      <a:pos x="132" y="92"/>
                    </a:cxn>
                    <a:cxn ang="0">
                      <a:pos x="126" y="150"/>
                    </a:cxn>
                    <a:cxn ang="0">
                      <a:pos x="124" y="164"/>
                    </a:cxn>
                    <a:cxn ang="0">
                      <a:pos x="90" y="172"/>
                    </a:cxn>
                    <a:cxn ang="0">
                      <a:pos x="66" y="184"/>
                    </a:cxn>
                    <a:cxn ang="0">
                      <a:pos x="64" y="180"/>
                    </a:cxn>
                    <a:cxn ang="0">
                      <a:pos x="58" y="188"/>
                    </a:cxn>
                    <a:cxn ang="0">
                      <a:pos x="44" y="196"/>
                    </a:cxn>
                    <a:cxn ang="0">
                      <a:pos x="32" y="202"/>
                    </a:cxn>
                    <a:cxn ang="0">
                      <a:pos x="18" y="200"/>
                    </a:cxn>
                    <a:cxn ang="0">
                      <a:pos x="26" y="188"/>
                    </a:cxn>
                    <a:cxn ang="0">
                      <a:pos x="6" y="194"/>
                    </a:cxn>
                    <a:cxn ang="0">
                      <a:pos x="12" y="186"/>
                    </a:cxn>
                    <a:cxn ang="0">
                      <a:pos x="2" y="184"/>
                    </a:cxn>
                    <a:cxn ang="0">
                      <a:pos x="8" y="168"/>
                    </a:cxn>
                    <a:cxn ang="0">
                      <a:pos x="10" y="164"/>
                    </a:cxn>
                    <a:cxn ang="0">
                      <a:pos x="4" y="158"/>
                    </a:cxn>
                    <a:cxn ang="0">
                      <a:pos x="18" y="158"/>
                    </a:cxn>
                    <a:cxn ang="0">
                      <a:pos x="22" y="154"/>
                    </a:cxn>
                    <a:cxn ang="0">
                      <a:pos x="20" y="146"/>
                    </a:cxn>
                    <a:cxn ang="0">
                      <a:pos x="32" y="142"/>
                    </a:cxn>
                    <a:cxn ang="0">
                      <a:pos x="32" y="138"/>
                    </a:cxn>
                    <a:cxn ang="0">
                      <a:pos x="40" y="120"/>
                    </a:cxn>
                    <a:cxn ang="0">
                      <a:pos x="52" y="112"/>
                    </a:cxn>
                    <a:cxn ang="0">
                      <a:pos x="50" y="104"/>
                    </a:cxn>
                    <a:cxn ang="0">
                      <a:pos x="36" y="106"/>
                    </a:cxn>
                    <a:cxn ang="0">
                      <a:pos x="34" y="100"/>
                    </a:cxn>
                    <a:cxn ang="0">
                      <a:pos x="28" y="104"/>
                    </a:cxn>
                    <a:cxn ang="0">
                      <a:pos x="20" y="98"/>
                    </a:cxn>
                    <a:cxn ang="0">
                      <a:pos x="26" y="86"/>
                    </a:cxn>
                    <a:cxn ang="0">
                      <a:pos x="30" y="82"/>
                    </a:cxn>
                    <a:cxn ang="0">
                      <a:pos x="40" y="68"/>
                    </a:cxn>
                    <a:cxn ang="0">
                      <a:pos x="32" y="74"/>
                    </a:cxn>
                    <a:cxn ang="0">
                      <a:pos x="22" y="62"/>
                    </a:cxn>
                    <a:cxn ang="0">
                      <a:pos x="30" y="64"/>
                    </a:cxn>
                    <a:cxn ang="0">
                      <a:pos x="34" y="50"/>
                    </a:cxn>
                    <a:cxn ang="0">
                      <a:pos x="52" y="58"/>
                    </a:cxn>
                    <a:cxn ang="0">
                      <a:pos x="70" y="54"/>
                    </a:cxn>
                    <a:cxn ang="0">
                      <a:pos x="72" y="46"/>
                    </a:cxn>
                    <a:cxn ang="0">
                      <a:pos x="74" y="36"/>
                    </a:cxn>
                    <a:cxn ang="0">
                      <a:pos x="68" y="30"/>
                    </a:cxn>
                    <a:cxn ang="0">
                      <a:pos x="78" y="22"/>
                    </a:cxn>
                    <a:cxn ang="0">
                      <a:pos x="76" y="14"/>
                    </a:cxn>
                    <a:cxn ang="0">
                      <a:pos x="100" y="8"/>
                    </a:cxn>
                    <a:cxn ang="0">
                      <a:pos x="102" y="2"/>
                    </a:cxn>
                    <a:cxn ang="0">
                      <a:pos x="114" y="4"/>
                    </a:cxn>
                    <a:cxn ang="0">
                      <a:pos x="112" y="16"/>
                    </a:cxn>
                    <a:cxn ang="0">
                      <a:pos x="118" y="8"/>
                    </a:cxn>
                    <a:cxn ang="0">
                      <a:pos x="110" y="14"/>
                    </a:cxn>
                  </a:cxnLst>
                  <a:rect l="0" t="0" r="r" b="b"/>
                  <a:pathLst>
                    <a:path w="156" h="202">
                      <a:moveTo>
                        <a:pt x="142" y="10"/>
                      </a:moveTo>
                      <a:lnTo>
                        <a:pt x="142" y="10"/>
                      </a:lnTo>
                      <a:lnTo>
                        <a:pt x="140" y="12"/>
                      </a:lnTo>
                      <a:lnTo>
                        <a:pt x="140" y="16"/>
                      </a:lnTo>
                      <a:lnTo>
                        <a:pt x="142" y="22"/>
                      </a:lnTo>
                      <a:lnTo>
                        <a:pt x="146" y="28"/>
                      </a:lnTo>
                      <a:lnTo>
                        <a:pt x="148" y="32"/>
                      </a:lnTo>
                      <a:lnTo>
                        <a:pt x="146" y="36"/>
                      </a:lnTo>
                      <a:lnTo>
                        <a:pt x="146" y="36"/>
                      </a:lnTo>
                      <a:lnTo>
                        <a:pt x="150" y="38"/>
                      </a:lnTo>
                      <a:lnTo>
                        <a:pt x="154" y="42"/>
                      </a:lnTo>
                      <a:lnTo>
                        <a:pt x="156" y="46"/>
                      </a:lnTo>
                      <a:lnTo>
                        <a:pt x="156" y="54"/>
                      </a:lnTo>
                      <a:lnTo>
                        <a:pt x="156" y="54"/>
                      </a:lnTo>
                      <a:lnTo>
                        <a:pt x="150" y="58"/>
                      </a:lnTo>
                      <a:lnTo>
                        <a:pt x="146" y="58"/>
                      </a:lnTo>
                      <a:lnTo>
                        <a:pt x="144" y="58"/>
                      </a:lnTo>
                      <a:lnTo>
                        <a:pt x="144" y="58"/>
                      </a:lnTo>
                      <a:lnTo>
                        <a:pt x="142" y="64"/>
                      </a:lnTo>
                      <a:lnTo>
                        <a:pt x="140" y="70"/>
                      </a:lnTo>
                      <a:lnTo>
                        <a:pt x="140" y="70"/>
                      </a:lnTo>
                      <a:lnTo>
                        <a:pt x="136" y="70"/>
                      </a:lnTo>
                      <a:lnTo>
                        <a:pt x="134" y="66"/>
                      </a:lnTo>
                      <a:lnTo>
                        <a:pt x="134" y="66"/>
                      </a:lnTo>
                      <a:lnTo>
                        <a:pt x="132" y="70"/>
                      </a:lnTo>
                      <a:lnTo>
                        <a:pt x="126" y="72"/>
                      </a:lnTo>
                      <a:lnTo>
                        <a:pt x="126" y="72"/>
                      </a:lnTo>
                      <a:lnTo>
                        <a:pt x="132" y="92"/>
                      </a:lnTo>
                      <a:lnTo>
                        <a:pt x="134" y="116"/>
                      </a:lnTo>
                      <a:lnTo>
                        <a:pt x="132" y="128"/>
                      </a:lnTo>
                      <a:lnTo>
                        <a:pt x="130" y="140"/>
                      </a:lnTo>
                      <a:lnTo>
                        <a:pt x="126" y="150"/>
                      </a:lnTo>
                      <a:lnTo>
                        <a:pt x="118" y="156"/>
                      </a:lnTo>
                      <a:lnTo>
                        <a:pt x="118" y="156"/>
                      </a:lnTo>
                      <a:lnTo>
                        <a:pt x="122" y="162"/>
                      </a:lnTo>
                      <a:lnTo>
                        <a:pt x="124" y="164"/>
                      </a:lnTo>
                      <a:lnTo>
                        <a:pt x="122" y="168"/>
                      </a:lnTo>
                      <a:lnTo>
                        <a:pt x="122" y="168"/>
                      </a:lnTo>
                      <a:lnTo>
                        <a:pt x="106" y="168"/>
                      </a:lnTo>
                      <a:lnTo>
                        <a:pt x="90" y="172"/>
                      </a:lnTo>
                      <a:lnTo>
                        <a:pt x="78" y="178"/>
                      </a:lnTo>
                      <a:lnTo>
                        <a:pt x="68" y="186"/>
                      </a:lnTo>
                      <a:lnTo>
                        <a:pt x="68" y="186"/>
                      </a:lnTo>
                      <a:lnTo>
                        <a:pt x="66" y="184"/>
                      </a:lnTo>
                      <a:lnTo>
                        <a:pt x="66" y="182"/>
                      </a:lnTo>
                      <a:lnTo>
                        <a:pt x="66" y="178"/>
                      </a:lnTo>
                      <a:lnTo>
                        <a:pt x="66" y="178"/>
                      </a:lnTo>
                      <a:lnTo>
                        <a:pt x="64" y="180"/>
                      </a:lnTo>
                      <a:lnTo>
                        <a:pt x="62" y="180"/>
                      </a:lnTo>
                      <a:lnTo>
                        <a:pt x="62" y="180"/>
                      </a:lnTo>
                      <a:lnTo>
                        <a:pt x="62" y="184"/>
                      </a:lnTo>
                      <a:lnTo>
                        <a:pt x="58" y="188"/>
                      </a:lnTo>
                      <a:lnTo>
                        <a:pt x="54" y="192"/>
                      </a:lnTo>
                      <a:lnTo>
                        <a:pt x="50" y="198"/>
                      </a:lnTo>
                      <a:lnTo>
                        <a:pt x="50" y="198"/>
                      </a:lnTo>
                      <a:lnTo>
                        <a:pt x="44" y="196"/>
                      </a:lnTo>
                      <a:lnTo>
                        <a:pt x="38" y="196"/>
                      </a:lnTo>
                      <a:lnTo>
                        <a:pt x="34" y="196"/>
                      </a:lnTo>
                      <a:lnTo>
                        <a:pt x="32" y="202"/>
                      </a:lnTo>
                      <a:lnTo>
                        <a:pt x="32" y="202"/>
                      </a:lnTo>
                      <a:lnTo>
                        <a:pt x="26" y="198"/>
                      </a:lnTo>
                      <a:lnTo>
                        <a:pt x="22" y="198"/>
                      </a:lnTo>
                      <a:lnTo>
                        <a:pt x="18" y="200"/>
                      </a:lnTo>
                      <a:lnTo>
                        <a:pt x="18" y="200"/>
                      </a:lnTo>
                      <a:lnTo>
                        <a:pt x="18" y="196"/>
                      </a:lnTo>
                      <a:lnTo>
                        <a:pt x="22" y="192"/>
                      </a:lnTo>
                      <a:lnTo>
                        <a:pt x="26" y="188"/>
                      </a:lnTo>
                      <a:lnTo>
                        <a:pt x="26" y="188"/>
                      </a:lnTo>
                      <a:lnTo>
                        <a:pt x="24" y="188"/>
                      </a:lnTo>
                      <a:lnTo>
                        <a:pt x="18" y="190"/>
                      </a:lnTo>
                      <a:lnTo>
                        <a:pt x="6" y="194"/>
                      </a:lnTo>
                      <a:lnTo>
                        <a:pt x="6" y="194"/>
                      </a:lnTo>
                      <a:lnTo>
                        <a:pt x="6" y="192"/>
                      </a:lnTo>
                      <a:lnTo>
                        <a:pt x="8" y="190"/>
                      </a:lnTo>
                      <a:lnTo>
                        <a:pt x="10" y="188"/>
                      </a:lnTo>
                      <a:lnTo>
                        <a:pt x="12" y="186"/>
                      </a:lnTo>
                      <a:lnTo>
                        <a:pt x="12" y="186"/>
                      </a:lnTo>
                      <a:lnTo>
                        <a:pt x="6" y="182"/>
                      </a:lnTo>
                      <a:lnTo>
                        <a:pt x="4" y="180"/>
                      </a:lnTo>
                      <a:lnTo>
                        <a:pt x="2" y="184"/>
                      </a:lnTo>
                      <a:lnTo>
                        <a:pt x="2" y="184"/>
                      </a:lnTo>
                      <a:lnTo>
                        <a:pt x="0" y="178"/>
                      </a:lnTo>
                      <a:lnTo>
                        <a:pt x="2" y="174"/>
                      </a:lnTo>
                      <a:lnTo>
                        <a:pt x="8" y="168"/>
                      </a:lnTo>
                      <a:lnTo>
                        <a:pt x="16" y="166"/>
                      </a:lnTo>
                      <a:lnTo>
                        <a:pt x="16" y="166"/>
                      </a:lnTo>
                      <a:lnTo>
                        <a:pt x="14" y="164"/>
                      </a:lnTo>
                      <a:lnTo>
                        <a:pt x="10" y="164"/>
                      </a:lnTo>
                      <a:lnTo>
                        <a:pt x="2" y="164"/>
                      </a:lnTo>
                      <a:lnTo>
                        <a:pt x="2" y="164"/>
                      </a:lnTo>
                      <a:lnTo>
                        <a:pt x="2" y="162"/>
                      </a:lnTo>
                      <a:lnTo>
                        <a:pt x="4" y="158"/>
                      </a:lnTo>
                      <a:lnTo>
                        <a:pt x="8" y="156"/>
                      </a:lnTo>
                      <a:lnTo>
                        <a:pt x="14" y="156"/>
                      </a:lnTo>
                      <a:lnTo>
                        <a:pt x="18" y="158"/>
                      </a:lnTo>
                      <a:lnTo>
                        <a:pt x="18" y="158"/>
                      </a:lnTo>
                      <a:lnTo>
                        <a:pt x="20" y="156"/>
                      </a:lnTo>
                      <a:lnTo>
                        <a:pt x="20" y="156"/>
                      </a:lnTo>
                      <a:lnTo>
                        <a:pt x="22" y="154"/>
                      </a:lnTo>
                      <a:lnTo>
                        <a:pt x="22" y="154"/>
                      </a:lnTo>
                      <a:lnTo>
                        <a:pt x="22" y="152"/>
                      </a:lnTo>
                      <a:lnTo>
                        <a:pt x="20" y="150"/>
                      </a:lnTo>
                      <a:lnTo>
                        <a:pt x="18" y="150"/>
                      </a:lnTo>
                      <a:lnTo>
                        <a:pt x="20" y="146"/>
                      </a:lnTo>
                      <a:lnTo>
                        <a:pt x="20" y="146"/>
                      </a:lnTo>
                      <a:lnTo>
                        <a:pt x="24" y="144"/>
                      </a:lnTo>
                      <a:lnTo>
                        <a:pt x="28" y="142"/>
                      </a:lnTo>
                      <a:lnTo>
                        <a:pt x="32" y="142"/>
                      </a:lnTo>
                      <a:lnTo>
                        <a:pt x="38" y="142"/>
                      </a:lnTo>
                      <a:lnTo>
                        <a:pt x="38" y="142"/>
                      </a:lnTo>
                      <a:lnTo>
                        <a:pt x="36" y="136"/>
                      </a:lnTo>
                      <a:lnTo>
                        <a:pt x="32" y="138"/>
                      </a:lnTo>
                      <a:lnTo>
                        <a:pt x="22" y="142"/>
                      </a:lnTo>
                      <a:lnTo>
                        <a:pt x="22" y="142"/>
                      </a:lnTo>
                      <a:lnTo>
                        <a:pt x="34" y="128"/>
                      </a:lnTo>
                      <a:lnTo>
                        <a:pt x="40" y="120"/>
                      </a:lnTo>
                      <a:lnTo>
                        <a:pt x="42" y="110"/>
                      </a:lnTo>
                      <a:lnTo>
                        <a:pt x="42" y="110"/>
                      </a:lnTo>
                      <a:lnTo>
                        <a:pt x="46" y="112"/>
                      </a:lnTo>
                      <a:lnTo>
                        <a:pt x="52" y="112"/>
                      </a:lnTo>
                      <a:lnTo>
                        <a:pt x="52" y="112"/>
                      </a:lnTo>
                      <a:lnTo>
                        <a:pt x="52" y="108"/>
                      </a:lnTo>
                      <a:lnTo>
                        <a:pt x="50" y="104"/>
                      </a:lnTo>
                      <a:lnTo>
                        <a:pt x="50" y="104"/>
                      </a:lnTo>
                      <a:lnTo>
                        <a:pt x="46" y="104"/>
                      </a:lnTo>
                      <a:lnTo>
                        <a:pt x="44" y="106"/>
                      </a:lnTo>
                      <a:lnTo>
                        <a:pt x="40" y="106"/>
                      </a:lnTo>
                      <a:lnTo>
                        <a:pt x="36" y="106"/>
                      </a:lnTo>
                      <a:lnTo>
                        <a:pt x="36" y="106"/>
                      </a:lnTo>
                      <a:lnTo>
                        <a:pt x="36" y="102"/>
                      </a:lnTo>
                      <a:lnTo>
                        <a:pt x="34" y="100"/>
                      </a:lnTo>
                      <a:lnTo>
                        <a:pt x="34" y="100"/>
                      </a:lnTo>
                      <a:lnTo>
                        <a:pt x="32" y="102"/>
                      </a:lnTo>
                      <a:lnTo>
                        <a:pt x="30" y="102"/>
                      </a:lnTo>
                      <a:lnTo>
                        <a:pt x="28" y="104"/>
                      </a:lnTo>
                      <a:lnTo>
                        <a:pt x="28" y="104"/>
                      </a:lnTo>
                      <a:lnTo>
                        <a:pt x="26" y="98"/>
                      </a:lnTo>
                      <a:lnTo>
                        <a:pt x="24" y="98"/>
                      </a:lnTo>
                      <a:lnTo>
                        <a:pt x="20" y="98"/>
                      </a:lnTo>
                      <a:lnTo>
                        <a:pt x="20" y="98"/>
                      </a:lnTo>
                      <a:lnTo>
                        <a:pt x="22" y="94"/>
                      </a:lnTo>
                      <a:lnTo>
                        <a:pt x="22" y="88"/>
                      </a:lnTo>
                      <a:lnTo>
                        <a:pt x="22" y="88"/>
                      </a:lnTo>
                      <a:lnTo>
                        <a:pt x="26" y="86"/>
                      </a:lnTo>
                      <a:lnTo>
                        <a:pt x="32" y="88"/>
                      </a:lnTo>
                      <a:lnTo>
                        <a:pt x="32" y="88"/>
                      </a:lnTo>
                      <a:lnTo>
                        <a:pt x="30" y="84"/>
                      </a:lnTo>
                      <a:lnTo>
                        <a:pt x="30" y="82"/>
                      </a:lnTo>
                      <a:lnTo>
                        <a:pt x="34" y="78"/>
                      </a:lnTo>
                      <a:lnTo>
                        <a:pt x="38" y="74"/>
                      </a:lnTo>
                      <a:lnTo>
                        <a:pt x="40" y="72"/>
                      </a:lnTo>
                      <a:lnTo>
                        <a:pt x="40" y="68"/>
                      </a:lnTo>
                      <a:lnTo>
                        <a:pt x="40" y="68"/>
                      </a:lnTo>
                      <a:lnTo>
                        <a:pt x="36" y="68"/>
                      </a:lnTo>
                      <a:lnTo>
                        <a:pt x="34" y="70"/>
                      </a:lnTo>
                      <a:lnTo>
                        <a:pt x="32" y="74"/>
                      </a:lnTo>
                      <a:lnTo>
                        <a:pt x="32" y="74"/>
                      </a:lnTo>
                      <a:lnTo>
                        <a:pt x="26" y="70"/>
                      </a:lnTo>
                      <a:lnTo>
                        <a:pt x="24" y="66"/>
                      </a:lnTo>
                      <a:lnTo>
                        <a:pt x="22" y="62"/>
                      </a:lnTo>
                      <a:lnTo>
                        <a:pt x="22" y="62"/>
                      </a:lnTo>
                      <a:lnTo>
                        <a:pt x="28" y="64"/>
                      </a:lnTo>
                      <a:lnTo>
                        <a:pt x="30" y="64"/>
                      </a:lnTo>
                      <a:lnTo>
                        <a:pt x="30" y="64"/>
                      </a:lnTo>
                      <a:lnTo>
                        <a:pt x="32" y="58"/>
                      </a:lnTo>
                      <a:lnTo>
                        <a:pt x="28" y="52"/>
                      </a:lnTo>
                      <a:lnTo>
                        <a:pt x="28" y="52"/>
                      </a:lnTo>
                      <a:lnTo>
                        <a:pt x="34" y="50"/>
                      </a:lnTo>
                      <a:lnTo>
                        <a:pt x="42" y="50"/>
                      </a:lnTo>
                      <a:lnTo>
                        <a:pt x="48" y="52"/>
                      </a:lnTo>
                      <a:lnTo>
                        <a:pt x="52" y="58"/>
                      </a:lnTo>
                      <a:lnTo>
                        <a:pt x="52" y="58"/>
                      </a:lnTo>
                      <a:lnTo>
                        <a:pt x="54" y="54"/>
                      </a:lnTo>
                      <a:lnTo>
                        <a:pt x="58" y="52"/>
                      </a:lnTo>
                      <a:lnTo>
                        <a:pt x="64" y="52"/>
                      </a:lnTo>
                      <a:lnTo>
                        <a:pt x="70" y="54"/>
                      </a:lnTo>
                      <a:lnTo>
                        <a:pt x="70" y="54"/>
                      </a:lnTo>
                      <a:lnTo>
                        <a:pt x="68" y="50"/>
                      </a:lnTo>
                      <a:lnTo>
                        <a:pt x="68" y="48"/>
                      </a:lnTo>
                      <a:lnTo>
                        <a:pt x="72" y="46"/>
                      </a:lnTo>
                      <a:lnTo>
                        <a:pt x="76" y="44"/>
                      </a:lnTo>
                      <a:lnTo>
                        <a:pt x="80" y="40"/>
                      </a:lnTo>
                      <a:lnTo>
                        <a:pt x="80" y="40"/>
                      </a:lnTo>
                      <a:lnTo>
                        <a:pt x="74" y="36"/>
                      </a:lnTo>
                      <a:lnTo>
                        <a:pt x="72" y="34"/>
                      </a:lnTo>
                      <a:lnTo>
                        <a:pt x="68" y="34"/>
                      </a:lnTo>
                      <a:lnTo>
                        <a:pt x="68" y="34"/>
                      </a:lnTo>
                      <a:lnTo>
                        <a:pt x="68" y="30"/>
                      </a:lnTo>
                      <a:lnTo>
                        <a:pt x="72" y="28"/>
                      </a:lnTo>
                      <a:lnTo>
                        <a:pt x="78" y="24"/>
                      </a:lnTo>
                      <a:lnTo>
                        <a:pt x="78" y="24"/>
                      </a:lnTo>
                      <a:lnTo>
                        <a:pt x="78" y="22"/>
                      </a:lnTo>
                      <a:lnTo>
                        <a:pt x="78" y="20"/>
                      </a:lnTo>
                      <a:lnTo>
                        <a:pt x="76" y="18"/>
                      </a:lnTo>
                      <a:lnTo>
                        <a:pt x="76" y="14"/>
                      </a:lnTo>
                      <a:lnTo>
                        <a:pt x="76" y="14"/>
                      </a:lnTo>
                      <a:lnTo>
                        <a:pt x="90" y="8"/>
                      </a:lnTo>
                      <a:lnTo>
                        <a:pt x="96" y="6"/>
                      </a:lnTo>
                      <a:lnTo>
                        <a:pt x="98" y="6"/>
                      </a:lnTo>
                      <a:lnTo>
                        <a:pt x="100" y="8"/>
                      </a:lnTo>
                      <a:lnTo>
                        <a:pt x="100" y="8"/>
                      </a:lnTo>
                      <a:lnTo>
                        <a:pt x="102" y="4"/>
                      </a:lnTo>
                      <a:lnTo>
                        <a:pt x="102" y="2"/>
                      </a:lnTo>
                      <a:lnTo>
                        <a:pt x="102" y="2"/>
                      </a:lnTo>
                      <a:lnTo>
                        <a:pt x="106" y="2"/>
                      </a:lnTo>
                      <a:lnTo>
                        <a:pt x="108" y="0"/>
                      </a:lnTo>
                      <a:lnTo>
                        <a:pt x="108" y="0"/>
                      </a:lnTo>
                      <a:lnTo>
                        <a:pt x="114" y="4"/>
                      </a:lnTo>
                      <a:lnTo>
                        <a:pt x="122" y="8"/>
                      </a:lnTo>
                      <a:lnTo>
                        <a:pt x="142" y="10"/>
                      </a:lnTo>
                      <a:lnTo>
                        <a:pt x="142" y="10"/>
                      </a:lnTo>
                      <a:close/>
                      <a:moveTo>
                        <a:pt x="112" y="16"/>
                      </a:moveTo>
                      <a:lnTo>
                        <a:pt x="112" y="16"/>
                      </a:lnTo>
                      <a:lnTo>
                        <a:pt x="114" y="16"/>
                      </a:lnTo>
                      <a:lnTo>
                        <a:pt x="116" y="14"/>
                      </a:lnTo>
                      <a:lnTo>
                        <a:pt x="118" y="8"/>
                      </a:lnTo>
                      <a:lnTo>
                        <a:pt x="118" y="8"/>
                      </a:lnTo>
                      <a:lnTo>
                        <a:pt x="114" y="8"/>
                      </a:lnTo>
                      <a:lnTo>
                        <a:pt x="110" y="10"/>
                      </a:lnTo>
                      <a:lnTo>
                        <a:pt x="110" y="14"/>
                      </a:lnTo>
                      <a:lnTo>
                        <a:pt x="112" y="16"/>
                      </a:lnTo>
                      <a:lnTo>
                        <a:pt x="112" y="16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1305" name="Freeform 281"/>
                <p:cNvSpPr>
                  <a:spLocks/>
                </p:cNvSpPr>
                <p:nvPr userDrawn="1"/>
              </p:nvSpPr>
              <p:spPr bwMode="auto">
                <a:xfrm>
                  <a:off x="3961" y="498"/>
                  <a:ext cx="3" cy="3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12" y="0"/>
                    </a:cxn>
                    <a:cxn ang="0">
                      <a:pos x="12" y="4"/>
                    </a:cxn>
                    <a:cxn ang="0">
                      <a:pos x="10" y="6"/>
                    </a:cxn>
                    <a:cxn ang="0">
                      <a:pos x="10" y="8"/>
                    </a:cxn>
                    <a:cxn ang="0">
                      <a:pos x="8" y="12"/>
                    </a:cxn>
                    <a:cxn ang="0">
                      <a:pos x="8" y="12"/>
                    </a:cxn>
                    <a:cxn ang="0">
                      <a:pos x="4" y="12"/>
                    </a:cxn>
                    <a:cxn ang="0">
                      <a:pos x="2" y="14"/>
                    </a:cxn>
                    <a:cxn ang="0">
                      <a:pos x="0" y="14"/>
                    </a:cxn>
                    <a:cxn ang="0">
                      <a:pos x="0" y="14"/>
                    </a:cxn>
                    <a:cxn ang="0">
                      <a:pos x="2" y="6"/>
                    </a:cxn>
                    <a:cxn ang="0">
                      <a:pos x="6" y="0"/>
                    </a:cxn>
                    <a:cxn ang="0">
                      <a:pos x="8" y="0"/>
                    </a:cxn>
                    <a:cxn ang="0">
                      <a:pos x="12" y="0"/>
                    </a:cxn>
                    <a:cxn ang="0">
                      <a:pos x="12" y="0"/>
                    </a:cxn>
                  </a:cxnLst>
                  <a:rect l="0" t="0" r="r" b="b"/>
                  <a:pathLst>
                    <a:path w="12" h="14">
                      <a:moveTo>
                        <a:pt x="12" y="0"/>
                      </a:moveTo>
                      <a:lnTo>
                        <a:pt x="12" y="0"/>
                      </a:lnTo>
                      <a:lnTo>
                        <a:pt x="12" y="4"/>
                      </a:lnTo>
                      <a:lnTo>
                        <a:pt x="10" y="6"/>
                      </a:lnTo>
                      <a:lnTo>
                        <a:pt x="10" y="8"/>
                      </a:lnTo>
                      <a:lnTo>
                        <a:pt x="8" y="12"/>
                      </a:lnTo>
                      <a:lnTo>
                        <a:pt x="8" y="12"/>
                      </a:lnTo>
                      <a:lnTo>
                        <a:pt x="4" y="12"/>
                      </a:lnTo>
                      <a:lnTo>
                        <a:pt x="2" y="14"/>
                      </a:lnTo>
                      <a:lnTo>
                        <a:pt x="0" y="14"/>
                      </a:lnTo>
                      <a:lnTo>
                        <a:pt x="0" y="14"/>
                      </a:lnTo>
                      <a:lnTo>
                        <a:pt x="2" y="6"/>
                      </a:lnTo>
                      <a:lnTo>
                        <a:pt x="6" y="0"/>
                      </a:lnTo>
                      <a:lnTo>
                        <a:pt x="8" y="0"/>
                      </a:lnTo>
                      <a:lnTo>
                        <a:pt x="12" y="0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1306" name="Freeform 282"/>
                <p:cNvSpPr>
                  <a:spLocks/>
                </p:cNvSpPr>
                <p:nvPr userDrawn="1"/>
              </p:nvSpPr>
              <p:spPr bwMode="auto">
                <a:xfrm>
                  <a:off x="3529" y="508"/>
                  <a:ext cx="4" cy="3"/>
                </a:xfrm>
                <a:custGeom>
                  <a:avLst/>
                  <a:gdLst/>
                  <a:ahLst/>
                  <a:cxnLst>
                    <a:cxn ang="0">
                      <a:pos x="16" y="0"/>
                    </a:cxn>
                    <a:cxn ang="0">
                      <a:pos x="16" y="0"/>
                    </a:cxn>
                    <a:cxn ang="0">
                      <a:pos x="14" y="4"/>
                    </a:cxn>
                    <a:cxn ang="0">
                      <a:pos x="10" y="6"/>
                    </a:cxn>
                    <a:cxn ang="0">
                      <a:pos x="8" y="8"/>
                    </a:cxn>
                    <a:cxn ang="0">
                      <a:pos x="6" y="14"/>
                    </a:cxn>
                    <a:cxn ang="0">
                      <a:pos x="6" y="14"/>
                    </a:cxn>
                    <a:cxn ang="0">
                      <a:pos x="2" y="14"/>
                    </a:cxn>
                    <a:cxn ang="0">
                      <a:pos x="0" y="14"/>
                    </a:cxn>
                    <a:cxn ang="0">
                      <a:pos x="0" y="14"/>
                    </a:cxn>
                    <a:cxn ang="0">
                      <a:pos x="2" y="12"/>
                    </a:cxn>
                    <a:cxn ang="0">
                      <a:pos x="6" y="6"/>
                    </a:cxn>
                    <a:cxn ang="0">
                      <a:pos x="10" y="2"/>
                    </a:cxn>
                    <a:cxn ang="0">
                      <a:pos x="16" y="0"/>
                    </a:cxn>
                    <a:cxn ang="0">
                      <a:pos x="16" y="0"/>
                    </a:cxn>
                  </a:cxnLst>
                  <a:rect l="0" t="0" r="r" b="b"/>
                  <a:pathLst>
                    <a:path w="16" h="14">
                      <a:moveTo>
                        <a:pt x="16" y="0"/>
                      </a:moveTo>
                      <a:lnTo>
                        <a:pt x="16" y="0"/>
                      </a:lnTo>
                      <a:lnTo>
                        <a:pt x="14" y="4"/>
                      </a:lnTo>
                      <a:lnTo>
                        <a:pt x="10" y="6"/>
                      </a:lnTo>
                      <a:lnTo>
                        <a:pt x="8" y="8"/>
                      </a:lnTo>
                      <a:lnTo>
                        <a:pt x="6" y="14"/>
                      </a:lnTo>
                      <a:lnTo>
                        <a:pt x="6" y="14"/>
                      </a:lnTo>
                      <a:lnTo>
                        <a:pt x="2" y="14"/>
                      </a:lnTo>
                      <a:lnTo>
                        <a:pt x="0" y="14"/>
                      </a:lnTo>
                      <a:lnTo>
                        <a:pt x="0" y="14"/>
                      </a:lnTo>
                      <a:lnTo>
                        <a:pt x="2" y="12"/>
                      </a:lnTo>
                      <a:lnTo>
                        <a:pt x="6" y="6"/>
                      </a:lnTo>
                      <a:lnTo>
                        <a:pt x="10" y="2"/>
                      </a:lnTo>
                      <a:lnTo>
                        <a:pt x="16" y="0"/>
                      </a:lnTo>
                      <a:lnTo>
                        <a:pt x="16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1307" name="Freeform 283"/>
                <p:cNvSpPr>
                  <a:spLocks/>
                </p:cNvSpPr>
                <p:nvPr userDrawn="1"/>
              </p:nvSpPr>
              <p:spPr bwMode="auto">
                <a:xfrm>
                  <a:off x="3995" y="633"/>
                  <a:ext cx="1" cy="4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2" y="6"/>
                    </a:cxn>
                    <a:cxn ang="0">
                      <a:pos x="4" y="10"/>
                    </a:cxn>
                    <a:cxn ang="0">
                      <a:pos x="4" y="16"/>
                    </a:cxn>
                    <a:cxn ang="0">
                      <a:pos x="4" y="16"/>
                    </a:cxn>
                    <a:cxn ang="0">
                      <a:pos x="2" y="14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4" h="16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2" y="6"/>
                      </a:lnTo>
                      <a:lnTo>
                        <a:pt x="4" y="10"/>
                      </a:lnTo>
                      <a:lnTo>
                        <a:pt x="4" y="16"/>
                      </a:lnTo>
                      <a:lnTo>
                        <a:pt x="4" y="16"/>
                      </a:lnTo>
                      <a:lnTo>
                        <a:pt x="2" y="14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1308" name="Freeform 284"/>
                <p:cNvSpPr>
                  <a:spLocks/>
                </p:cNvSpPr>
                <p:nvPr userDrawn="1"/>
              </p:nvSpPr>
              <p:spPr bwMode="auto">
                <a:xfrm>
                  <a:off x="4152" y="643"/>
                  <a:ext cx="5" cy="4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6" y="2"/>
                    </a:cxn>
                    <a:cxn ang="0">
                      <a:pos x="10" y="6"/>
                    </a:cxn>
                    <a:cxn ang="0">
                      <a:pos x="18" y="14"/>
                    </a:cxn>
                    <a:cxn ang="0">
                      <a:pos x="18" y="14"/>
                    </a:cxn>
                    <a:cxn ang="0">
                      <a:pos x="14" y="14"/>
                    </a:cxn>
                    <a:cxn ang="0">
                      <a:pos x="8" y="1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18" h="14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6" y="2"/>
                      </a:lnTo>
                      <a:lnTo>
                        <a:pt x="10" y="6"/>
                      </a:lnTo>
                      <a:lnTo>
                        <a:pt x="18" y="14"/>
                      </a:lnTo>
                      <a:lnTo>
                        <a:pt x="18" y="14"/>
                      </a:lnTo>
                      <a:lnTo>
                        <a:pt x="14" y="14"/>
                      </a:lnTo>
                      <a:lnTo>
                        <a:pt x="8" y="1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1309" name="Freeform 285"/>
                <p:cNvSpPr>
                  <a:spLocks/>
                </p:cNvSpPr>
                <p:nvPr userDrawn="1"/>
              </p:nvSpPr>
              <p:spPr bwMode="auto">
                <a:xfrm>
                  <a:off x="3168" y="667"/>
                  <a:ext cx="6" cy="9"/>
                </a:xfrm>
                <a:custGeom>
                  <a:avLst/>
                  <a:gdLst/>
                  <a:ahLst/>
                  <a:cxnLst>
                    <a:cxn ang="0">
                      <a:pos x="22" y="0"/>
                    </a:cxn>
                    <a:cxn ang="0">
                      <a:pos x="22" y="0"/>
                    </a:cxn>
                    <a:cxn ang="0">
                      <a:pos x="24" y="4"/>
                    </a:cxn>
                    <a:cxn ang="0">
                      <a:pos x="22" y="8"/>
                    </a:cxn>
                    <a:cxn ang="0">
                      <a:pos x="18" y="18"/>
                    </a:cxn>
                    <a:cxn ang="0">
                      <a:pos x="18" y="18"/>
                    </a:cxn>
                    <a:cxn ang="0">
                      <a:pos x="16" y="18"/>
                    </a:cxn>
                    <a:cxn ang="0">
                      <a:pos x="14" y="18"/>
                    </a:cxn>
                    <a:cxn ang="0">
                      <a:pos x="10" y="24"/>
                    </a:cxn>
                    <a:cxn ang="0">
                      <a:pos x="6" y="30"/>
                    </a:cxn>
                    <a:cxn ang="0">
                      <a:pos x="4" y="32"/>
                    </a:cxn>
                    <a:cxn ang="0">
                      <a:pos x="0" y="32"/>
                    </a:cxn>
                    <a:cxn ang="0">
                      <a:pos x="0" y="32"/>
                    </a:cxn>
                    <a:cxn ang="0">
                      <a:pos x="2" y="28"/>
                    </a:cxn>
                    <a:cxn ang="0">
                      <a:pos x="4" y="26"/>
                    </a:cxn>
                    <a:cxn ang="0">
                      <a:pos x="2" y="26"/>
                    </a:cxn>
                    <a:cxn ang="0">
                      <a:pos x="2" y="26"/>
                    </a:cxn>
                    <a:cxn ang="0">
                      <a:pos x="8" y="20"/>
                    </a:cxn>
                    <a:cxn ang="0">
                      <a:pos x="14" y="14"/>
                    </a:cxn>
                    <a:cxn ang="0">
                      <a:pos x="22" y="0"/>
                    </a:cxn>
                    <a:cxn ang="0">
                      <a:pos x="22" y="0"/>
                    </a:cxn>
                  </a:cxnLst>
                  <a:rect l="0" t="0" r="r" b="b"/>
                  <a:pathLst>
                    <a:path w="24" h="32">
                      <a:moveTo>
                        <a:pt x="22" y="0"/>
                      </a:moveTo>
                      <a:lnTo>
                        <a:pt x="22" y="0"/>
                      </a:lnTo>
                      <a:lnTo>
                        <a:pt x="24" y="4"/>
                      </a:lnTo>
                      <a:lnTo>
                        <a:pt x="22" y="8"/>
                      </a:lnTo>
                      <a:lnTo>
                        <a:pt x="18" y="18"/>
                      </a:lnTo>
                      <a:lnTo>
                        <a:pt x="18" y="18"/>
                      </a:lnTo>
                      <a:lnTo>
                        <a:pt x="16" y="18"/>
                      </a:lnTo>
                      <a:lnTo>
                        <a:pt x="14" y="18"/>
                      </a:lnTo>
                      <a:lnTo>
                        <a:pt x="10" y="24"/>
                      </a:lnTo>
                      <a:lnTo>
                        <a:pt x="6" y="30"/>
                      </a:lnTo>
                      <a:lnTo>
                        <a:pt x="4" y="32"/>
                      </a:lnTo>
                      <a:lnTo>
                        <a:pt x="0" y="32"/>
                      </a:lnTo>
                      <a:lnTo>
                        <a:pt x="0" y="32"/>
                      </a:lnTo>
                      <a:lnTo>
                        <a:pt x="2" y="28"/>
                      </a:lnTo>
                      <a:lnTo>
                        <a:pt x="4" y="26"/>
                      </a:lnTo>
                      <a:lnTo>
                        <a:pt x="2" y="26"/>
                      </a:lnTo>
                      <a:lnTo>
                        <a:pt x="2" y="26"/>
                      </a:lnTo>
                      <a:lnTo>
                        <a:pt x="8" y="20"/>
                      </a:lnTo>
                      <a:lnTo>
                        <a:pt x="14" y="14"/>
                      </a:lnTo>
                      <a:lnTo>
                        <a:pt x="22" y="0"/>
                      </a:lnTo>
                      <a:lnTo>
                        <a:pt x="2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1310" name="Freeform 286"/>
                <p:cNvSpPr>
                  <a:spLocks/>
                </p:cNvSpPr>
                <p:nvPr userDrawn="1"/>
              </p:nvSpPr>
              <p:spPr bwMode="auto">
                <a:xfrm>
                  <a:off x="4109" y="668"/>
                  <a:ext cx="4" cy="2"/>
                </a:xfrm>
                <a:custGeom>
                  <a:avLst/>
                  <a:gdLst/>
                  <a:ahLst/>
                  <a:cxnLst>
                    <a:cxn ang="0">
                      <a:pos x="8" y="0"/>
                    </a:cxn>
                    <a:cxn ang="0">
                      <a:pos x="8" y="0"/>
                    </a:cxn>
                    <a:cxn ang="0">
                      <a:pos x="10" y="2"/>
                    </a:cxn>
                    <a:cxn ang="0">
                      <a:pos x="10" y="0"/>
                    </a:cxn>
                    <a:cxn ang="0">
                      <a:pos x="10" y="0"/>
                    </a:cxn>
                    <a:cxn ang="0">
                      <a:pos x="12" y="0"/>
                    </a:cxn>
                    <a:cxn ang="0">
                      <a:pos x="12" y="4"/>
                    </a:cxn>
                    <a:cxn ang="0">
                      <a:pos x="12" y="6"/>
                    </a:cxn>
                    <a:cxn ang="0">
                      <a:pos x="14" y="8"/>
                    </a:cxn>
                    <a:cxn ang="0">
                      <a:pos x="14" y="8"/>
                    </a:cxn>
                    <a:cxn ang="0">
                      <a:pos x="12" y="8"/>
                    </a:cxn>
                    <a:cxn ang="0">
                      <a:pos x="8" y="8"/>
                    </a:cxn>
                    <a:cxn ang="0">
                      <a:pos x="4" y="6"/>
                    </a:cxn>
                    <a:cxn ang="0">
                      <a:pos x="0" y="8"/>
                    </a:cxn>
                    <a:cxn ang="0">
                      <a:pos x="0" y="8"/>
                    </a:cxn>
                    <a:cxn ang="0">
                      <a:pos x="2" y="4"/>
                    </a:cxn>
                    <a:cxn ang="0">
                      <a:pos x="6" y="6"/>
                    </a:cxn>
                    <a:cxn ang="0">
                      <a:pos x="6" y="6"/>
                    </a:cxn>
                    <a:cxn ang="0">
                      <a:pos x="6" y="4"/>
                    </a:cxn>
                    <a:cxn ang="0">
                      <a:pos x="8" y="0"/>
                    </a:cxn>
                    <a:cxn ang="0">
                      <a:pos x="8" y="0"/>
                    </a:cxn>
                  </a:cxnLst>
                  <a:rect l="0" t="0" r="r" b="b"/>
                  <a:pathLst>
                    <a:path w="14" h="8">
                      <a:moveTo>
                        <a:pt x="8" y="0"/>
                      </a:moveTo>
                      <a:lnTo>
                        <a:pt x="8" y="0"/>
                      </a:lnTo>
                      <a:lnTo>
                        <a:pt x="10" y="2"/>
                      </a:lnTo>
                      <a:lnTo>
                        <a:pt x="10" y="0"/>
                      </a:lnTo>
                      <a:lnTo>
                        <a:pt x="10" y="0"/>
                      </a:lnTo>
                      <a:lnTo>
                        <a:pt x="12" y="0"/>
                      </a:lnTo>
                      <a:lnTo>
                        <a:pt x="12" y="4"/>
                      </a:lnTo>
                      <a:lnTo>
                        <a:pt x="12" y="6"/>
                      </a:lnTo>
                      <a:lnTo>
                        <a:pt x="14" y="8"/>
                      </a:lnTo>
                      <a:lnTo>
                        <a:pt x="14" y="8"/>
                      </a:lnTo>
                      <a:lnTo>
                        <a:pt x="12" y="8"/>
                      </a:lnTo>
                      <a:lnTo>
                        <a:pt x="8" y="8"/>
                      </a:lnTo>
                      <a:lnTo>
                        <a:pt x="4" y="6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2" y="4"/>
                      </a:lnTo>
                      <a:lnTo>
                        <a:pt x="6" y="6"/>
                      </a:lnTo>
                      <a:lnTo>
                        <a:pt x="6" y="6"/>
                      </a:lnTo>
                      <a:lnTo>
                        <a:pt x="6" y="4"/>
                      </a:lnTo>
                      <a:lnTo>
                        <a:pt x="8" y="0"/>
                      </a:lnTo>
                      <a:lnTo>
                        <a:pt x="8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1311" name="Freeform 287"/>
                <p:cNvSpPr>
                  <a:spLocks/>
                </p:cNvSpPr>
                <p:nvPr userDrawn="1"/>
              </p:nvSpPr>
              <p:spPr bwMode="auto">
                <a:xfrm>
                  <a:off x="3215" y="676"/>
                  <a:ext cx="4" cy="7"/>
                </a:xfrm>
                <a:custGeom>
                  <a:avLst/>
                  <a:gdLst/>
                  <a:ahLst/>
                  <a:cxnLst>
                    <a:cxn ang="0">
                      <a:pos x="16" y="0"/>
                    </a:cxn>
                    <a:cxn ang="0">
                      <a:pos x="16" y="0"/>
                    </a:cxn>
                    <a:cxn ang="0">
                      <a:pos x="14" y="6"/>
                    </a:cxn>
                    <a:cxn ang="0">
                      <a:pos x="10" y="14"/>
                    </a:cxn>
                    <a:cxn ang="0">
                      <a:pos x="4" y="20"/>
                    </a:cxn>
                    <a:cxn ang="0">
                      <a:pos x="0" y="28"/>
                    </a:cxn>
                    <a:cxn ang="0">
                      <a:pos x="0" y="28"/>
                    </a:cxn>
                    <a:cxn ang="0">
                      <a:pos x="0" y="24"/>
                    </a:cxn>
                    <a:cxn ang="0">
                      <a:pos x="0" y="20"/>
                    </a:cxn>
                    <a:cxn ang="0">
                      <a:pos x="4" y="12"/>
                    </a:cxn>
                    <a:cxn ang="0">
                      <a:pos x="10" y="6"/>
                    </a:cxn>
                    <a:cxn ang="0">
                      <a:pos x="16" y="0"/>
                    </a:cxn>
                    <a:cxn ang="0">
                      <a:pos x="16" y="0"/>
                    </a:cxn>
                  </a:cxnLst>
                  <a:rect l="0" t="0" r="r" b="b"/>
                  <a:pathLst>
                    <a:path w="16" h="28">
                      <a:moveTo>
                        <a:pt x="16" y="0"/>
                      </a:moveTo>
                      <a:lnTo>
                        <a:pt x="16" y="0"/>
                      </a:lnTo>
                      <a:lnTo>
                        <a:pt x="14" y="6"/>
                      </a:lnTo>
                      <a:lnTo>
                        <a:pt x="10" y="14"/>
                      </a:lnTo>
                      <a:lnTo>
                        <a:pt x="4" y="20"/>
                      </a:lnTo>
                      <a:lnTo>
                        <a:pt x="0" y="28"/>
                      </a:lnTo>
                      <a:lnTo>
                        <a:pt x="0" y="28"/>
                      </a:lnTo>
                      <a:lnTo>
                        <a:pt x="0" y="24"/>
                      </a:lnTo>
                      <a:lnTo>
                        <a:pt x="0" y="20"/>
                      </a:lnTo>
                      <a:lnTo>
                        <a:pt x="4" y="12"/>
                      </a:lnTo>
                      <a:lnTo>
                        <a:pt x="10" y="6"/>
                      </a:lnTo>
                      <a:lnTo>
                        <a:pt x="16" y="0"/>
                      </a:lnTo>
                      <a:lnTo>
                        <a:pt x="16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1312" name="Freeform 288"/>
                <p:cNvSpPr>
                  <a:spLocks/>
                </p:cNvSpPr>
                <p:nvPr userDrawn="1"/>
              </p:nvSpPr>
              <p:spPr bwMode="auto">
                <a:xfrm>
                  <a:off x="3120" y="681"/>
                  <a:ext cx="17" cy="99"/>
                </a:xfrm>
                <a:custGeom>
                  <a:avLst/>
                  <a:gdLst/>
                  <a:ahLst/>
                  <a:cxnLst>
                    <a:cxn ang="0">
                      <a:pos x="56" y="178"/>
                    </a:cxn>
                    <a:cxn ang="0">
                      <a:pos x="58" y="168"/>
                    </a:cxn>
                    <a:cxn ang="0">
                      <a:pos x="56" y="188"/>
                    </a:cxn>
                    <a:cxn ang="0">
                      <a:pos x="52" y="186"/>
                    </a:cxn>
                    <a:cxn ang="0">
                      <a:pos x="50" y="196"/>
                    </a:cxn>
                    <a:cxn ang="0">
                      <a:pos x="50" y="218"/>
                    </a:cxn>
                    <a:cxn ang="0">
                      <a:pos x="50" y="230"/>
                    </a:cxn>
                    <a:cxn ang="0">
                      <a:pos x="48" y="274"/>
                    </a:cxn>
                    <a:cxn ang="0">
                      <a:pos x="54" y="276"/>
                    </a:cxn>
                    <a:cxn ang="0">
                      <a:pos x="48" y="298"/>
                    </a:cxn>
                    <a:cxn ang="0">
                      <a:pos x="48" y="312"/>
                    </a:cxn>
                    <a:cxn ang="0">
                      <a:pos x="48" y="362"/>
                    </a:cxn>
                    <a:cxn ang="0">
                      <a:pos x="40" y="370"/>
                    </a:cxn>
                    <a:cxn ang="0">
                      <a:pos x="22" y="360"/>
                    </a:cxn>
                    <a:cxn ang="0">
                      <a:pos x="20" y="346"/>
                    </a:cxn>
                    <a:cxn ang="0">
                      <a:pos x="0" y="312"/>
                    </a:cxn>
                    <a:cxn ang="0">
                      <a:pos x="4" y="296"/>
                    </a:cxn>
                    <a:cxn ang="0">
                      <a:pos x="18" y="284"/>
                    </a:cxn>
                    <a:cxn ang="0">
                      <a:pos x="24" y="264"/>
                    </a:cxn>
                    <a:cxn ang="0">
                      <a:pos x="20" y="244"/>
                    </a:cxn>
                    <a:cxn ang="0">
                      <a:pos x="30" y="200"/>
                    </a:cxn>
                    <a:cxn ang="0">
                      <a:pos x="34" y="168"/>
                    </a:cxn>
                    <a:cxn ang="0">
                      <a:pos x="32" y="124"/>
                    </a:cxn>
                    <a:cxn ang="0">
                      <a:pos x="38" y="58"/>
                    </a:cxn>
                    <a:cxn ang="0">
                      <a:pos x="40" y="62"/>
                    </a:cxn>
                    <a:cxn ang="0">
                      <a:pos x="44" y="60"/>
                    </a:cxn>
                    <a:cxn ang="0">
                      <a:pos x="46" y="40"/>
                    </a:cxn>
                    <a:cxn ang="0">
                      <a:pos x="36" y="34"/>
                    </a:cxn>
                    <a:cxn ang="0">
                      <a:pos x="30" y="42"/>
                    </a:cxn>
                    <a:cxn ang="0">
                      <a:pos x="26" y="30"/>
                    </a:cxn>
                    <a:cxn ang="0">
                      <a:pos x="20" y="40"/>
                    </a:cxn>
                    <a:cxn ang="0">
                      <a:pos x="16" y="32"/>
                    </a:cxn>
                    <a:cxn ang="0">
                      <a:pos x="20" y="26"/>
                    </a:cxn>
                    <a:cxn ang="0">
                      <a:pos x="32" y="8"/>
                    </a:cxn>
                    <a:cxn ang="0">
                      <a:pos x="46" y="0"/>
                    </a:cxn>
                    <a:cxn ang="0">
                      <a:pos x="54" y="12"/>
                    </a:cxn>
                    <a:cxn ang="0">
                      <a:pos x="60" y="14"/>
                    </a:cxn>
                    <a:cxn ang="0">
                      <a:pos x="60" y="34"/>
                    </a:cxn>
                    <a:cxn ang="0">
                      <a:pos x="62" y="36"/>
                    </a:cxn>
                    <a:cxn ang="0">
                      <a:pos x="66" y="38"/>
                    </a:cxn>
                    <a:cxn ang="0">
                      <a:pos x="60" y="46"/>
                    </a:cxn>
                    <a:cxn ang="0">
                      <a:pos x="64" y="54"/>
                    </a:cxn>
                    <a:cxn ang="0">
                      <a:pos x="58" y="102"/>
                    </a:cxn>
                    <a:cxn ang="0">
                      <a:pos x="54" y="124"/>
                    </a:cxn>
                    <a:cxn ang="0">
                      <a:pos x="58" y="140"/>
                    </a:cxn>
                    <a:cxn ang="0">
                      <a:pos x="56" y="162"/>
                    </a:cxn>
                    <a:cxn ang="0">
                      <a:pos x="54" y="182"/>
                    </a:cxn>
                  </a:cxnLst>
                  <a:rect l="0" t="0" r="r" b="b"/>
                  <a:pathLst>
                    <a:path w="66" h="376">
                      <a:moveTo>
                        <a:pt x="54" y="182"/>
                      </a:moveTo>
                      <a:lnTo>
                        <a:pt x="54" y="182"/>
                      </a:lnTo>
                      <a:lnTo>
                        <a:pt x="56" y="178"/>
                      </a:lnTo>
                      <a:lnTo>
                        <a:pt x="56" y="174"/>
                      </a:lnTo>
                      <a:lnTo>
                        <a:pt x="56" y="168"/>
                      </a:lnTo>
                      <a:lnTo>
                        <a:pt x="58" y="168"/>
                      </a:lnTo>
                      <a:lnTo>
                        <a:pt x="60" y="168"/>
                      </a:lnTo>
                      <a:lnTo>
                        <a:pt x="60" y="168"/>
                      </a:lnTo>
                      <a:lnTo>
                        <a:pt x="56" y="188"/>
                      </a:lnTo>
                      <a:lnTo>
                        <a:pt x="56" y="188"/>
                      </a:lnTo>
                      <a:lnTo>
                        <a:pt x="54" y="186"/>
                      </a:lnTo>
                      <a:lnTo>
                        <a:pt x="52" y="186"/>
                      </a:lnTo>
                      <a:lnTo>
                        <a:pt x="52" y="186"/>
                      </a:lnTo>
                      <a:lnTo>
                        <a:pt x="50" y="190"/>
                      </a:lnTo>
                      <a:lnTo>
                        <a:pt x="50" y="196"/>
                      </a:lnTo>
                      <a:lnTo>
                        <a:pt x="52" y="204"/>
                      </a:lnTo>
                      <a:lnTo>
                        <a:pt x="52" y="214"/>
                      </a:lnTo>
                      <a:lnTo>
                        <a:pt x="50" y="218"/>
                      </a:lnTo>
                      <a:lnTo>
                        <a:pt x="48" y="220"/>
                      </a:lnTo>
                      <a:lnTo>
                        <a:pt x="48" y="220"/>
                      </a:lnTo>
                      <a:lnTo>
                        <a:pt x="50" y="230"/>
                      </a:lnTo>
                      <a:lnTo>
                        <a:pt x="50" y="244"/>
                      </a:lnTo>
                      <a:lnTo>
                        <a:pt x="48" y="274"/>
                      </a:lnTo>
                      <a:lnTo>
                        <a:pt x="48" y="274"/>
                      </a:lnTo>
                      <a:lnTo>
                        <a:pt x="50" y="276"/>
                      </a:lnTo>
                      <a:lnTo>
                        <a:pt x="54" y="276"/>
                      </a:lnTo>
                      <a:lnTo>
                        <a:pt x="54" y="276"/>
                      </a:lnTo>
                      <a:lnTo>
                        <a:pt x="52" y="284"/>
                      </a:lnTo>
                      <a:lnTo>
                        <a:pt x="50" y="290"/>
                      </a:lnTo>
                      <a:lnTo>
                        <a:pt x="48" y="298"/>
                      </a:lnTo>
                      <a:lnTo>
                        <a:pt x="44" y="304"/>
                      </a:lnTo>
                      <a:lnTo>
                        <a:pt x="44" y="304"/>
                      </a:lnTo>
                      <a:lnTo>
                        <a:pt x="48" y="312"/>
                      </a:lnTo>
                      <a:lnTo>
                        <a:pt x="50" y="322"/>
                      </a:lnTo>
                      <a:lnTo>
                        <a:pt x="50" y="342"/>
                      </a:lnTo>
                      <a:lnTo>
                        <a:pt x="48" y="362"/>
                      </a:lnTo>
                      <a:lnTo>
                        <a:pt x="44" y="376"/>
                      </a:lnTo>
                      <a:lnTo>
                        <a:pt x="44" y="376"/>
                      </a:lnTo>
                      <a:lnTo>
                        <a:pt x="40" y="370"/>
                      </a:lnTo>
                      <a:lnTo>
                        <a:pt x="36" y="366"/>
                      </a:lnTo>
                      <a:lnTo>
                        <a:pt x="30" y="362"/>
                      </a:lnTo>
                      <a:lnTo>
                        <a:pt x="22" y="360"/>
                      </a:lnTo>
                      <a:lnTo>
                        <a:pt x="22" y="360"/>
                      </a:lnTo>
                      <a:lnTo>
                        <a:pt x="22" y="354"/>
                      </a:lnTo>
                      <a:lnTo>
                        <a:pt x="20" y="346"/>
                      </a:lnTo>
                      <a:lnTo>
                        <a:pt x="14" y="332"/>
                      </a:lnTo>
                      <a:lnTo>
                        <a:pt x="6" y="320"/>
                      </a:lnTo>
                      <a:lnTo>
                        <a:pt x="0" y="312"/>
                      </a:lnTo>
                      <a:lnTo>
                        <a:pt x="0" y="312"/>
                      </a:lnTo>
                      <a:lnTo>
                        <a:pt x="0" y="302"/>
                      </a:lnTo>
                      <a:lnTo>
                        <a:pt x="4" y="296"/>
                      </a:lnTo>
                      <a:lnTo>
                        <a:pt x="8" y="292"/>
                      </a:lnTo>
                      <a:lnTo>
                        <a:pt x="14" y="288"/>
                      </a:lnTo>
                      <a:lnTo>
                        <a:pt x="18" y="284"/>
                      </a:lnTo>
                      <a:lnTo>
                        <a:pt x="22" y="280"/>
                      </a:lnTo>
                      <a:lnTo>
                        <a:pt x="24" y="274"/>
                      </a:lnTo>
                      <a:lnTo>
                        <a:pt x="24" y="264"/>
                      </a:lnTo>
                      <a:lnTo>
                        <a:pt x="24" y="264"/>
                      </a:lnTo>
                      <a:lnTo>
                        <a:pt x="20" y="254"/>
                      </a:lnTo>
                      <a:lnTo>
                        <a:pt x="20" y="244"/>
                      </a:lnTo>
                      <a:lnTo>
                        <a:pt x="20" y="232"/>
                      </a:lnTo>
                      <a:lnTo>
                        <a:pt x="22" y="222"/>
                      </a:lnTo>
                      <a:lnTo>
                        <a:pt x="30" y="200"/>
                      </a:lnTo>
                      <a:lnTo>
                        <a:pt x="38" y="180"/>
                      </a:lnTo>
                      <a:lnTo>
                        <a:pt x="38" y="180"/>
                      </a:lnTo>
                      <a:lnTo>
                        <a:pt x="34" y="168"/>
                      </a:lnTo>
                      <a:lnTo>
                        <a:pt x="32" y="154"/>
                      </a:lnTo>
                      <a:lnTo>
                        <a:pt x="32" y="140"/>
                      </a:lnTo>
                      <a:lnTo>
                        <a:pt x="32" y="124"/>
                      </a:lnTo>
                      <a:lnTo>
                        <a:pt x="36" y="92"/>
                      </a:lnTo>
                      <a:lnTo>
                        <a:pt x="38" y="58"/>
                      </a:lnTo>
                      <a:lnTo>
                        <a:pt x="38" y="58"/>
                      </a:lnTo>
                      <a:lnTo>
                        <a:pt x="40" y="58"/>
                      </a:lnTo>
                      <a:lnTo>
                        <a:pt x="40" y="60"/>
                      </a:lnTo>
                      <a:lnTo>
                        <a:pt x="40" y="62"/>
                      </a:lnTo>
                      <a:lnTo>
                        <a:pt x="42" y="64"/>
                      </a:lnTo>
                      <a:lnTo>
                        <a:pt x="42" y="64"/>
                      </a:lnTo>
                      <a:lnTo>
                        <a:pt x="44" y="60"/>
                      </a:lnTo>
                      <a:lnTo>
                        <a:pt x="46" y="58"/>
                      </a:lnTo>
                      <a:lnTo>
                        <a:pt x="46" y="50"/>
                      </a:lnTo>
                      <a:lnTo>
                        <a:pt x="46" y="40"/>
                      </a:lnTo>
                      <a:lnTo>
                        <a:pt x="46" y="30"/>
                      </a:lnTo>
                      <a:lnTo>
                        <a:pt x="46" y="30"/>
                      </a:lnTo>
                      <a:lnTo>
                        <a:pt x="36" y="34"/>
                      </a:lnTo>
                      <a:lnTo>
                        <a:pt x="32" y="38"/>
                      </a:lnTo>
                      <a:lnTo>
                        <a:pt x="30" y="42"/>
                      </a:lnTo>
                      <a:lnTo>
                        <a:pt x="30" y="42"/>
                      </a:lnTo>
                      <a:lnTo>
                        <a:pt x="28" y="40"/>
                      </a:lnTo>
                      <a:lnTo>
                        <a:pt x="28" y="38"/>
                      </a:lnTo>
                      <a:lnTo>
                        <a:pt x="26" y="30"/>
                      </a:lnTo>
                      <a:lnTo>
                        <a:pt x="26" y="30"/>
                      </a:lnTo>
                      <a:lnTo>
                        <a:pt x="22" y="38"/>
                      </a:lnTo>
                      <a:lnTo>
                        <a:pt x="20" y="40"/>
                      </a:lnTo>
                      <a:lnTo>
                        <a:pt x="16" y="40"/>
                      </a:lnTo>
                      <a:lnTo>
                        <a:pt x="16" y="40"/>
                      </a:lnTo>
                      <a:lnTo>
                        <a:pt x="16" y="32"/>
                      </a:lnTo>
                      <a:lnTo>
                        <a:pt x="16" y="22"/>
                      </a:lnTo>
                      <a:lnTo>
                        <a:pt x="16" y="22"/>
                      </a:lnTo>
                      <a:lnTo>
                        <a:pt x="20" y="26"/>
                      </a:lnTo>
                      <a:lnTo>
                        <a:pt x="20" y="26"/>
                      </a:lnTo>
                      <a:lnTo>
                        <a:pt x="26" y="14"/>
                      </a:lnTo>
                      <a:lnTo>
                        <a:pt x="32" y="8"/>
                      </a:lnTo>
                      <a:lnTo>
                        <a:pt x="36" y="4"/>
                      </a:lnTo>
                      <a:lnTo>
                        <a:pt x="42" y="0"/>
                      </a:lnTo>
                      <a:lnTo>
                        <a:pt x="46" y="0"/>
                      </a:lnTo>
                      <a:lnTo>
                        <a:pt x="52" y="4"/>
                      </a:lnTo>
                      <a:lnTo>
                        <a:pt x="54" y="12"/>
                      </a:lnTo>
                      <a:lnTo>
                        <a:pt x="54" y="12"/>
                      </a:lnTo>
                      <a:lnTo>
                        <a:pt x="58" y="14"/>
                      </a:lnTo>
                      <a:lnTo>
                        <a:pt x="60" y="16"/>
                      </a:lnTo>
                      <a:lnTo>
                        <a:pt x="60" y="14"/>
                      </a:lnTo>
                      <a:lnTo>
                        <a:pt x="60" y="14"/>
                      </a:lnTo>
                      <a:lnTo>
                        <a:pt x="62" y="24"/>
                      </a:lnTo>
                      <a:lnTo>
                        <a:pt x="60" y="34"/>
                      </a:lnTo>
                      <a:lnTo>
                        <a:pt x="60" y="34"/>
                      </a:lnTo>
                      <a:lnTo>
                        <a:pt x="62" y="36"/>
                      </a:lnTo>
                      <a:lnTo>
                        <a:pt x="62" y="36"/>
                      </a:lnTo>
                      <a:lnTo>
                        <a:pt x="66" y="34"/>
                      </a:lnTo>
                      <a:lnTo>
                        <a:pt x="66" y="34"/>
                      </a:lnTo>
                      <a:lnTo>
                        <a:pt x="66" y="38"/>
                      </a:lnTo>
                      <a:lnTo>
                        <a:pt x="64" y="40"/>
                      </a:lnTo>
                      <a:lnTo>
                        <a:pt x="62" y="44"/>
                      </a:lnTo>
                      <a:lnTo>
                        <a:pt x="60" y="46"/>
                      </a:lnTo>
                      <a:lnTo>
                        <a:pt x="60" y="46"/>
                      </a:lnTo>
                      <a:lnTo>
                        <a:pt x="62" y="48"/>
                      </a:lnTo>
                      <a:lnTo>
                        <a:pt x="64" y="54"/>
                      </a:lnTo>
                      <a:lnTo>
                        <a:pt x="64" y="70"/>
                      </a:lnTo>
                      <a:lnTo>
                        <a:pt x="62" y="88"/>
                      </a:lnTo>
                      <a:lnTo>
                        <a:pt x="58" y="102"/>
                      </a:lnTo>
                      <a:lnTo>
                        <a:pt x="58" y="102"/>
                      </a:lnTo>
                      <a:lnTo>
                        <a:pt x="56" y="114"/>
                      </a:lnTo>
                      <a:lnTo>
                        <a:pt x="54" y="124"/>
                      </a:lnTo>
                      <a:lnTo>
                        <a:pt x="54" y="124"/>
                      </a:lnTo>
                      <a:lnTo>
                        <a:pt x="56" y="132"/>
                      </a:lnTo>
                      <a:lnTo>
                        <a:pt x="58" y="140"/>
                      </a:lnTo>
                      <a:lnTo>
                        <a:pt x="58" y="140"/>
                      </a:lnTo>
                      <a:lnTo>
                        <a:pt x="58" y="152"/>
                      </a:lnTo>
                      <a:lnTo>
                        <a:pt x="56" y="162"/>
                      </a:lnTo>
                      <a:lnTo>
                        <a:pt x="54" y="172"/>
                      </a:lnTo>
                      <a:lnTo>
                        <a:pt x="54" y="182"/>
                      </a:lnTo>
                      <a:lnTo>
                        <a:pt x="54" y="182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1313" name="Freeform 289"/>
                <p:cNvSpPr>
                  <a:spLocks/>
                </p:cNvSpPr>
                <p:nvPr userDrawn="1"/>
              </p:nvSpPr>
              <p:spPr bwMode="auto">
                <a:xfrm>
                  <a:off x="4222" y="707"/>
                  <a:ext cx="6" cy="6"/>
                </a:xfrm>
                <a:custGeom>
                  <a:avLst/>
                  <a:gdLst/>
                  <a:ahLst/>
                  <a:cxnLst>
                    <a:cxn ang="0">
                      <a:pos x="0" y="2"/>
                    </a:cxn>
                    <a:cxn ang="0">
                      <a:pos x="0" y="2"/>
                    </a:cxn>
                    <a:cxn ang="0">
                      <a:pos x="4" y="0"/>
                    </a:cxn>
                    <a:cxn ang="0">
                      <a:pos x="8" y="0"/>
                    </a:cxn>
                    <a:cxn ang="0">
                      <a:pos x="12" y="0"/>
                    </a:cxn>
                    <a:cxn ang="0">
                      <a:pos x="12" y="0"/>
                    </a:cxn>
                    <a:cxn ang="0">
                      <a:pos x="12" y="6"/>
                    </a:cxn>
                    <a:cxn ang="0">
                      <a:pos x="14" y="10"/>
                    </a:cxn>
                    <a:cxn ang="0">
                      <a:pos x="16" y="14"/>
                    </a:cxn>
                    <a:cxn ang="0">
                      <a:pos x="16" y="22"/>
                    </a:cxn>
                    <a:cxn ang="0">
                      <a:pos x="16" y="22"/>
                    </a:cxn>
                    <a:cxn ang="0">
                      <a:pos x="22" y="20"/>
                    </a:cxn>
                    <a:cxn ang="0">
                      <a:pos x="24" y="22"/>
                    </a:cxn>
                    <a:cxn ang="0">
                      <a:pos x="24" y="24"/>
                    </a:cxn>
                    <a:cxn ang="0">
                      <a:pos x="24" y="24"/>
                    </a:cxn>
                    <a:cxn ang="0">
                      <a:pos x="10" y="16"/>
                    </a:cxn>
                    <a:cxn ang="0">
                      <a:pos x="4" y="10"/>
                    </a:cxn>
                    <a:cxn ang="0">
                      <a:pos x="0" y="2"/>
                    </a:cxn>
                    <a:cxn ang="0">
                      <a:pos x="0" y="2"/>
                    </a:cxn>
                  </a:cxnLst>
                  <a:rect l="0" t="0" r="r" b="b"/>
                  <a:pathLst>
                    <a:path w="24" h="24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4" y="0"/>
                      </a:lnTo>
                      <a:lnTo>
                        <a:pt x="8" y="0"/>
                      </a:lnTo>
                      <a:lnTo>
                        <a:pt x="12" y="0"/>
                      </a:lnTo>
                      <a:lnTo>
                        <a:pt x="12" y="0"/>
                      </a:lnTo>
                      <a:lnTo>
                        <a:pt x="12" y="6"/>
                      </a:lnTo>
                      <a:lnTo>
                        <a:pt x="14" y="10"/>
                      </a:lnTo>
                      <a:lnTo>
                        <a:pt x="16" y="14"/>
                      </a:lnTo>
                      <a:lnTo>
                        <a:pt x="16" y="22"/>
                      </a:lnTo>
                      <a:lnTo>
                        <a:pt x="16" y="22"/>
                      </a:lnTo>
                      <a:lnTo>
                        <a:pt x="22" y="20"/>
                      </a:lnTo>
                      <a:lnTo>
                        <a:pt x="24" y="22"/>
                      </a:lnTo>
                      <a:lnTo>
                        <a:pt x="24" y="24"/>
                      </a:lnTo>
                      <a:lnTo>
                        <a:pt x="24" y="24"/>
                      </a:lnTo>
                      <a:lnTo>
                        <a:pt x="10" y="16"/>
                      </a:lnTo>
                      <a:lnTo>
                        <a:pt x="4" y="10"/>
                      </a:lnTo>
                      <a:lnTo>
                        <a:pt x="0" y="2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1314" name="Freeform 290"/>
                <p:cNvSpPr>
                  <a:spLocks/>
                </p:cNvSpPr>
                <p:nvPr userDrawn="1"/>
              </p:nvSpPr>
              <p:spPr bwMode="auto">
                <a:xfrm>
                  <a:off x="3150" y="738"/>
                  <a:ext cx="1" cy="7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2" y="0"/>
                    </a:cxn>
                    <a:cxn ang="0">
                      <a:pos x="4" y="12"/>
                    </a:cxn>
                    <a:cxn ang="0">
                      <a:pos x="4" y="20"/>
                    </a:cxn>
                    <a:cxn ang="0">
                      <a:pos x="2" y="28"/>
                    </a:cxn>
                    <a:cxn ang="0">
                      <a:pos x="2" y="28"/>
                    </a:cxn>
                    <a:cxn ang="0">
                      <a:pos x="0" y="22"/>
                    </a:cxn>
                    <a:cxn ang="0">
                      <a:pos x="0" y="14"/>
                    </a:cxn>
                    <a:cxn ang="0">
                      <a:pos x="2" y="0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4" h="28">
                      <a:moveTo>
                        <a:pt x="2" y="0"/>
                      </a:moveTo>
                      <a:lnTo>
                        <a:pt x="2" y="0"/>
                      </a:lnTo>
                      <a:lnTo>
                        <a:pt x="4" y="12"/>
                      </a:lnTo>
                      <a:lnTo>
                        <a:pt x="4" y="20"/>
                      </a:lnTo>
                      <a:lnTo>
                        <a:pt x="2" y="28"/>
                      </a:lnTo>
                      <a:lnTo>
                        <a:pt x="2" y="28"/>
                      </a:lnTo>
                      <a:lnTo>
                        <a:pt x="0" y="22"/>
                      </a:lnTo>
                      <a:lnTo>
                        <a:pt x="0" y="14"/>
                      </a:lnTo>
                      <a:lnTo>
                        <a:pt x="2" y="0"/>
                      </a:lnTo>
                      <a:lnTo>
                        <a:pt x="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1315" name="Freeform 291"/>
                <p:cNvSpPr>
                  <a:spLocks/>
                </p:cNvSpPr>
                <p:nvPr userDrawn="1"/>
              </p:nvSpPr>
              <p:spPr bwMode="auto">
                <a:xfrm>
                  <a:off x="4313" y="740"/>
                  <a:ext cx="3" cy="4"/>
                </a:xfrm>
                <a:custGeom>
                  <a:avLst/>
                  <a:gdLst/>
                  <a:ahLst/>
                  <a:cxnLst>
                    <a:cxn ang="0">
                      <a:pos x="8" y="0"/>
                    </a:cxn>
                    <a:cxn ang="0">
                      <a:pos x="8" y="0"/>
                    </a:cxn>
                    <a:cxn ang="0">
                      <a:pos x="10" y="4"/>
                    </a:cxn>
                    <a:cxn ang="0">
                      <a:pos x="10" y="4"/>
                    </a:cxn>
                    <a:cxn ang="0">
                      <a:pos x="10" y="4"/>
                    </a:cxn>
                    <a:cxn ang="0">
                      <a:pos x="6" y="12"/>
                    </a:cxn>
                    <a:cxn ang="0">
                      <a:pos x="2" y="16"/>
                    </a:cxn>
                    <a:cxn ang="0">
                      <a:pos x="4" y="18"/>
                    </a:cxn>
                    <a:cxn ang="0">
                      <a:pos x="4" y="18"/>
                    </a:cxn>
                    <a:cxn ang="0">
                      <a:pos x="2" y="18"/>
                    </a:cxn>
                    <a:cxn ang="0">
                      <a:pos x="0" y="18"/>
                    </a:cxn>
                    <a:cxn ang="0">
                      <a:pos x="0" y="10"/>
                    </a:cxn>
                    <a:cxn ang="0">
                      <a:pos x="4" y="4"/>
                    </a:cxn>
                    <a:cxn ang="0">
                      <a:pos x="6" y="2"/>
                    </a:cxn>
                    <a:cxn ang="0">
                      <a:pos x="8" y="0"/>
                    </a:cxn>
                    <a:cxn ang="0">
                      <a:pos x="8" y="0"/>
                    </a:cxn>
                  </a:cxnLst>
                  <a:rect l="0" t="0" r="r" b="b"/>
                  <a:pathLst>
                    <a:path w="10" h="18">
                      <a:moveTo>
                        <a:pt x="8" y="0"/>
                      </a:moveTo>
                      <a:lnTo>
                        <a:pt x="8" y="0"/>
                      </a:lnTo>
                      <a:lnTo>
                        <a:pt x="10" y="4"/>
                      </a:lnTo>
                      <a:lnTo>
                        <a:pt x="10" y="4"/>
                      </a:lnTo>
                      <a:lnTo>
                        <a:pt x="10" y="4"/>
                      </a:lnTo>
                      <a:lnTo>
                        <a:pt x="6" y="12"/>
                      </a:lnTo>
                      <a:lnTo>
                        <a:pt x="2" y="16"/>
                      </a:lnTo>
                      <a:lnTo>
                        <a:pt x="4" y="18"/>
                      </a:lnTo>
                      <a:lnTo>
                        <a:pt x="4" y="18"/>
                      </a:lnTo>
                      <a:lnTo>
                        <a:pt x="2" y="18"/>
                      </a:lnTo>
                      <a:lnTo>
                        <a:pt x="0" y="18"/>
                      </a:lnTo>
                      <a:lnTo>
                        <a:pt x="0" y="10"/>
                      </a:lnTo>
                      <a:lnTo>
                        <a:pt x="4" y="4"/>
                      </a:lnTo>
                      <a:lnTo>
                        <a:pt x="6" y="2"/>
                      </a:lnTo>
                      <a:lnTo>
                        <a:pt x="8" y="0"/>
                      </a:lnTo>
                      <a:lnTo>
                        <a:pt x="8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1316" name="Freeform 292"/>
                <p:cNvSpPr>
                  <a:spLocks/>
                </p:cNvSpPr>
                <p:nvPr userDrawn="1"/>
              </p:nvSpPr>
              <p:spPr bwMode="auto">
                <a:xfrm>
                  <a:off x="4374" y="743"/>
                  <a:ext cx="17" cy="20"/>
                </a:xfrm>
                <a:custGeom>
                  <a:avLst/>
                  <a:gdLst/>
                  <a:ahLst/>
                  <a:cxnLst>
                    <a:cxn ang="0">
                      <a:pos x="56" y="0"/>
                    </a:cxn>
                    <a:cxn ang="0">
                      <a:pos x="56" y="0"/>
                    </a:cxn>
                    <a:cxn ang="0">
                      <a:pos x="56" y="0"/>
                    </a:cxn>
                    <a:cxn ang="0">
                      <a:pos x="56" y="2"/>
                    </a:cxn>
                    <a:cxn ang="0">
                      <a:pos x="54" y="10"/>
                    </a:cxn>
                    <a:cxn ang="0">
                      <a:pos x="52" y="20"/>
                    </a:cxn>
                    <a:cxn ang="0">
                      <a:pos x="50" y="26"/>
                    </a:cxn>
                    <a:cxn ang="0">
                      <a:pos x="50" y="26"/>
                    </a:cxn>
                    <a:cxn ang="0">
                      <a:pos x="52" y="30"/>
                    </a:cxn>
                    <a:cxn ang="0">
                      <a:pos x="56" y="34"/>
                    </a:cxn>
                    <a:cxn ang="0">
                      <a:pos x="60" y="38"/>
                    </a:cxn>
                    <a:cxn ang="0">
                      <a:pos x="64" y="40"/>
                    </a:cxn>
                    <a:cxn ang="0">
                      <a:pos x="64" y="40"/>
                    </a:cxn>
                    <a:cxn ang="0">
                      <a:pos x="60" y="42"/>
                    </a:cxn>
                    <a:cxn ang="0">
                      <a:pos x="58" y="44"/>
                    </a:cxn>
                    <a:cxn ang="0">
                      <a:pos x="56" y="46"/>
                    </a:cxn>
                    <a:cxn ang="0">
                      <a:pos x="50" y="48"/>
                    </a:cxn>
                    <a:cxn ang="0">
                      <a:pos x="50" y="48"/>
                    </a:cxn>
                    <a:cxn ang="0">
                      <a:pos x="50" y="54"/>
                    </a:cxn>
                    <a:cxn ang="0">
                      <a:pos x="50" y="58"/>
                    </a:cxn>
                    <a:cxn ang="0">
                      <a:pos x="46" y="64"/>
                    </a:cxn>
                    <a:cxn ang="0">
                      <a:pos x="40" y="70"/>
                    </a:cxn>
                    <a:cxn ang="0">
                      <a:pos x="36" y="76"/>
                    </a:cxn>
                    <a:cxn ang="0">
                      <a:pos x="36" y="76"/>
                    </a:cxn>
                    <a:cxn ang="0">
                      <a:pos x="30" y="76"/>
                    </a:cxn>
                    <a:cxn ang="0">
                      <a:pos x="26" y="76"/>
                    </a:cxn>
                    <a:cxn ang="0">
                      <a:pos x="14" y="76"/>
                    </a:cxn>
                    <a:cxn ang="0">
                      <a:pos x="14" y="76"/>
                    </a:cxn>
                    <a:cxn ang="0">
                      <a:pos x="12" y="70"/>
                    </a:cxn>
                    <a:cxn ang="0">
                      <a:pos x="8" y="66"/>
                    </a:cxn>
                    <a:cxn ang="0">
                      <a:pos x="2" y="60"/>
                    </a:cxn>
                    <a:cxn ang="0">
                      <a:pos x="0" y="54"/>
                    </a:cxn>
                    <a:cxn ang="0">
                      <a:pos x="0" y="54"/>
                    </a:cxn>
                    <a:cxn ang="0">
                      <a:pos x="4" y="56"/>
                    </a:cxn>
                    <a:cxn ang="0">
                      <a:pos x="8" y="54"/>
                    </a:cxn>
                    <a:cxn ang="0">
                      <a:pos x="8" y="54"/>
                    </a:cxn>
                    <a:cxn ang="0">
                      <a:pos x="6" y="50"/>
                    </a:cxn>
                    <a:cxn ang="0">
                      <a:pos x="6" y="44"/>
                    </a:cxn>
                    <a:cxn ang="0">
                      <a:pos x="6" y="44"/>
                    </a:cxn>
                    <a:cxn ang="0">
                      <a:pos x="12" y="42"/>
                    </a:cxn>
                    <a:cxn ang="0">
                      <a:pos x="18" y="40"/>
                    </a:cxn>
                    <a:cxn ang="0">
                      <a:pos x="18" y="40"/>
                    </a:cxn>
                    <a:cxn ang="0">
                      <a:pos x="16" y="36"/>
                    </a:cxn>
                    <a:cxn ang="0">
                      <a:pos x="14" y="28"/>
                    </a:cxn>
                    <a:cxn ang="0">
                      <a:pos x="14" y="28"/>
                    </a:cxn>
                    <a:cxn ang="0">
                      <a:pos x="28" y="26"/>
                    </a:cxn>
                    <a:cxn ang="0">
                      <a:pos x="40" y="20"/>
                    </a:cxn>
                    <a:cxn ang="0">
                      <a:pos x="48" y="10"/>
                    </a:cxn>
                    <a:cxn ang="0">
                      <a:pos x="56" y="0"/>
                    </a:cxn>
                    <a:cxn ang="0">
                      <a:pos x="56" y="0"/>
                    </a:cxn>
                  </a:cxnLst>
                  <a:rect l="0" t="0" r="r" b="b"/>
                  <a:pathLst>
                    <a:path w="64" h="76">
                      <a:moveTo>
                        <a:pt x="56" y="0"/>
                      </a:moveTo>
                      <a:lnTo>
                        <a:pt x="56" y="0"/>
                      </a:lnTo>
                      <a:lnTo>
                        <a:pt x="56" y="0"/>
                      </a:lnTo>
                      <a:lnTo>
                        <a:pt x="56" y="2"/>
                      </a:lnTo>
                      <a:lnTo>
                        <a:pt x="54" y="10"/>
                      </a:lnTo>
                      <a:lnTo>
                        <a:pt x="52" y="20"/>
                      </a:lnTo>
                      <a:lnTo>
                        <a:pt x="50" y="26"/>
                      </a:lnTo>
                      <a:lnTo>
                        <a:pt x="50" y="26"/>
                      </a:lnTo>
                      <a:lnTo>
                        <a:pt x="52" y="30"/>
                      </a:lnTo>
                      <a:lnTo>
                        <a:pt x="56" y="34"/>
                      </a:lnTo>
                      <a:lnTo>
                        <a:pt x="60" y="38"/>
                      </a:lnTo>
                      <a:lnTo>
                        <a:pt x="64" y="40"/>
                      </a:lnTo>
                      <a:lnTo>
                        <a:pt x="64" y="40"/>
                      </a:lnTo>
                      <a:lnTo>
                        <a:pt x="60" y="42"/>
                      </a:lnTo>
                      <a:lnTo>
                        <a:pt x="58" y="44"/>
                      </a:lnTo>
                      <a:lnTo>
                        <a:pt x="56" y="46"/>
                      </a:lnTo>
                      <a:lnTo>
                        <a:pt x="50" y="48"/>
                      </a:lnTo>
                      <a:lnTo>
                        <a:pt x="50" y="48"/>
                      </a:lnTo>
                      <a:lnTo>
                        <a:pt x="50" y="54"/>
                      </a:lnTo>
                      <a:lnTo>
                        <a:pt x="50" y="58"/>
                      </a:lnTo>
                      <a:lnTo>
                        <a:pt x="46" y="64"/>
                      </a:lnTo>
                      <a:lnTo>
                        <a:pt x="40" y="70"/>
                      </a:lnTo>
                      <a:lnTo>
                        <a:pt x="36" y="76"/>
                      </a:lnTo>
                      <a:lnTo>
                        <a:pt x="36" y="76"/>
                      </a:lnTo>
                      <a:lnTo>
                        <a:pt x="30" y="76"/>
                      </a:lnTo>
                      <a:lnTo>
                        <a:pt x="26" y="76"/>
                      </a:lnTo>
                      <a:lnTo>
                        <a:pt x="14" y="76"/>
                      </a:lnTo>
                      <a:lnTo>
                        <a:pt x="14" y="76"/>
                      </a:lnTo>
                      <a:lnTo>
                        <a:pt x="12" y="70"/>
                      </a:lnTo>
                      <a:lnTo>
                        <a:pt x="8" y="66"/>
                      </a:lnTo>
                      <a:lnTo>
                        <a:pt x="2" y="60"/>
                      </a:lnTo>
                      <a:lnTo>
                        <a:pt x="0" y="54"/>
                      </a:lnTo>
                      <a:lnTo>
                        <a:pt x="0" y="54"/>
                      </a:lnTo>
                      <a:lnTo>
                        <a:pt x="4" y="56"/>
                      </a:lnTo>
                      <a:lnTo>
                        <a:pt x="8" y="54"/>
                      </a:lnTo>
                      <a:lnTo>
                        <a:pt x="8" y="54"/>
                      </a:lnTo>
                      <a:lnTo>
                        <a:pt x="6" y="50"/>
                      </a:lnTo>
                      <a:lnTo>
                        <a:pt x="6" y="44"/>
                      </a:lnTo>
                      <a:lnTo>
                        <a:pt x="6" y="44"/>
                      </a:lnTo>
                      <a:lnTo>
                        <a:pt x="12" y="42"/>
                      </a:lnTo>
                      <a:lnTo>
                        <a:pt x="18" y="40"/>
                      </a:lnTo>
                      <a:lnTo>
                        <a:pt x="18" y="40"/>
                      </a:lnTo>
                      <a:lnTo>
                        <a:pt x="16" y="36"/>
                      </a:lnTo>
                      <a:lnTo>
                        <a:pt x="14" y="28"/>
                      </a:lnTo>
                      <a:lnTo>
                        <a:pt x="14" y="28"/>
                      </a:lnTo>
                      <a:lnTo>
                        <a:pt x="28" y="26"/>
                      </a:lnTo>
                      <a:lnTo>
                        <a:pt x="40" y="20"/>
                      </a:lnTo>
                      <a:lnTo>
                        <a:pt x="48" y="10"/>
                      </a:lnTo>
                      <a:lnTo>
                        <a:pt x="56" y="0"/>
                      </a:lnTo>
                      <a:lnTo>
                        <a:pt x="56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1317" name="Freeform 293"/>
                <p:cNvSpPr>
                  <a:spLocks/>
                </p:cNvSpPr>
                <p:nvPr userDrawn="1"/>
              </p:nvSpPr>
              <p:spPr bwMode="auto">
                <a:xfrm>
                  <a:off x="3147" y="745"/>
                  <a:ext cx="3" cy="3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12" y="0"/>
                    </a:cxn>
                    <a:cxn ang="0">
                      <a:pos x="10" y="4"/>
                    </a:cxn>
                    <a:cxn ang="0">
                      <a:pos x="6" y="6"/>
                    </a:cxn>
                    <a:cxn ang="0">
                      <a:pos x="0" y="10"/>
                    </a:cxn>
                    <a:cxn ang="0">
                      <a:pos x="0" y="10"/>
                    </a:cxn>
                    <a:cxn ang="0">
                      <a:pos x="4" y="4"/>
                    </a:cxn>
                    <a:cxn ang="0">
                      <a:pos x="8" y="2"/>
                    </a:cxn>
                    <a:cxn ang="0">
                      <a:pos x="12" y="0"/>
                    </a:cxn>
                    <a:cxn ang="0">
                      <a:pos x="12" y="0"/>
                    </a:cxn>
                  </a:cxnLst>
                  <a:rect l="0" t="0" r="r" b="b"/>
                  <a:pathLst>
                    <a:path w="12" h="10">
                      <a:moveTo>
                        <a:pt x="12" y="0"/>
                      </a:moveTo>
                      <a:lnTo>
                        <a:pt x="12" y="0"/>
                      </a:lnTo>
                      <a:lnTo>
                        <a:pt x="10" y="4"/>
                      </a:lnTo>
                      <a:lnTo>
                        <a:pt x="6" y="6"/>
                      </a:lnTo>
                      <a:lnTo>
                        <a:pt x="0" y="10"/>
                      </a:lnTo>
                      <a:lnTo>
                        <a:pt x="0" y="10"/>
                      </a:lnTo>
                      <a:lnTo>
                        <a:pt x="4" y="4"/>
                      </a:lnTo>
                      <a:lnTo>
                        <a:pt x="8" y="2"/>
                      </a:lnTo>
                      <a:lnTo>
                        <a:pt x="12" y="0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1318" name="Freeform 294"/>
                <p:cNvSpPr>
                  <a:spLocks noEditPoints="1"/>
                </p:cNvSpPr>
                <p:nvPr userDrawn="1"/>
              </p:nvSpPr>
              <p:spPr bwMode="auto">
                <a:xfrm>
                  <a:off x="3062" y="755"/>
                  <a:ext cx="389" cy="919"/>
                </a:xfrm>
                <a:custGeom>
                  <a:avLst/>
                  <a:gdLst/>
                  <a:ahLst/>
                  <a:cxnLst>
                    <a:cxn ang="0">
                      <a:pos x="722" y="2864"/>
                    </a:cxn>
                    <a:cxn ang="0">
                      <a:pos x="146" y="1842"/>
                    </a:cxn>
                    <a:cxn ang="0">
                      <a:pos x="6" y="1098"/>
                    </a:cxn>
                    <a:cxn ang="0">
                      <a:pos x="10" y="664"/>
                    </a:cxn>
                    <a:cxn ang="0">
                      <a:pos x="106" y="2"/>
                    </a:cxn>
                    <a:cxn ang="0">
                      <a:pos x="86" y="158"/>
                    </a:cxn>
                    <a:cxn ang="0">
                      <a:pos x="20" y="608"/>
                    </a:cxn>
                    <a:cxn ang="0">
                      <a:pos x="46" y="704"/>
                    </a:cxn>
                    <a:cxn ang="0">
                      <a:pos x="90" y="626"/>
                    </a:cxn>
                    <a:cxn ang="0">
                      <a:pos x="134" y="628"/>
                    </a:cxn>
                    <a:cxn ang="0">
                      <a:pos x="128" y="664"/>
                    </a:cxn>
                    <a:cxn ang="0">
                      <a:pos x="158" y="716"/>
                    </a:cxn>
                    <a:cxn ang="0">
                      <a:pos x="182" y="828"/>
                    </a:cxn>
                    <a:cxn ang="0">
                      <a:pos x="254" y="944"/>
                    </a:cxn>
                    <a:cxn ang="0">
                      <a:pos x="290" y="930"/>
                    </a:cxn>
                    <a:cxn ang="0">
                      <a:pos x="312" y="962"/>
                    </a:cxn>
                    <a:cxn ang="0">
                      <a:pos x="320" y="1024"/>
                    </a:cxn>
                    <a:cxn ang="0">
                      <a:pos x="332" y="1032"/>
                    </a:cxn>
                    <a:cxn ang="0">
                      <a:pos x="342" y="1118"/>
                    </a:cxn>
                    <a:cxn ang="0">
                      <a:pos x="408" y="1312"/>
                    </a:cxn>
                    <a:cxn ang="0">
                      <a:pos x="444" y="1370"/>
                    </a:cxn>
                    <a:cxn ang="0">
                      <a:pos x="490" y="1428"/>
                    </a:cxn>
                    <a:cxn ang="0">
                      <a:pos x="554" y="1498"/>
                    </a:cxn>
                    <a:cxn ang="0">
                      <a:pos x="630" y="1606"/>
                    </a:cxn>
                    <a:cxn ang="0">
                      <a:pos x="648" y="1632"/>
                    </a:cxn>
                    <a:cxn ang="0">
                      <a:pos x="682" y="1794"/>
                    </a:cxn>
                    <a:cxn ang="0">
                      <a:pos x="686" y="1808"/>
                    </a:cxn>
                    <a:cxn ang="0">
                      <a:pos x="700" y="1884"/>
                    </a:cxn>
                    <a:cxn ang="0">
                      <a:pos x="704" y="1902"/>
                    </a:cxn>
                    <a:cxn ang="0">
                      <a:pos x="724" y="1924"/>
                    </a:cxn>
                    <a:cxn ang="0">
                      <a:pos x="684" y="1922"/>
                    </a:cxn>
                    <a:cxn ang="0">
                      <a:pos x="666" y="1932"/>
                    </a:cxn>
                    <a:cxn ang="0">
                      <a:pos x="640" y="1974"/>
                    </a:cxn>
                    <a:cxn ang="0">
                      <a:pos x="654" y="1984"/>
                    </a:cxn>
                    <a:cxn ang="0">
                      <a:pos x="680" y="1980"/>
                    </a:cxn>
                    <a:cxn ang="0">
                      <a:pos x="748" y="1968"/>
                    </a:cxn>
                    <a:cxn ang="0">
                      <a:pos x="736" y="2046"/>
                    </a:cxn>
                    <a:cxn ang="0">
                      <a:pos x="724" y="2058"/>
                    </a:cxn>
                    <a:cxn ang="0">
                      <a:pos x="762" y="2066"/>
                    </a:cxn>
                    <a:cxn ang="0">
                      <a:pos x="784" y="2028"/>
                    </a:cxn>
                    <a:cxn ang="0">
                      <a:pos x="826" y="2042"/>
                    </a:cxn>
                    <a:cxn ang="0">
                      <a:pos x="882" y="2088"/>
                    </a:cxn>
                    <a:cxn ang="0">
                      <a:pos x="916" y="2124"/>
                    </a:cxn>
                    <a:cxn ang="0">
                      <a:pos x="944" y="2182"/>
                    </a:cxn>
                    <a:cxn ang="0">
                      <a:pos x="956" y="2228"/>
                    </a:cxn>
                    <a:cxn ang="0">
                      <a:pos x="992" y="2218"/>
                    </a:cxn>
                    <a:cxn ang="0">
                      <a:pos x="1100" y="2282"/>
                    </a:cxn>
                    <a:cxn ang="0">
                      <a:pos x="1324" y="2480"/>
                    </a:cxn>
                    <a:cxn ang="0">
                      <a:pos x="1416" y="2574"/>
                    </a:cxn>
                    <a:cxn ang="0">
                      <a:pos x="1438" y="2718"/>
                    </a:cxn>
                    <a:cxn ang="0">
                      <a:pos x="1362" y="2822"/>
                    </a:cxn>
                    <a:cxn ang="0">
                      <a:pos x="1320" y="2886"/>
                    </a:cxn>
                    <a:cxn ang="0">
                      <a:pos x="1394" y="3088"/>
                    </a:cxn>
                    <a:cxn ang="0">
                      <a:pos x="1408" y="3182"/>
                    </a:cxn>
                    <a:cxn ang="0">
                      <a:pos x="1400" y="3246"/>
                    </a:cxn>
                    <a:cxn ang="0">
                      <a:pos x="1336" y="3240"/>
                    </a:cxn>
                    <a:cxn ang="0">
                      <a:pos x="1310" y="3242"/>
                    </a:cxn>
                    <a:cxn ang="0">
                      <a:pos x="1268" y="3252"/>
                    </a:cxn>
                    <a:cxn ang="0">
                      <a:pos x="1364" y="3374"/>
                    </a:cxn>
                    <a:cxn ang="0">
                      <a:pos x="1472" y="3502"/>
                    </a:cxn>
                    <a:cxn ang="0">
                      <a:pos x="688" y="1994"/>
                    </a:cxn>
                  </a:cxnLst>
                  <a:rect l="0" t="0" r="r" b="b"/>
                  <a:pathLst>
                    <a:path w="1472" h="3504">
                      <a:moveTo>
                        <a:pt x="1466" y="3504"/>
                      </a:moveTo>
                      <a:lnTo>
                        <a:pt x="1466" y="3504"/>
                      </a:lnTo>
                      <a:lnTo>
                        <a:pt x="1398" y="3464"/>
                      </a:lnTo>
                      <a:lnTo>
                        <a:pt x="1330" y="3418"/>
                      </a:lnTo>
                      <a:lnTo>
                        <a:pt x="1262" y="3370"/>
                      </a:lnTo>
                      <a:lnTo>
                        <a:pt x="1196" y="3318"/>
                      </a:lnTo>
                      <a:lnTo>
                        <a:pt x="1130" y="3264"/>
                      </a:lnTo>
                      <a:lnTo>
                        <a:pt x="1066" y="3210"/>
                      </a:lnTo>
                      <a:lnTo>
                        <a:pt x="1004" y="3154"/>
                      </a:lnTo>
                      <a:lnTo>
                        <a:pt x="944" y="3102"/>
                      </a:lnTo>
                      <a:lnTo>
                        <a:pt x="944" y="3102"/>
                      </a:lnTo>
                      <a:lnTo>
                        <a:pt x="886" y="3046"/>
                      </a:lnTo>
                      <a:lnTo>
                        <a:pt x="830" y="2988"/>
                      </a:lnTo>
                      <a:lnTo>
                        <a:pt x="776" y="2926"/>
                      </a:lnTo>
                      <a:lnTo>
                        <a:pt x="722" y="2864"/>
                      </a:lnTo>
                      <a:lnTo>
                        <a:pt x="722" y="2864"/>
                      </a:lnTo>
                      <a:lnTo>
                        <a:pt x="684" y="2818"/>
                      </a:lnTo>
                      <a:lnTo>
                        <a:pt x="646" y="2770"/>
                      </a:lnTo>
                      <a:lnTo>
                        <a:pt x="608" y="2722"/>
                      </a:lnTo>
                      <a:lnTo>
                        <a:pt x="572" y="2672"/>
                      </a:lnTo>
                      <a:lnTo>
                        <a:pt x="536" y="2622"/>
                      </a:lnTo>
                      <a:lnTo>
                        <a:pt x="502" y="2570"/>
                      </a:lnTo>
                      <a:lnTo>
                        <a:pt x="468" y="2516"/>
                      </a:lnTo>
                      <a:lnTo>
                        <a:pt x="434" y="2464"/>
                      </a:lnTo>
                      <a:lnTo>
                        <a:pt x="402" y="2410"/>
                      </a:lnTo>
                      <a:lnTo>
                        <a:pt x="372" y="2354"/>
                      </a:lnTo>
                      <a:lnTo>
                        <a:pt x="312" y="2242"/>
                      </a:lnTo>
                      <a:lnTo>
                        <a:pt x="258" y="2126"/>
                      </a:lnTo>
                      <a:lnTo>
                        <a:pt x="206" y="2008"/>
                      </a:lnTo>
                      <a:lnTo>
                        <a:pt x="206" y="2008"/>
                      </a:lnTo>
                      <a:lnTo>
                        <a:pt x="174" y="1926"/>
                      </a:lnTo>
                      <a:lnTo>
                        <a:pt x="146" y="1842"/>
                      </a:lnTo>
                      <a:lnTo>
                        <a:pt x="118" y="1754"/>
                      </a:lnTo>
                      <a:lnTo>
                        <a:pt x="92" y="1664"/>
                      </a:lnTo>
                      <a:lnTo>
                        <a:pt x="92" y="1664"/>
                      </a:lnTo>
                      <a:lnTo>
                        <a:pt x="66" y="1564"/>
                      </a:lnTo>
                      <a:lnTo>
                        <a:pt x="42" y="1460"/>
                      </a:lnTo>
                      <a:lnTo>
                        <a:pt x="32" y="1406"/>
                      </a:lnTo>
                      <a:lnTo>
                        <a:pt x="24" y="1352"/>
                      </a:lnTo>
                      <a:lnTo>
                        <a:pt x="16" y="1298"/>
                      </a:lnTo>
                      <a:lnTo>
                        <a:pt x="10" y="1244"/>
                      </a:lnTo>
                      <a:lnTo>
                        <a:pt x="10" y="1244"/>
                      </a:lnTo>
                      <a:lnTo>
                        <a:pt x="6" y="1208"/>
                      </a:lnTo>
                      <a:lnTo>
                        <a:pt x="4" y="1170"/>
                      </a:lnTo>
                      <a:lnTo>
                        <a:pt x="4" y="1094"/>
                      </a:lnTo>
                      <a:lnTo>
                        <a:pt x="4" y="1094"/>
                      </a:lnTo>
                      <a:lnTo>
                        <a:pt x="6" y="1096"/>
                      </a:lnTo>
                      <a:lnTo>
                        <a:pt x="6" y="1098"/>
                      </a:lnTo>
                      <a:lnTo>
                        <a:pt x="6" y="1098"/>
                      </a:lnTo>
                      <a:lnTo>
                        <a:pt x="10" y="1080"/>
                      </a:lnTo>
                      <a:lnTo>
                        <a:pt x="12" y="1062"/>
                      </a:lnTo>
                      <a:lnTo>
                        <a:pt x="10" y="1022"/>
                      </a:lnTo>
                      <a:lnTo>
                        <a:pt x="10" y="1022"/>
                      </a:lnTo>
                      <a:lnTo>
                        <a:pt x="10" y="982"/>
                      </a:lnTo>
                      <a:lnTo>
                        <a:pt x="12" y="940"/>
                      </a:lnTo>
                      <a:lnTo>
                        <a:pt x="18" y="858"/>
                      </a:lnTo>
                      <a:lnTo>
                        <a:pt x="18" y="858"/>
                      </a:lnTo>
                      <a:lnTo>
                        <a:pt x="18" y="804"/>
                      </a:lnTo>
                      <a:lnTo>
                        <a:pt x="18" y="750"/>
                      </a:lnTo>
                      <a:lnTo>
                        <a:pt x="18" y="698"/>
                      </a:lnTo>
                      <a:lnTo>
                        <a:pt x="20" y="648"/>
                      </a:lnTo>
                      <a:lnTo>
                        <a:pt x="20" y="648"/>
                      </a:lnTo>
                      <a:lnTo>
                        <a:pt x="14" y="654"/>
                      </a:lnTo>
                      <a:lnTo>
                        <a:pt x="10" y="664"/>
                      </a:lnTo>
                      <a:lnTo>
                        <a:pt x="6" y="684"/>
                      </a:lnTo>
                      <a:lnTo>
                        <a:pt x="2" y="732"/>
                      </a:lnTo>
                      <a:lnTo>
                        <a:pt x="2" y="732"/>
                      </a:lnTo>
                      <a:lnTo>
                        <a:pt x="0" y="684"/>
                      </a:lnTo>
                      <a:lnTo>
                        <a:pt x="0" y="638"/>
                      </a:lnTo>
                      <a:lnTo>
                        <a:pt x="2" y="590"/>
                      </a:lnTo>
                      <a:lnTo>
                        <a:pt x="4" y="542"/>
                      </a:lnTo>
                      <a:lnTo>
                        <a:pt x="14" y="448"/>
                      </a:lnTo>
                      <a:lnTo>
                        <a:pt x="26" y="354"/>
                      </a:lnTo>
                      <a:lnTo>
                        <a:pt x="42" y="262"/>
                      </a:lnTo>
                      <a:lnTo>
                        <a:pt x="62" y="172"/>
                      </a:lnTo>
                      <a:lnTo>
                        <a:pt x="82" y="84"/>
                      </a:lnTo>
                      <a:lnTo>
                        <a:pt x="104" y="0"/>
                      </a:lnTo>
                      <a:lnTo>
                        <a:pt x="104" y="0"/>
                      </a:lnTo>
                      <a:lnTo>
                        <a:pt x="106" y="0"/>
                      </a:lnTo>
                      <a:lnTo>
                        <a:pt x="106" y="2"/>
                      </a:lnTo>
                      <a:lnTo>
                        <a:pt x="104" y="10"/>
                      </a:lnTo>
                      <a:lnTo>
                        <a:pt x="102" y="20"/>
                      </a:lnTo>
                      <a:lnTo>
                        <a:pt x="102" y="24"/>
                      </a:lnTo>
                      <a:lnTo>
                        <a:pt x="104" y="28"/>
                      </a:lnTo>
                      <a:lnTo>
                        <a:pt x="104" y="28"/>
                      </a:lnTo>
                      <a:lnTo>
                        <a:pt x="102" y="28"/>
                      </a:lnTo>
                      <a:lnTo>
                        <a:pt x="100" y="32"/>
                      </a:lnTo>
                      <a:lnTo>
                        <a:pt x="98" y="42"/>
                      </a:lnTo>
                      <a:lnTo>
                        <a:pt x="98" y="54"/>
                      </a:lnTo>
                      <a:lnTo>
                        <a:pt x="98" y="58"/>
                      </a:lnTo>
                      <a:lnTo>
                        <a:pt x="100" y="62"/>
                      </a:lnTo>
                      <a:lnTo>
                        <a:pt x="100" y="62"/>
                      </a:lnTo>
                      <a:lnTo>
                        <a:pt x="98" y="86"/>
                      </a:lnTo>
                      <a:lnTo>
                        <a:pt x="94" y="110"/>
                      </a:lnTo>
                      <a:lnTo>
                        <a:pt x="90" y="134"/>
                      </a:lnTo>
                      <a:lnTo>
                        <a:pt x="86" y="158"/>
                      </a:lnTo>
                      <a:lnTo>
                        <a:pt x="86" y="158"/>
                      </a:lnTo>
                      <a:lnTo>
                        <a:pt x="86" y="170"/>
                      </a:lnTo>
                      <a:lnTo>
                        <a:pt x="82" y="180"/>
                      </a:lnTo>
                      <a:lnTo>
                        <a:pt x="82" y="180"/>
                      </a:lnTo>
                      <a:lnTo>
                        <a:pt x="48" y="308"/>
                      </a:lnTo>
                      <a:lnTo>
                        <a:pt x="30" y="380"/>
                      </a:lnTo>
                      <a:lnTo>
                        <a:pt x="24" y="416"/>
                      </a:lnTo>
                      <a:lnTo>
                        <a:pt x="18" y="454"/>
                      </a:lnTo>
                      <a:lnTo>
                        <a:pt x="18" y="454"/>
                      </a:lnTo>
                      <a:lnTo>
                        <a:pt x="12" y="494"/>
                      </a:lnTo>
                      <a:lnTo>
                        <a:pt x="10" y="538"/>
                      </a:lnTo>
                      <a:lnTo>
                        <a:pt x="8" y="580"/>
                      </a:lnTo>
                      <a:lnTo>
                        <a:pt x="10" y="616"/>
                      </a:lnTo>
                      <a:lnTo>
                        <a:pt x="10" y="616"/>
                      </a:lnTo>
                      <a:lnTo>
                        <a:pt x="16" y="612"/>
                      </a:lnTo>
                      <a:lnTo>
                        <a:pt x="20" y="608"/>
                      </a:lnTo>
                      <a:lnTo>
                        <a:pt x="22" y="606"/>
                      </a:lnTo>
                      <a:lnTo>
                        <a:pt x="22" y="606"/>
                      </a:lnTo>
                      <a:lnTo>
                        <a:pt x="24" y="622"/>
                      </a:lnTo>
                      <a:lnTo>
                        <a:pt x="28" y="642"/>
                      </a:lnTo>
                      <a:lnTo>
                        <a:pt x="30" y="682"/>
                      </a:lnTo>
                      <a:lnTo>
                        <a:pt x="30" y="762"/>
                      </a:lnTo>
                      <a:lnTo>
                        <a:pt x="30" y="762"/>
                      </a:lnTo>
                      <a:lnTo>
                        <a:pt x="32" y="760"/>
                      </a:lnTo>
                      <a:lnTo>
                        <a:pt x="34" y="758"/>
                      </a:lnTo>
                      <a:lnTo>
                        <a:pt x="34" y="750"/>
                      </a:lnTo>
                      <a:lnTo>
                        <a:pt x="32" y="740"/>
                      </a:lnTo>
                      <a:lnTo>
                        <a:pt x="32" y="732"/>
                      </a:lnTo>
                      <a:lnTo>
                        <a:pt x="32" y="732"/>
                      </a:lnTo>
                      <a:lnTo>
                        <a:pt x="38" y="728"/>
                      </a:lnTo>
                      <a:lnTo>
                        <a:pt x="42" y="722"/>
                      </a:lnTo>
                      <a:lnTo>
                        <a:pt x="46" y="704"/>
                      </a:lnTo>
                      <a:lnTo>
                        <a:pt x="46" y="704"/>
                      </a:lnTo>
                      <a:lnTo>
                        <a:pt x="50" y="706"/>
                      </a:lnTo>
                      <a:lnTo>
                        <a:pt x="54" y="706"/>
                      </a:lnTo>
                      <a:lnTo>
                        <a:pt x="54" y="706"/>
                      </a:lnTo>
                      <a:lnTo>
                        <a:pt x="58" y="682"/>
                      </a:lnTo>
                      <a:lnTo>
                        <a:pt x="62" y="660"/>
                      </a:lnTo>
                      <a:lnTo>
                        <a:pt x="68" y="642"/>
                      </a:lnTo>
                      <a:lnTo>
                        <a:pt x="78" y="622"/>
                      </a:lnTo>
                      <a:lnTo>
                        <a:pt x="78" y="622"/>
                      </a:lnTo>
                      <a:lnTo>
                        <a:pt x="80" y="626"/>
                      </a:lnTo>
                      <a:lnTo>
                        <a:pt x="82" y="630"/>
                      </a:lnTo>
                      <a:lnTo>
                        <a:pt x="82" y="640"/>
                      </a:lnTo>
                      <a:lnTo>
                        <a:pt x="82" y="640"/>
                      </a:lnTo>
                      <a:lnTo>
                        <a:pt x="86" y="638"/>
                      </a:lnTo>
                      <a:lnTo>
                        <a:pt x="90" y="636"/>
                      </a:lnTo>
                      <a:lnTo>
                        <a:pt x="90" y="626"/>
                      </a:lnTo>
                      <a:lnTo>
                        <a:pt x="90" y="626"/>
                      </a:lnTo>
                      <a:lnTo>
                        <a:pt x="94" y="630"/>
                      </a:lnTo>
                      <a:lnTo>
                        <a:pt x="96" y="638"/>
                      </a:lnTo>
                      <a:lnTo>
                        <a:pt x="100" y="644"/>
                      </a:lnTo>
                      <a:lnTo>
                        <a:pt x="102" y="646"/>
                      </a:lnTo>
                      <a:lnTo>
                        <a:pt x="104" y="648"/>
                      </a:lnTo>
                      <a:lnTo>
                        <a:pt x="104" y="648"/>
                      </a:lnTo>
                      <a:lnTo>
                        <a:pt x="114" y="642"/>
                      </a:lnTo>
                      <a:lnTo>
                        <a:pt x="122" y="638"/>
                      </a:lnTo>
                      <a:lnTo>
                        <a:pt x="126" y="636"/>
                      </a:lnTo>
                      <a:lnTo>
                        <a:pt x="128" y="632"/>
                      </a:lnTo>
                      <a:lnTo>
                        <a:pt x="130" y="628"/>
                      </a:lnTo>
                      <a:lnTo>
                        <a:pt x="130" y="620"/>
                      </a:lnTo>
                      <a:lnTo>
                        <a:pt x="130" y="620"/>
                      </a:lnTo>
                      <a:lnTo>
                        <a:pt x="134" y="622"/>
                      </a:lnTo>
                      <a:lnTo>
                        <a:pt x="134" y="628"/>
                      </a:lnTo>
                      <a:lnTo>
                        <a:pt x="134" y="628"/>
                      </a:lnTo>
                      <a:lnTo>
                        <a:pt x="138" y="626"/>
                      </a:lnTo>
                      <a:lnTo>
                        <a:pt x="140" y="624"/>
                      </a:lnTo>
                      <a:lnTo>
                        <a:pt x="142" y="618"/>
                      </a:lnTo>
                      <a:lnTo>
                        <a:pt x="142" y="618"/>
                      </a:lnTo>
                      <a:lnTo>
                        <a:pt x="146" y="624"/>
                      </a:lnTo>
                      <a:lnTo>
                        <a:pt x="148" y="632"/>
                      </a:lnTo>
                      <a:lnTo>
                        <a:pt x="148" y="638"/>
                      </a:lnTo>
                      <a:lnTo>
                        <a:pt x="148" y="646"/>
                      </a:lnTo>
                      <a:lnTo>
                        <a:pt x="144" y="660"/>
                      </a:lnTo>
                      <a:lnTo>
                        <a:pt x="138" y="668"/>
                      </a:lnTo>
                      <a:lnTo>
                        <a:pt x="138" y="668"/>
                      </a:lnTo>
                      <a:lnTo>
                        <a:pt x="136" y="670"/>
                      </a:lnTo>
                      <a:lnTo>
                        <a:pt x="134" y="668"/>
                      </a:lnTo>
                      <a:lnTo>
                        <a:pt x="132" y="666"/>
                      </a:lnTo>
                      <a:lnTo>
                        <a:pt x="128" y="664"/>
                      </a:lnTo>
                      <a:lnTo>
                        <a:pt x="128" y="664"/>
                      </a:lnTo>
                      <a:lnTo>
                        <a:pt x="126" y="672"/>
                      </a:lnTo>
                      <a:lnTo>
                        <a:pt x="124" y="678"/>
                      </a:lnTo>
                      <a:lnTo>
                        <a:pt x="122" y="696"/>
                      </a:lnTo>
                      <a:lnTo>
                        <a:pt x="122" y="714"/>
                      </a:lnTo>
                      <a:lnTo>
                        <a:pt x="122" y="732"/>
                      </a:lnTo>
                      <a:lnTo>
                        <a:pt x="122" y="732"/>
                      </a:lnTo>
                      <a:lnTo>
                        <a:pt x="124" y="730"/>
                      </a:lnTo>
                      <a:lnTo>
                        <a:pt x="126" y="726"/>
                      </a:lnTo>
                      <a:lnTo>
                        <a:pt x="128" y="716"/>
                      </a:lnTo>
                      <a:lnTo>
                        <a:pt x="128" y="716"/>
                      </a:lnTo>
                      <a:lnTo>
                        <a:pt x="144" y="720"/>
                      </a:lnTo>
                      <a:lnTo>
                        <a:pt x="152" y="720"/>
                      </a:lnTo>
                      <a:lnTo>
                        <a:pt x="156" y="720"/>
                      </a:lnTo>
                      <a:lnTo>
                        <a:pt x="158" y="716"/>
                      </a:lnTo>
                      <a:lnTo>
                        <a:pt x="158" y="716"/>
                      </a:lnTo>
                      <a:lnTo>
                        <a:pt x="160" y="718"/>
                      </a:lnTo>
                      <a:lnTo>
                        <a:pt x="160" y="722"/>
                      </a:lnTo>
                      <a:lnTo>
                        <a:pt x="160" y="726"/>
                      </a:lnTo>
                      <a:lnTo>
                        <a:pt x="162" y="728"/>
                      </a:lnTo>
                      <a:lnTo>
                        <a:pt x="162" y="728"/>
                      </a:lnTo>
                      <a:lnTo>
                        <a:pt x="164" y="726"/>
                      </a:lnTo>
                      <a:lnTo>
                        <a:pt x="164" y="722"/>
                      </a:lnTo>
                      <a:lnTo>
                        <a:pt x="164" y="722"/>
                      </a:lnTo>
                      <a:lnTo>
                        <a:pt x="172" y="736"/>
                      </a:lnTo>
                      <a:lnTo>
                        <a:pt x="180" y="752"/>
                      </a:lnTo>
                      <a:lnTo>
                        <a:pt x="184" y="768"/>
                      </a:lnTo>
                      <a:lnTo>
                        <a:pt x="186" y="786"/>
                      </a:lnTo>
                      <a:lnTo>
                        <a:pt x="186" y="786"/>
                      </a:lnTo>
                      <a:lnTo>
                        <a:pt x="184" y="802"/>
                      </a:lnTo>
                      <a:lnTo>
                        <a:pt x="182" y="820"/>
                      </a:lnTo>
                      <a:lnTo>
                        <a:pt x="182" y="828"/>
                      </a:lnTo>
                      <a:lnTo>
                        <a:pt x="184" y="834"/>
                      </a:lnTo>
                      <a:lnTo>
                        <a:pt x="188" y="840"/>
                      </a:lnTo>
                      <a:lnTo>
                        <a:pt x="194" y="846"/>
                      </a:lnTo>
                      <a:lnTo>
                        <a:pt x="194" y="846"/>
                      </a:lnTo>
                      <a:lnTo>
                        <a:pt x="204" y="850"/>
                      </a:lnTo>
                      <a:lnTo>
                        <a:pt x="214" y="858"/>
                      </a:lnTo>
                      <a:lnTo>
                        <a:pt x="224" y="866"/>
                      </a:lnTo>
                      <a:lnTo>
                        <a:pt x="230" y="876"/>
                      </a:lnTo>
                      <a:lnTo>
                        <a:pt x="230" y="876"/>
                      </a:lnTo>
                      <a:lnTo>
                        <a:pt x="230" y="886"/>
                      </a:lnTo>
                      <a:lnTo>
                        <a:pt x="230" y="896"/>
                      </a:lnTo>
                      <a:lnTo>
                        <a:pt x="232" y="904"/>
                      </a:lnTo>
                      <a:lnTo>
                        <a:pt x="236" y="912"/>
                      </a:lnTo>
                      <a:lnTo>
                        <a:pt x="246" y="928"/>
                      </a:lnTo>
                      <a:lnTo>
                        <a:pt x="254" y="944"/>
                      </a:lnTo>
                      <a:lnTo>
                        <a:pt x="254" y="944"/>
                      </a:lnTo>
                      <a:lnTo>
                        <a:pt x="260" y="940"/>
                      </a:lnTo>
                      <a:lnTo>
                        <a:pt x="266" y="938"/>
                      </a:lnTo>
                      <a:lnTo>
                        <a:pt x="274" y="936"/>
                      </a:lnTo>
                      <a:lnTo>
                        <a:pt x="274" y="936"/>
                      </a:lnTo>
                      <a:lnTo>
                        <a:pt x="278" y="936"/>
                      </a:lnTo>
                      <a:lnTo>
                        <a:pt x="280" y="940"/>
                      </a:lnTo>
                      <a:lnTo>
                        <a:pt x="280" y="942"/>
                      </a:lnTo>
                      <a:lnTo>
                        <a:pt x="284" y="944"/>
                      </a:lnTo>
                      <a:lnTo>
                        <a:pt x="284" y="944"/>
                      </a:lnTo>
                      <a:lnTo>
                        <a:pt x="286" y="938"/>
                      </a:lnTo>
                      <a:lnTo>
                        <a:pt x="284" y="934"/>
                      </a:lnTo>
                      <a:lnTo>
                        <a:pt x="278" y="928"/>
                      </a:lnTo>
                      <a:lnTo>
                        <a:pt x="278" y="928"/>
                      </a:lnTo>
                      <a:lnTo>
                        <a:pt x="282" y="926"/>
                      </a:lnTo>
                      <a:lnTo>
                        <a:pt x="284" y="926"/>
                      </a:lnTo>
                      <a:lnTo>
                        <a:pt x="290" y="930"/>
                      </a:lnTo>
                      <a:lnTo>
                        <a:pt x="296" y="938"/>
                      </a:lnTo>
                      <a:lnTo>
                        <a:pt x="302" y="944"/>
                      </a:lnTo>
                      <a:lnTo>
                        <a:pt x="302" y="944"/>
                      </a:lnTo>
                      <a:lnTo>
                        <a:pt x="320" y="954"/>
                      </a:lnTo>
                      <a:lnTo>
                        <a:pt x="328" y="960"/>
                      </a:lnTo>
                      <a:lnTo>
                        <a:pt x="330" y="964"/>
                      </a:lnTo>
                      <a:lnTo>
                        <a:pt x="332" y="970"/>
                      </a:lnTo>
                      <a:lnTo>
                        <a:pt x="332" y="970"/>
                      </a:lnTo>
                      <a:lnTo>
                        <a:pt x="338" y="970"/>
                      </a:lnTo>
                      <a:lnTo>
                        <a:pt x="344" y="972"/>
                      </a:lnTo>
                      <a:lnTo>
                        <a:pt x="344" y="972"/>
                      </a:lnTo>
                      <a:lnTo>
                        <a:pt x="340" y="974"/>
                      </a:lnTo>
                      <a:lnTo>
                        <a:pt x="336" y="974"/>
                      </a:lnTo>
                      <a:lnTo>
                        <a:pt x="328" y="972"/>
                      </a:lnTo>
                      <a:lnTo>
                        <a:pt x="320" y="966"/>
                      </a:lnTo>
                      <a:lnTo>
                        <a:pt x="312" y="962"/>
                      </a:lnTo>
                      <a:lnTo>
                        <a:pt x="312" y="962"/>
                      </a:lnTo>
                      <a:lnTo>
                        <a:pt x="310" y="964"/>
                      </a:lnTo>
                      <a:lnTo>
                        <a:pt x="310" y="968"/>
                      </a:lnTo>
                      <a:lnTo>
                        <a:pt x="312" y="976"/>
                      </a:lnTo>
                      <a:lnTo>
                        <a:pt x="314" y="986"/>
                      </a:lnTo>
                      <a:lnTo>
                        <a:pt x="314" y="990"/>
                      </a:lnTo>
                      <a:lnTo>
                        <a:pt x="312" y="994"/>
                      </a:lnTo>
                      <a:lnTo>
                        <a:pt x="312" y="994"/>
                      </a:lnTo>
                      <a:lnTo>
                        <a:pt x="312" y="996"/>
                      </a:lnTo>
                      <a:lnTo>
                        <a:pt x="314" y="996"/>
                      </a:lnTo>
                      <a:lnTo>
                        <a:pt x="316" y="994"/>
                      </a:lnTo>
                      <a:lnTo>
                        <a:pt x="316" y="992"/>
                      </a:lnTo>
                      <a:lnTo>
                        <a:pt x="316" y="992"/>
                      </a:lnTo>
                      <a:lnTo>
                        <a:pt x="316" y="998"/>
                      </a:lnTo>
                      <a:lnTo>
                        <a:pt x="318" y="1006"/>
                      </a:lnTo>
                      <a:lnTo>
                        <a:pt x="320" y="1024"/>
                      </a:lnTo>
                      <a:lnTo>
                        <a:pt x="320" y="1024"/>
                      </a:lnTo>
                      <a:lnTo>
                        <a:pt x="320" y="1024"/>
                      </a:lnTo>
                      <a:lnTo>
                        <a:pt x="322" y="1022"/>
                      </a:lnTo>
                      <a:lnTo>
                        <a:pt x="320" y="1018"/>
                      </a:lnTo>
                      <a:lnTo>
                        <a:pt x="320" y="1016"/>
                      </a:lnTo>
                      <a:lnTo>
                        <a:pt x="322" y="1014"/>
                      </a:lnTo>
                      <a:lnTo>
                        <a:pt x="322" y="1014"/>
                      </a:lnTo>
                      <a:lnTo>
                        <a:pt x="322" y="1014"/>
                      </a:lnTo>
                      <a:lnTo>
                        <a:pt x="324" y="1012"/>
                      </a:lnTo>
                      <a:lnTo>
                        <a:pt x="324" y="1016"/>
                      </a:lnTo>
                      <a:lnTo>
                        <a:pt x="322" y="1020"/>
                      </a:lnTo>
                      <a:lnTo>
                        <a:pt x="322" y="1024"/>
                      </a:lnTo>
                      <a:lnTo>
                        <a:pt x="322" y="1024"/>
                      </a:lnTo>
                      <a:lnTo>
                        <a:pt x="326" y="1018"/>
                      </a:lnTo>
                      <a:lnTo>
                        <a:pt x="326" y="1018"/>
                      </a:lnTo>
                      <a:lnTo>
                        <a:pt x="332" y="1032"/>
                      </a:lnTo>
                      <a:lnTo>
                        <a:pt x="336" y="1038"/>
                      </a:lnTo>
                      <a:lnTo>
                        <a:pt x="338" y="1040"/>
                      </a:lnTo>
                      <a:lnTo>
                        <a:pt x="340" y="1040"/>
                      </a:lnTo>
                      <a:lnTo>
                        <a:pt x="340" y="1040"/>
                      </a:lnTo>
                      <a:lnTo>
                        <a:pt x="342" y="1046"/>
                      </a:lnTo>
                      <a:lnTo>
                        <a:pt x="344" y="1052"/>
                      </a:lnTo>
                      <a:lnTo>
                        <a:pt x="350" y="1064"/>
                      </a:lnTo>
                      <a:lnTo>
                        <a:pt x="356" y="1076"/>
                      </a:lnTo>
                      <a:lnTo>
                        <a:pt x="358" y="1082"/>
                      </a:lnTo>
                      <a:lnTo>
                        <a:pt x="358" y="1088"/>
                      </a:lnTo>
                      <a:lnTo>
                        <a:pt x="358" y="1088"/>
                      </a:lnTo>
                      <a:lnTo>
                        <a:pt x="354" y="1096"/>
                      </a:lnTo>
                      <a:lnTo>
                        <a:pt x="350" y="1102"/>
                      </a:lnTo>
                      <a:lnTo>
                        <a:pt x="344" y="1110"/>
                      </a:lnTo>
                      <a:lnTo>
                        <a:pt x="342" y="1118"/>
                      </a:lnTo>
                      <a:lnTo>
                        <a:pt x="342" y="1118"/>
                      </a:lnTo>
                      <a:lnTo>
                        <a:pt x="348" y="1120"/>
                      </a:lnTo>
                      <a:lnTo>
                        <a:pt x="352" y="1124"/>
                      </a:lnTo>
                      <a:lnTo>
                        <a:pt x="354" y="1130"/>
                      </a:lnTo>
                      <a:lnTo>
                        <a:pt x="352" y="1138"/>
                      </a:lnTo>
                      <a:lnTo>
                        <a:pt x="352" y="1138"/>
                      </a:lnTo>
                      <a:lnTo>
                        <a:pt x="360" y="1146"/>
                      </a:lnTo>
                      <a:lnTo>
                        <a:pt x="364" y="1148"/>
                      </a:lnTo>
                      <a:lnTo>
                        <a:pt x="368" y="1146"/>
                      </a:lnTo>
                      <a:lnTo>
                        <a:pt x="368" y="1146"/>
                      </a:lnTo>
                      <a:lnTo>
                        <a:pt x="384" y="1184"/>
                      </a:lnTo>
                      <a:lnTo>
                        <a:pt x="400" y="1224"/>
                      </a:lnTo>
                      <a:lnTo>
                        <a:pt x="406" y="1244"/>
                      </a:lnTo>
                      <a:lnTo>
                        <a:pt x="410" y="1266"/>
                      </a:lnTo>
                      <a:lnTo>
                        <a:pt x="412" y="1288"/>
                      </a:lnTo>
                      <a:lnTo>
                        <a:pt x="408" y="1312"/>
                      </a:lnTo>
                      <a:lnTo>
                        <a:pt x="408" y="1312"/>
                      </a:lnTo>
                      <a:lnTo>
                        <a:pt x="408" y="1314"/>
                      </a:lnTo>
                      <a:lnTo>
                        <a:pt x="410" y="1312"/>
                      </a:lnTo>
                      <a:lnTo>
                        <a:pt x="414" y="1312"/>
                      </a:lnTo>
                      <a:lnTo>
                        <a:pt x="416" y="1312"/>
                      </a:lnTo>
                      <a:lnTo>
                        <a:pt x="416" y="1312"/>
                      </a:lnTo>
                      <a:lnTo>
                        <a:pt x="424" y="1324"/>
                      </a:lnTo>
                      <a:lnTo>
                        <a:pt x="430" y="1338"/>
                      </a:lnTo>
                      <a:lnTo>
                        <a:pt x="436" y="1352"/>
                      </a:lnTo>
                      <a:lnTo>
                        <a:pt x="436" y="1360"/>
                      </a:lnTo>
                      <a:lnTo>
                        <a:pt x="436" y="1368"/>
                      </a:lnTo>
                      <a:lnTo>
                        <a:pt x="436" y="1368"/>
                      </a:lnTo>
                      <a:lnTo>
                        <a:pt x="438" y="1368"/>
                      </a:lnTo>
                      <a:lnTo>
                        <a:pt x="440" y="1368"/>
                      </a:lnTo>
                      <a:lnTo>
                        <a:pt x="442" y="1368"/>
                      </a:lnTo>
                      <a:lnTo>
                        <a:pt x="444" y="1370"/>
                      </a:lnTo>
                      <a:lnTo>
                        <a:pt x="444" y="1370"/>
                      </a:lnTo>
                      <a:lnTo>
                        <a:pt x="448" y="1390"/>
                      </a:lnTo>
                      <a:lnTo>
                        <a:pt x="448" y="1400"/>
                      </a:lnTo>
                      <a:lnTo>
                        <a:pt x="448" y="1410"/>
                      </a:lnTo>
                      <a:lnTo>
                        <a:pt x="448" y="1410"/>
                      </a:lnTo>
                      <a:lnTo>
                        <a:pt x="450" y="1408"/>
                      </a:lnTo>
                      <a:lnTo>
                        <a:pt x="452" y="1406"/>
                      </a:lnTo>
                      <a:lnTo>
                        <a:pt x="452" y="1400"/>
                      </a:lnTo>
                      <a:lnTo>
                        <a:pt x="452" y="1400"/>
                      </a:lnTo>
                      <a:lnTo>
                        <a:pt x="464" y="1408"/>
                      </a:lnTo>
                      <a:lnTo>
                        <a:pt x="474" y="1418"/>
                      </a:lnTo>
                      <a:lnTo>
                        <a:pt x="484" y="1430"/>
                      </a:lnTo>
                      <a:lnTo>
                        <a:pt x="490" y="1442"/>
                      </a:lnTo>
                      <a:lnTo>
                        <a:pt x="490" y="1442"/>
                      </a:lnTo>
                      <a:lnTo>
                        <a:pt x="492" y="1440"/>
                      </a:lnTo>
                      <a:lnTo>
                        <a:pt x="492" y="1436"/>
                      </a:lnTo>
                      <a:lnTo>
                        <a:pt x="490" y="1428"/>
                      </a:lnTo>
                      <a:lnTo>
                        <a:pt x="490" y="1428"/>
                      </a:lnTo>
                      <a:lnTo>
                        <a:pt x="500" y="1432"/>
                      </a:lnTo>
                      <a:lnTo>
                        <a:pt x="508" y="1436"/>
                      </a:lnTo>
                      <a:lnTo>
                        <a:pt x="512" y="1444"/>
                      </a:lnTo>
                      <a:lnTo>
                        <a:pt x="516" y="1452"/>
                      </a:lnTo>
                      <a:lnTo>
                        <a:pt x="516" y="1452"/>
                      </a:lnTo>
                      <a:lnTo>
                        <a:pt x="518" y="1450"/>
                      </a:lnTo>
                      <a:lnTo>
                        <a:pt x="518" y="1448"/>
                      </a:lnTo>
                      <a:lnTo>
                        <a:pt x="518" y="1444"/>
                      </a:lnTo>
                      <a:lnTo>
                        <a:pt x="518" y="1444"/>
                      </a:lnTo>
                      <a:lnTo>
                        <a:pt x="532" y="1452"/>
                      </a:lnTo>
                      <a:lnTo>
                        <a:pt x="544" y="1466"/>
                      </a:lnTo>
                      <a:lnTo>
                        <a:pt x="548" y="1472"/>
                      </a:lnTo>
                      <a:lnTo>
                        <a:pt x="552" y="1480"/>
                      </a:lnTo>
                      <a:lnTo>
                        <a:pt x="554" y="1490"/>
                      </a:lnTo>
                      <a:lnTo>
                        <a:pt x="554" y="1498"/>
                      </a:lnTo>
                      <a:lnTo>
                        <a:pt x="554" y="1498"/>
                      </a:lnTo>
                      <a:lnTo>
                        <a:pt x="556" y="1496"/>
                      </a:lnTo>
                      <a:lnTo>
                        <a:pt x="558" y="1492"/>
                      </a:lnTo>
                      <a:lnTo>
                        <a:pt x="560" y="1484"/>
                      </a:lnTo>
                      <a:lnTo>
                        <a:pt x="560" y="1484"/>
                      </a:lnTo>
                      <a:lnTo>
                        <a:pt x="578" y="1504"/>
                      </a:lnTo>
                      <a:lnTo>
                        <a:pt x="596" y="1526"/>
                      </a:lnTo>
                      <a:lnTo>
                        <a:pt x="604" y="1538"/>
                      </a:lnTo>
                      <a:lnTo>
                        <a:pt x="610" y="1552"/>
                      </a:lnTo>
                      <a:lnTo>
                        <a:pt x="614" y="1566"/>
                      </a:lnTo>
                      <a:lnTo>
                        <a:pt x="618" y="1582"/>
                      </a:lnTo>
                      <a:lnTo>
                        <a:pt x="618" y="1582"/>
                      </a:lnTo>
                      <a:lnTo>
                        <a:pt x="622" y="1584"/>
                      </a:lnTo>
                      <a:lnTo>
                        <a:pt x="624" y="1586"/>
                      </a:lnTo>
                      <a:lnTo>
                        <a:pt x="628" y="1596"/>
                      </a:lnTo>
                      <a:lnTo>
                        <a:pt x="630" y="1606"/>
                      </a:lnTo>
                      <a:lnTo>
                        <a:pt x="628" y="1618"/>
                      </a:lnTo>
                      <a:lnTo>
                        <a:pt x="628" y="1618"/>
                      </a:lnTo>
                      <a:lnTo>
                        <a:pt x="630" y="1616"/>
                      </a:lnTo>
                      <a:lnTo>
                        <a:pt x="632" y="1612"/>
                      </a:lnTo>
                      <a:lnTo>
                        <a:pt x="632" y="1608"/>
                      </a:lnTo>
                      <a:lnTo>
                        <a:pt x="634" y="1604"/>
                      </a:lnTo>
                      <a:lnTo>
                        <a:pt x="634" y="1604"/>
                      </a:lnTo>
                      <a:lnTo>
                        <a:pt x="638" y="1612"/>
                      </a:lnTo>
                      <a:lnTo>
                        <a:pt x="640" y="1622"/>
                      </a:lnTo>
                      <a:lnTo>
                        <a:pt x="640" y="1644"/>
                      </a:lnTo>
                      <a:lnTo>
                        <a:pt x="640" y="1644"/>
                      </a:lnTo>
                      <a:lnTo>
                        <a:pt x="644" y="1640"/>
                      </a:lnTo>
                      <a:lnTo>
                        <a:pt x="644" y="1636"/>
                      </a:lnTo>
                      <a:lnTo>
                        <a:pt x="644" y="1624"/>
                      </a:lnTo>
                      <a:lnTo>
                        <a:pt x="644" y="1624"/>
                      </a:lnTo>
                      <a:lnTo>
                        <a:pt x="648" y="1632"/>
                      </a:lnTo>
                      <a:lnTo>
                        <a:pt x="652" y="1640"/>
                      </a:lnTo>
                      <a:lnTo>
                        <a:pt x="658" y="1658"/>
                      </a:lnTo>
                      <a:lnTo>
                        <a:pt x="662" y="1678"/>
                      </a:lnTo>
                      <a:lnTo>
                        <a:pt x="664" y="1700"/>
                      </a:lnTo>
                      <a:lnTo>
                        <a:pt x="668" y="1744"/>
                      </a:lnTo>
                      <a:lnTo>
                        <a:pt x="672" y="1762"/>
                      </a:lnTo>
                      <a:lnTo>
                        <a:pt x="678" y="1780"/>
                      </a:lnTo>
                      <a:lnTo>
                        <a:pt x="678" y="1780"/>
                      </a:lnTo>
                      <a:lnTo>
                        <a:pt x="678" y="1782"/>
                      </a:lnTo>
                      <a:lnTo>
                        <a:pt x="676" y="1784"/>
                      </a:lnTo>
                      <a:lnTo>
                        <a:pt x="676" y="1784"/>
                      </a:lnTo>
                      <a:lnTo>
                        <a:pt x="674" y="1786"/>
                      </a:lnTo>
                      <a:lnTo>
                        <a:pt x="674" y="1786"/>
                      </a:lnTo>
                      <a:lnTo>
                        <a:pt x="676" y="1790"/>
                      </a:lnTo>
                      <a:lnTo>
                        <a:pt x="680" y="1792"/>
                      </a:lnTo>
                      <a:lnTo>
                        <a:pt x="682" y="1794"/>
                      </a:lnTo>
                      <a:lnTo>
                        <a:pt x="682" y="1802"/>
                      </a:lnTo>
                      <a:lnTo>
                        <a:pt x="682" y="1802"/>
                      </a:lnTo>
                      <a:lnTo>
                        <a:pt x="686" y="1800"/>
                      </a:lnTo>
                      <a:lnTo>
                        <a:pt x="684" y="1796"/>
                      </a:lnTo>
                      <a:lnTo>
                        <a:pt x="684" y="1792"/>
                      </a:lnTo>
                      <a:lnTo>
                        <a:pt x="684" y="1786"/>
                      </a:lnTo>
                      <a:lnTo>
                        <a:pt x="684" y="1786"/>
                      </a:lnTo>
                      <a:lnTo>
                        <a:pt x="690" y="1796"/>
                      </a:lnTo>
                      <a:lnTo>
                        <a:pt x="692" y="1802"/>
                      </a:lnTo>
                      <a:lnTo>
                        <a:pt x="694" y="1810"/>
                      </a:lnTo>
                      <a:lnTo>
                        <a:pt x="694" y="1810"/>
                      </a:lnTo>
                      <a:lnTo>
                        <a:pt x="690" y="1810"/>
                      </a:lnTo>
                      <a:lnTo>
                        <a:pt x="690" y="1810"/>
                      </a:lnTo>
                      <a:lnTo>
                        <a:pt x="688" y="1808"/>
                      </a:lnTo>
                      <a:lnTo>
                        <a:pt x="686" y="1808"/>
                      </a:lnTo>
                      <a:lnTo>
                        <a:pt x="686" y="1808"/>
                      </a:lnTo>
                      <a:lnTo>
                        <a:pt x="696" y="1818"/>
                      </a:lnTo>
                      <a:lnTo>
                        <a:pt x="704" y="1828"/>
                      </a:lnTo>
                      <a:lnTo>
                        <a:pt x="708" y="1834"/>
                      </a:lnTo>
                      <a:lnTo>
                        <a:pt x="710" y="1842"/>
                      </a:lnTo>
                      <a:lnTo>
                        <a:pt x="712" y="1852"/>
                      </a:lnTo>
                      <a:lnTo>
                        <a:pt x="710" y="1862"/>
                      </a:lnTo>
                      <a:lnTo>
                        <a:pt x="710" y="1862"/>
                      </a:lnTo>
                      <a:lnTo>
                        <a:pt x="710" y="1868"/>
                      </a:lnTo>
                      <a:lnTo>
                        <a:pt x="706" y="1870"/>
                      </a:lnTo>
                      <a:lnTo>
                        <a:pt x="700" y="1876"/>
                      </a:lnTo>
                      <a:lnTo>
                        <a:pt x="700" y="1876"/>
                      </a:lnTo>
                      <a:lnTo>
                        <a:pt x="702" y="1878"/>
                      </a:lnTo>
                      <a:lnTo>
                        <a:pt x="702" y="1880"/>
                      </a:lnTo>
                      <a:lnTo>
                        <a:pt x="704" y="1884"/>
                      </a:lnTo>
                      <a:lnTo>
                        <a:pt x="704" y="1884"/>
                      </a:lnTo>
                      <a:lnTo>
                        <a:pt x="700" y="1884"/>
                      </a:lnTo>
                      <a:lnTo>
                        <a:pt x="696" y="1886"/>
                      </a:lnTo>
                      <a:lnTo>
                        <a:pt x="694" y="1886"/>
                      </a:lnTo>
                      <a:lnTo>
                        <a:pt x="690" y="1890"/>
                      </a:lnTo>
                      <a:lnTo>
                        <a:pt x="690" y="1890"/>
                      </a:lnTo>
                      <a:lnTo>
                        <a:pt x="694" y="1894"/>
                      </a:lnTo>
                      <a:lnTo>
                        <a:pt x="694" y="1902"/>
                      </a:lnTo>
                      <a:lnTo>
                        <a:pt x="694" y="1902"/>
                      </a:lnTo>
                      <a:lnTo>
                        <a:pt x="696" y="1900"/>
                      </a:lnTo>
                      <a:lnTo>
                        <a:pt x="696" y="1900"/>
                      </a:lnTo>
                      <a:lnTo>
                        <a:pt x="698" y="1896"/>
                      </a:lnTo>
                      <a:lnTo>
                        <a:pt x="698" y="1894"/>
                      </a:lnTo>
                      <a:lnTo>
                        <a:pt x="702" y="1896"/>
                      </a:lnTo>
                      <a:lnTo>
                        <a:pt x="702" y="1896"/>
                      </a:lnTo>
                      <a:lnTo>
                        <a:pt x="704" y="1896"/>
                      </a:lnTo>
                      <a:lnTo>
                        <a:pt x="706" y="1898"/>
                      </a:lnTo>
                      <a:lnTo>
                        <a:pt x="704" y="1902"/>
                      </a:lnTo>
                      <a:lnTo>
                        <a:pt x="702" y="1910"/>
                      </a:lnTo>
                      <a:lnTo>
                        <a:pt x="702" y="1910"/>
                      </a:lnTo>
                      <a:lnTo>
                        <a:pt x="698" y="1910"/>
                      </a:lnTo>
                      <a:lnTo>
                        <a:pt x="696" y="1908"/>
                      </a:lnTo>
                      <a:lnTo>
                        <a:pt x="696" y="1906"/>
                      </a:lnTo>
                      <a:lnTo>
                        <a:pt x="694" y="1904"/>
                      </a:lnTo>
                      <a:lnTo>
                        <a:pt x="694" y="1904"/>
                      </a:lnTo>
                      <a:lnTo>
                        <a:pt x="694" y="1908"/>
                      </a:lnTo>
                      <a:lnTo>
                        <a:pt x="694" y="1912"/>
                      </a:lnTo>
                      <a:lnTo>
                        <a:pt x="692" y="1916"/>
                      </a:lnTo>
                      <a:lnTo>
                        <a:pt x="692" y="1916"/>
                      </a:lnTo>
                      <a:lnTo>
                        <a:pt x="700" y="1918"/>
                      </a:lnTo>
                      <a:lnTo>
                        <a:pt x="708" y="1918"/>
                      </a:lnTo>
                      <a:lnTo>
                        <a:pt x="716" y="1920"/>
                      </a:lnTo>
                      <a:lnTo>
                        <a:pt x="720" y="1922"/>
                      </a:lnTo>
                      <a:lnTo>
                        <a:pt x="724" y="1924"/>
                      </a:lnTo>
                      <a:lnTo>
                        <a:pt x="724" y="1924"/>
                      </a:lnTo>
                      <a:lnTo>
                        <a:pt x="722" y="1930"/>
                      </a:lnTo>
                      <a:lnTo>
                        <a:pt x="718" y="1936"/>
                      </a:lnTo>
                      <a:lnTo>
                        <a:pt x="714" y="1938"/>
                      </a:lnTo>
                      <a:lnTo>
                        <a:pt x="708" y="1942"/>
                      </a:lnTo>
                      <a:lnTo>
                        <a:pt x="708" y="1942"/>
                      </a:lnTo>
                      <a:lnTo>
                        <a:pt x="708" y="1938"/>
                      </a:lnTo>
                      <a:lnTo>
                        <a:pt x="706" y="1936"/>
                      </a:lnTo>
                      <a:lnTo>
                        <a:pt x="702" y="1932"/>
                      </a:lnTo>
                      <a:lnTo>
                        <a:pt x="696" y="1928"/>
                      </a:lnTo>
                      <a:lnTo>
                        <a:pt x="696" y="1926"/>
                      </a:lnTo>
                      <a:lnTo>
                        <a:pt x="696" y="1922"/>
                      </a:lnTo>
                      <a:lnTo>
                        <a:pt x="696" y="1922"/>
                      </a:lnTo>
                      <a:lnTo>
                        <a:pt x="692" y="1928"/>
                      </a:lnTo>
                      <a:lnTo>
                        <a:pt x="692" y="1928"/>
                      </a:lnTo>
                      <a:lnTo>
                        <a:pt x="684" y="1922"/>
                      </a:lnTo>
                      <a:lnTo>
                        <a:pt x="682" y="1918"/>
                      </a:lnTo>
                      <a:lnTo>
                        <a:pt x="682" y="1912"/>
                      </a:lnTo>
                      <a:lnTo>
                        <a:pt x="682" y="1912"/>
                      </a:lnTo>
                      <a:lnTo>
                        <a:pt x="686" y="1914"/>
                      </a:lnTo>
                      <a:lnTo>
                        <a:pt x="688" y="1914"/>
                      </a:lnTo>
                      <a:lnTo>
                        <a:pt x="690" y="1912"/>
                      </a:lnTo>
                      <a:lnTo>
                        <a:pt x="690" y="1912"/>
                      </a:lnTo>
                      <a:lnTo>
                        <a:pt x="690" y="1896"/>
                      </a:lnTo>
                      <a:lnTo>
                        <a:pt x="690" y="1896"/>
                      </a:lnTo>
                      <a:lnTo>
                        <a:pt x="676" y="1906"/>
                      </a:lnTo>
                      <a:lnTo>
                        <a:pt x="670" y="1912"/>
                      </a:lnTo>
                      <a:lnTo>
                        <a:pt x="662" y="1920"/>
                      </a:lnTo>
                      <a:lnTo>
                        <a:pt x="662" y="1920"/>
                      </a:lnTo>
                      <a:lnTo>
                        <a:pt x="668" y="1926"/>
                      </a:lnTo>
                      <a:lnTo>
                        <a:pt x="668" y="1926"/>
                      </a:lnTo>
                      <a:lnTo>
                        <a:pt x="666" y="1932"/>
                      </a:lnTo>
                      <a:lnTo>
                        <a:pt x="660" y="1936"/>
                      </a:lnTo>
                      <a:lnTo>
                        <a:pt x="654" y="1938"/>
                      </a:lnTo>
                      <a:lnTo>
                        <a:pt x="648" y="1940"/>
                      </a:lnTo>
                      <a:lnTo>
                        <a:pt x="648" y="1940"/>
                      </a:lnTo>
                      <a:lnTo>
                        <a:pt x="580" y="1898"/>
                      </a:lnTo>
                      <a:lnTo>
                        <a:pt x="512" y="1856"/>
                      </a:lnTo>
                      <a:lnTo>
                        <a:pt x="512" y="1856"/>
                      </a:lnTo>
                      <a:lnTo>
                        <a:pt x="546" y="1880"/>
                      </a:lnTo>
                      <a:lnTo>
                        <a:pt x="578" y="1902"/>
                      </a:lnTo>
                      <a:lnTo>
                        <a:pt x="648" y="1944"/>
                      </a:lnTo>
                      <a:lnTo>
                        <a:pt x="648" y="1944"/>
                      </a:lnTo>
                      <a:lnTo>
                        <a:pt x="648" y="1954"/>
                      </a:lnTo>
                      <a:lnTo>
                        <a:pt x="646" y="1962"/>
                      </a:lnTo>
                      <a:lnTo>
                        <a:pt x="644" y="1968"/>
                      </a:lnTo>
                      <a:lnTo>
                        <a:pt x="640" y="1974"/>
                      </a:lnTo>
                      <a:lnTo>
                        <a:pt x="640" y="1974"/>
                      </a:lnTo>
                      <a:lnTo>
                        <a:pt x="644" y="1974"/>
                      </a:lnTo>
                      <a:lnTo>
                        <a:pt x="646" y="1970"/>
                      </a:lnTo>
                      <a:lnTo>
                        <a:pt x="650" y="1962"/>
                      </a:lnTo>
                      <a:lnTo>
                        <a:pt x="650" y="1950"/>
                      </a:lnTo>
                      <a:lnTo>
                        <a:pt x="652" y="1944"/>
                      </a:lnTo>
                      <a:lnTo>
                        <a:pt x="654" y="1940"/>
                      </a:lnTo>
                      <a:lnTo>
                        <a:pt x="654" y="1940"/>
                      </a:lnTo>
                      <a:lnTo>
                        <a:pt x="658" y="1940"/>
                      </a:lnTo>
                      <a:lnTo>
                        <a:pt x="660" y="1940"/>
                      </a:lnTo>
                      <a:lnTo>
                        <a:pt x="666" y="1944"/>
                      </a:lnTo>
                      <a:lnTo>
                        <a:pt x="666" y="1944"/>
                      </a:lnTo>
                      <a:lnTo>
                        <a:pt x="666" y="1956"/>
                      </a:lnTo>
                      <a:lnTo>
                        <a:pt x="664" y="1970"/>
                      </a:lnTo>
                      <a:lnTo>
                        <a:pt x="662" y="1976"/>
                      </a:lnTo>
                      <a:lnTo>
                        <a:pt x="658" y="1980"/>
                      </a:lnTo>
                      <a:lnTo>
                        <a:pt x="654" y="1984"/>
                      </a:lnTo>
                      <a:lnTo>
                        <a:pt x="648" y="1986"/>
                      </a:lnTo>
                      <a:lnTo>
                        <a:pt x="648" y="1986"/>
                      </a:lnTo>
                      <a:lnTo>
                        <a:pt x="634" y="1976"/>
                      </a:lnTo>
                      <a:lnTo>
                        <a:pt x="626" y="1972"/>
                      </a:lnTo>
                      <a:lnTo>
                        <a:pt x="622" y="1972"/>
                      </a:lnTo>
                      <a:lnTo>
                        <a:pt x="616" y="1974"/>
                      </a:lnTo>
                      <a:lnTo>
                        <a:pt x="616" y="1974"/>
                      </a:lnTo>
                      <a:lnTo>
                        <a:pt x="628" y="1982"/>
                      </a:lnTo>
                      <a:lnTo>
                        <a:pt x="638" y="1992"/>
                      </a:lnTo>
                      <a:lnTo>
                        <a:pt x="638" y="1992"/>
                      </a:lnTo>
                      <a:lnTo>
                        <a:pt x="660" y="1984"/>
                      </a:lnTo>
                      <a:lnTo>
                        <a:pt x="670" y="1980"/>
                      </a:lnTo>
                      <a:lnTo>
                        <a:pt x="678" y="1974"/>
                      </a:lnTo>
                      <a:lnTo>
                        <a:pt x="678" y="1974"/>
                      </a:lnTo>
                      <a:lnTo>
                        <a:pt x="680" y="1976"/>
                      </a:lnTo>
                      <a:lnTo>
                        <a:pt x="680" y="1980"/>
                      </a:lnTo>
                      <a:lnTo>
                        <a:pt x="680" y="1980"/>
                      </a:lnTo>
                      <a:lnTo>
                        <a:pt x="684" y="1968"/>
                      </a:lnTo>
                      <a:lnTo>
                        <a:pt x="684" y="1956"/>
                      </a:lnTo>
                      <a:lnTo>
                        <a:pt x="684" y="1944"/>
                      </a:lnTo>
                      <a:lnTo>
                        <a:pt x="688" y="1932"/>
                      </a:lnTo>
                      <a:lnTo>
                        <a:pt x="688" y="1932"/>
                      </a:lnTo>
                      <a:lnTo>
                        <a:pt x="700" y="1938"/>
                      </a:lnTo>
                      <a:lnTo>
                        <a:pt x="712" y="1946"/>
                      </a:lnTo>
                      <a:lnTo>
                        <a:pt x="732" y="1964"/>
                      </a:lnTo>
                      <a:lnTo>
                        <a:pt x="732" y="1964"/>
                      </a:lnTo>
                      <a:lnTo>
                        <a:pt x="734" y="1962"/>
                      </a:lnTo>
                      <a:lnTo>
                        <a:pt x="736" y="1962"/>
                      </a:lnTo>
                      <a:lnTo>
                        <a:pt x="740" y="1960"/>
                      </a:lnTo>
                      <a:lnTo>
                        <a:pt x="742" y="1958"/>
                      </a:lnTo>
                      <a:lnTo>
                        <a:pt x="742" y="1958"/>
                      </a:lnTo>
                      <a:lnTo>
                        <a:pt x="748" y="1968"/>
                      </a:lnTo>
                      <a:lnTo>
                        <a:pt x="758" y="1976"/>
                      </a:lnTo>
                      <a:lnTo>
                        <a:pt x="768" y="1982"/>
                      </a:lnTo>
                      <a:lnTo>
                        <a:pt x="778" y="1990"/>
                      </a:lnTo>
                      <a:lnTo>
                        <a:pt x="778" y="1990"/>
                      </a:lnTo>
                      <a:lnTo>
                        <a:pt x="774" y="2006"/>
                      </a:lnTo>
                      <a:lnTo>
                        <a:pt x="770" y="2022"/>
                      </a:lnTo>
                      <a:lnTo>
                        <a:pt x="766" y="2038"/>
                      </a:lnTo>
                      <a:lnTo>
                        <a:pt x="764" y="2046"/>
                      </a:lnTo>
                      <a:lnTo>
                        <a:pt x="758" y="2052"/>
                      </a:lnTo>
                      <a:lnTo>
                        <a:pt x="758" y="2052"/>
                      </a:lnTo>
                      <a:lnTo>
                        <a:pt x="752" y="2054"/>
                      </a:lnTo>
                      <a:lnTo>
                        <a:pt x="746" y="2052"/>
                      </a:lnTo>
                      <a:lnTo>
                        <a:pt x="742" y="2050"/>
                      </a:lnTo>
                      <a:lnTo>
                        <a:pt x="740" y="2046"/>
                      </a:lnTo>
                      <a:lnTo>
                        <a:pt x="740" y="2046"/>
                      </a:lnTo>
                      <a:lnTo>
                        <a:pt x="736" y="2046"/>
                      </a:lnTo>
                      <a:lnTo>
                        <a:pt x="736" y="2050"/>
                      </a:lnTo>
                      <a:lnTo>
                        <a:pt x="734" y="2052"/>
                      </a:lnTo>
                      <a:lnTo>
                        <a:pt x="730" y="2052"/>
                      </a:lnTo>
                      <a:lnTo>
                        <a:pt x="730" y="2052"/>
                      </a:lnTo>
                      <a:lnTo>
                        <a:pt x="724" y="2050"/>
                      </a:lnTo>
                      <a:lnTo>
                        <a:pt x="718" y="2044"/>
                      </a:lnTo>
                      <a:lnTo>
                        <a:pt x="712" y="2040"/>
                      </a:lnTo>
                      <a:lnTo>
                        <a:pt x="708" y="2040"/>
                      </a:lnTo>
                      <a:lnTo>
                        <a:pt x="704" y="2040"/>
                      </a:lnTo>
                      <a:lnTo>
                        <a:pt x="704" y="2040"/>
                      </a:lnTo>
                      <a:lnTo>
                        <a:pt x="704" y="2044"/>
                      </a:lnTo>
                      <a:lnTo>
                        <a:pt x="706" y="2046"/>
                      </a:lnTo>
                      <a:lnTo>
                        <a:pt x="714" y="2048"/>
                      </a:lnTo>
                      <a:lnTo>
                        <a:pt x="722" y="2050"/>
                      </a:lnTo>
                      <a:lnTo>
                        <a:pt x="724" y="2054"/>
                      </a:lnTo>
                      <a:lnTo>
                        <a:pt x="724" y="2058"/>
                      </a:lnTo>
                      <a:lnTo>
                        <a:pt x="724" y="2058"/>
                      </a:lnTo>
                      <a:lnTo>
                        <a:pt x="728" y="2056"/>
                      </a:lnTo>
                      <a:lnTo>
                        <a:pt x="734" y="2056"/>
                      </a:lnTo>
                      <a:lnTo>
                        <a:pt x="746" y="2056"/>
                      </a:lnTo>
                      <a:lnTo>
                        <a:pt x="746" y="2056"/>
                      </a:lnTo>
                      <a:lnTo>
                        <a:pt x="746" y="2066"/>
                      </a:lnTo>
                      <a:lnTo>
                        <a:pt x="744" y="2076"/>
                      </a:lnTo>
                      <a:lnTo>
                        <a:pt x="742" y="2086"/>
                      </a:lnTo>
                      <a:lnTo>
                        <a:pt x="744" y="2092"/>
                      </a:lnTo>
                      <a:lnTo>
                        <a:pt x="746" y="2096"/>
                      </a:lnTo>
                      <a:lnTo>
                        <a:pt x="746" y="2096"/>
                      </a:lnTo>
                      <a:lnTo>
                        <a:pt x="750" y="2070"/>
                      </a:lnTo>
                      <a:lnTo>
                        <a:pt x="750" y="2070"/>
                      </a:lnTo>
                      <a:lnTo>
                        <a:pt x="754" y="2070"/>
                      </a:lnTo>
                      <a:lnTo>
                        <a:pt x="758" y="2070"/>
                      </a:lnTo>
                      <a:lnTo>
                        <a:pt x="762" y="2066"/>
                      </a:lnTo>
                      <a:lnTo>
                        <a:pt x="764" y="2060"/>
                      </a:lnTo>
                      <a:lnTo>
                        <a:pt x="768" y="2054"/>
                      </a:lnTo>
                      <a:lnTo>
                        <a:pt x="768" y="2054"/>
                      </a:lnTo>
                      <a:lnTo>
                        <a:pt x="772" y="2056"/>
                      </a:lnTo>
                      <a:lnTo>
                        <a:pt x="776" y="2060"/>
                      </a:lnTo>
                      <a:lnTo>
                        <a:pt x="778" y="2064"/>
                      </a:lnTo>
                      <a:lnTo>
                        <a:pt x="782" y="2066"/>
                      </a:lnTo>
                      <a:lnTo>
                        <a:pt x="782" y="2066"/>
                      </a:lnTo>
                      <a:lnTo>
                        <a:pt x="782" y="2062"/>
                      </a:lnTo>
                      <a:lnTo>
                        <a:pt x="780" y="2060"/>
                      </a:lnTo>
                      <a:lnTo>
                        <a:pt x="776" y="2054"/>
                      </a:lnTo>
                      <a:lnTo>
                        <a:pt x="776" y="2054"/>
                      </a:lnTo>
                      <a:lnTo>
                        <a:pt x="780" y="2052"/>
                      </a:lnTo>
                      <a:lnTo>
                        <a:pt x="782" y="2048"/>
                      </a:lnTo>
                      <a:lnTo>
                        <a:pt x="784" y="2038"/>
                      </a:lnTo>
                      <a:lnTo>
                        <a:pt x="784" y="2028"/>
                      </a:lnTo>
                      <a:lnTo>
                        <a:pt x="788" y="2024"/>
                      </a:lnTo>
                      <a:lnTo>
                        <a:pt x="792" y="2022"/>
                      </a:lnTo>
                      <a:lnTo>
                        <a:pt x="792" y="2022"/>
                      </a:lnTo>
                      <a:lnTo>
                        <a:pt x="796" y="2022"/>
                      </a:lnTo>
                      <a:lnTo>
                        <a:pt x="802" y="2024"/>
                      </a:lnTo>
                      <a:lnTo>
                        <a:pt x="812" y="2030"/>
                      </a:lnTo>
                      <a:lnTo>
                        <a:pt x="812" y="2030"/>
                      </a:lnTo>
                      <a:lnTo>
                        <a:pt x="814" y="2028"/>
                      </a:lnTo>
                      <a:lnTo>
                        <a:pt x="814" y="2028"/>
                      </a:lnTo>
                      <a:lnTo>
                        <a:pt x="812" y="2026"/>
                      </a:lnTo>
                      <a:lnTo>
                        <a:pt x="814" y="2024"/>
                      </a:lnTo>
                      <a:lnTo>
                        <a:pt x="814" y="2024"/>
                      </a:lnTo>
                      <a:lnTo>
                        <a:pt x="818" y="2028"/>
                      </a:lnTo>
                      <a:lnTo>
                        <a:pt x="822" y="2030"/>
                      </a:lnTo>
                      <a:lnTo>
                        <a:pt x="826" y="2034"/>
                      </a:lnTo>
                      <a:lnTo>
                        <a:pt x="826" y="2042"/>
                      </a:lnTo>
                      <a:lnTo>
                        <a:pt x="826" y="2042"/>
                      </a:lnTo>
                      <a:lnTo>
                        <a:pt x="832" y="2042"/>
                      </a:lnTo>
                      <a:lnTo>
                        <a:pt x="838" y="2046"/>
                      </a:lnTo>
                      <a:lnTo>
                        <a:pt x="848" y="2058"/>
                      </a:lnTo>
                      <a:lnTo>
                        <a:pt x="858" y="2070"/>
                      </a:lnTo>
                      <a:lnTo>
                        <a:pt x="864" y="2074"/>
                      </a:lnTo>
                      <a:lnTo>
                        <a:pt x="868" y="2072"/>
                      </a:lnTo>
                      <a:lnTo>
                        <a:pt x="868" y="2072"/>
                      </a:lnTo>
                      <a:lnTo>
                        <a:pt x="870" y="2078"/>
                      </a:lnTo>
                      <a:lnTo>
                        <a:pt x="870" y="2082"/>
                      </a:lnTo>
                      <a:lnTo>
                        <a:pt x="872" y="2088"/>
                      </a:lnTo>
                      <a:lnTo>
                        <a:pt x="876" y="2092"/>
                      </a:lnTo>
                      <a:lnTo>
                        <a:pt x="876" y="2092"/>
                      </a:lnTo>
                      <a:lnTo>
                        <a:pt x="878" y="2088"/>
                      </a:lnTo>
                      <a:lnTo>
                        <a:pt x="880" y="2088"/>
                      </a:lnTo>
                      <a:lnTo>
                        <a:pt x="882" y="2088"/>
                      </a:lnTo>
                      <a:lnTo>
                        <a:pt x="882" y="2088"/>
                      </a:lnTo>
                      <a:lnTo>
                        <a:pt x="886" y="2096"/>
                      </a:lnTo>
                      <a:lnTo>
                        <a:pt x="890" y="2104"/>
                      </a:lnTo>
                      <a:lnTo>
                        <a:pt x="896" y="2108"/>
                      </a:lnTo>
                      <a:lnTo>
                        <a:pt x="902" y="2108"/>
                      </a:lnTo>
                      <a:lnTo>
                        <a:pt x="902" y="2108"/>
                      </a:lnTo>
                      <a:lnTo>
                        <a:pt x="906" y="2114"/>
                      </a:lnTo>
                      <a:lnTo>
                        <a:pt x="908" y="2122"/>
                      </a:lnTo>
                      <a:lnTo>
                        <a:pt x="910" y="2128"/>
                      </a:lnTo>
                      <a:lnTo>
                        <a:pt x="912" y="2136"/>
                      </a:lnTo>
                      <a:lnTo>
                        <a:pt x="912" y="2136"/>
                      </a:lnTo>
                      <a:lnTo>
                        <a:pt x="914" y="2134"/>
                      </a:lnTo>
                      <a:lnTo>
                        <a:pt x="914" y="2130"/>
                      </a:lnTo>
                      <a:lnTo>
                        <a:pt x="914" y="2126"/>
                      </a:lnTo>
                      <a:lnTo>
                        <a:pt x="916" y="2124"/>
                      </a:lnTo>
                      <a:lnTo>
                        <a:pt x="916" y="2124"/>
                      </a:lnTo>
                      <a:lnTo>
                        <a:pt x="918" y="2126"/>
                      </a:lnTo>
                      <a:lnTo>
                        <a:pt x="920" y="2128"/>
                      </a:lnTo>
                      <a:lnTo>
                        <a:pt x="924" y="2134"/>
                      </a:lnTo>
                      <a:lnTo>
                        <a:pt x="924" y="2134"/>
                      </a:lnTo>
                      <a:lnTo>
                        <a:pt x="928" y="2128"/>
                      </a:lnTo>
                      <a:lnTo>
                        <a:pt x="928" y="2128"/>
                      </a:lnTo>
                      <a:lnTo>
                        <a:pt x="930" y="2130"/>
                      </a:lnTo>
                      <a:lnTo>
                        <a:pt x="930" y="2132"/>
                      </a:lnTo>
                      <a:lnTo>
                        <a:pt x="926" y="2136"/>
                      </a:lnTo>
                      <a:lnTo>
                        <a:pt x="926" y="2136"/>
                      </a:lnTo>
                      <a:lnTo>
                        <a:pt x="932" y="2142"/>
                      </a:lnTo>
                      <a:lnTo>
                        <a:pt x="936" y="2148"/>
                      </a:lnTo>
                      <a:lnTo>
                        <a:pt x="942" y="2156"/>
                      </a:lnTo>
                      <a:lnTo>
                        <a:pt x="946" y="2162"/>
                      </a:lnTo>
                      <a:lnTo>
                        <a:pt x="946" y="2162"/>
                      </a:lnTo>
                      <a:lnTo>
                        <a:pt x="944" y="2182"/>
                      </a:lnTo>
                      <a:lnTo>
                        <a:pt x="944" y="2182"/>
                      </a:lnTo>
                      <a:lnTo>
                        <a:pt x="944" y="2182"/>
                      </a:lnTo>
                      <a:lnTo>
                        <a:pt x="946" y="2180"/>
                      </a:lnTo>
                      <a:lnTo>
                        <a:pt x="948" y="2178"/>
                      </a:lnTo>
                      <a:lnTo>
                        <a:pt x="950" y="2176"/>
                      </a:lnTo>
                      <a:lnTo>
                        <a:pt x="952" y="2178"/>
                      </a:lnTo>
                      <a:lnTo>
                        <a:pt x="952" y="2178"/>
                      </a:lnTo>
                      <a:lnTo>
                        <a:pt x="954" y="2184"/>
                      </a:lnTo>
                      <a:lnTo>
                        <a:pt x="954" y="2192"/>
                      </a:lnTo>
                      <a:lnTo>
                        <a:pt x="950" y="2204"/>
                      </a:lnTo>
                      <a:lnTo>
                        <a:pt x="946" y="2220"/>
                      </a:lnTo>
                      <a:lnTo>
                        <a:pt x="946" y="2228"/>
                      </a:lnTo>
                      <a:lnTo>
                        <a:pt x="948" y="2236"/>
                      </a:lnTo>
                      <a:lnTo>
                        <a:pt x="948" y="2236"/>
                      </a:lnTo>
                      <a:lnTo>
                        <a:pt x="954" y="2234"/>
                      </a:lnTo>
                      <a:lnTo>
                        <a:pt x="956" y="2228"/>
                      </a:lnTo>
                      <a:lnTo>
                        <a:pt x="958" y="2216"/>
                      </a:lnTo>
                      <a:lnTo>
                        <a:pt x="958" y="2210"/>
                      </a:lnTo>
                      <a:lnTo>
                        <a:pt x="960" y="2204"/>
                      </a:lnTo>
                      <a:lnTo>
                        <a:pt x="964" y="2202"/>
                      </a:lnTo>
                      <a:lnTo>
                        <a:pt x="970" y="2200"/>
                      </a:lnTo>
                      <a:lnTo>
                        <a:pt x="970" y="2200"/>
                      </a:lnTo>
                      <a:lnTo>
                        <a:pt x="970" y="2212"/>
                      </a:lnTo>
                      <a:lnTo>
                        <a:pt x="968" y="2222"/>
                      </a:lnTo>
                      <a:lnTo>
                        <a:pt x="968" y="2222"/>
                      </a:lnTo>
                      <a:lnTo>
                        <a:pt x="970" y="2222"/>
                      </a:lnTo>
                      <a:lnTo>
                        <a:pt x="974" y="2220"/>
                      </a:lnTo>
                      <a:lnTo>
                        <a:pt x="978" y="2212"/>
                      </a:lnTo>
                      <a:lnTo>
                        <a:pt x="978" y="2212"/>
                      </a:lnTo>
                      <a:lnTo>
                        <a:pt x="986" y="2214"/>
                      </a:lnTo>
                      <a:lnTo>
                        <a:pt x="990" y="2214"/>
                      </a:lnTo>
                      <a:lnTo>
                        <a:pt x="992" y="2218"/>
                      </a:lnTo>
                      <a:lnTo>
                        <a:pt x="992" y="2218"/>
                      </a:lnTo>
                      <a:lnTo>
                        <a:pt x="996" y="2214"/>
                      </a:lnTo>
                      <a:lnTo>
                        <a:pt x="996" y="2212"/>
                      </a:lnTo>
                      <a:lnTo>
                        <a:pt x="994" y="2210"/>
                      </a:lnTo>
                      <a:lnTo>
                        <a:pt x="994" y="2210"/>
                      </a:lnTo>
                      <a:lnTo>
                        <a:pt x="1004" y="2212"/>
                      </a:lnTo>
                      <a:lnTo>
                        <a:pt x="1012" y="2218"/>
                      </a:lnTo>
                      <a:lnTo>
                        <a:pt x="1028" y="2236"/>
                      </a:lnTo>
                      <a:lnTo>
                        <a:pt x="1038" y="2244"/>
                      </a:lnTo>
                      <a:lnTo>
                        <a:pt x="1046" y="2252"/>
                      </a:lnTo>
                      <a:lnTo>
                        <a:pt x="1058" y="2258"/>
                      </a:lnTo>
                      <a:lnTo>
                        <a:pt x="1070" y="2262"/>
                      </a:lnTo>
                      <a:lnTo>
                        <a:pt x="1070" y="2262"/>
                      </a:lnTo>
                      <a:lnTo>
                        <a:pt x="1076" y="2268"/>
                      </a:lnTo>
                      <a:lnTo>
                        <a:pt x="1084" y="2274"/>
                      </a:lnTo>
                      <a:lnTo>
                        <a:pt x="1100" y="2282"/>
                      </a:lnTo>
                      <a:lnTo>
                        <a:pt x="1118" y="2288"/>
                      </a:lnTo>
                      <a:lnTo>
                        <a:pt x="1138" y="2288"/>
                      </a:lnTo>
                      <a:lnTo>
                        <a:pt x="1138" y="2288"/>
                      </a:lnTo>
                      <a:lnTo>
                        <a:pt x="1160" y="2304"/>
                      </a:lnTo>
                      <a:lnTo>
                        <a:pt x="1170" y="2312"/>
                      </a:lnTo>
                      <a:lnTo>
                        <a:pt x="1182" y="2320"/>
                      </a:lnTo>
                      <a:lnTo>
                        <a:pt x="1182" y="2320"/>
                      </a:lnTo>
                      <a:lnTo>
                        <a:pt x="1212" y="2354"/>
                      </a:lnTo>
                      <a:lnTo>
                        <a:pt x="1240" y="2388"/>
                      </a:lnTo>
                      <a:lnTo>
                        <a:pt x="1270" y="2424"/>
                      </a:lnTo>
                      <a:lnTo>
                        <a:pt x="1300" y="2456"/>
                      </a:lnTo>
                      <a:lnTo>
                        <a:pt x="1300" y="2456"/>
                      </a:lnTo>
                      <a:lnTo>
                        <a:pt x="1304" y="2464"/>
                      </a:lnTo>
                      <a:lnTo>
                        <a:pt x="1310" y="2470"/>
                      </a:lnTo>
                      <a:lnTo>
                        <a:pt x="1316" y="2476"/>
                      </a:lnTo>
                      <a:lnTo>
                        <a:pt x="1324" y="2480"/>
                      </a:lnTo>
                      <a:lnTo>
                        <a:pt x="1340" y="2486"/>
                      </a:lnTo>
                      <a:lnTo>
                        <a:pt x="1348" y="2492"/>
                      </a:lnTo>
                      <a:lnTo>
                        <a:pt x="1354" y="2496"/>
                      </a:lnTo>
                      <a:lnTo>
                        <a:pt x="1354" y="2496"/>
                      </a:lnTo>
                      <a:lnTo>
                        <a:pt x="1358" y="2498"/>
                      </a:lnTo>
                      <a:lnTo>
                        <a:pt x="1360" y="2496"/>
                      </a:lnTo>
                      <a:lnTo>
                        <a:pt x="1362" y="2496"/>
                      </a:lnTo>
                      <a:lnTo>
                        <a:pt x="1366" y="2494"/>
                      </a:lnTo>
                      <a:lnTo>
                        <a:pt x="1366" y="2494"/>
                      </a:lnTo>
                      <a:lnTo>
                        <a:pt x="1384" y="2508"/>
                      </a:lnTo>
                      <a:lnTo>
                        <a:pt x="1392" y="2516"/>
                      </a:lnTo>
                      <a:lnTo>
                        <a:pt x="1398" y="2526"/>
                      </a:lnTo>
                      <a:lnTo>
                        <a:pt x="1404" y="2536"/>
                      </a:lnTo>
                      <a:lnTo>
                        <a:pt x="1408" y="2548"/>
                      </a:lnTo>
                      <a:lnTo>
                        <a:pt x="1412" y="2560"/>
                      </a:lnTo>
                      <a:lnTo>
                        <a:pt x="1416" y="2574"/>
                      </a:lnTo>
                      <a:lnTo>
                        <a:pt x="1416" y="2574"/>
                      </a:lnTo>
                      <a:lnTo>
                        <a:pt x="1420" y="2578"/>
                      </a:lnTo>
                      <a:lnTo>
                        <a:pt x="1424" y="2586"/>
                      </a:lnTo>
                      <a:lnTo>
                        <a:pt x="1428" y="2604"/>
                      </a:lnTo>
                      <a:lnTo>
                        <a:pt x="1434" y="2620"/>
                      </a:lnTo>
                      <a:lnTo>
                        <a:pt x="1436" y="2628"/>
                      </a:lnTo>
                      <a:lnTo>
                        <a:pt x="1442" y="2632"/>
                      </a:lnTo>
                      <a:lnTo>
                        <a:pt x="1442" y="2632"/>
                      </a:lnTo>
                      <a:lnTo>
                        <a:pt x="1442" y="2648"/>
                      </a:lnTo>
                      <a:lnTo>
                        <a:pt x="1440" y="2660"/>
                      </a:lnTo>
                      <a:lnTo>
                        <a:pt x="1440" y="2660"/>
                      </a:lnTo>
                      <a:lnTo>
                        <a:pt x="1442" y="2666"/>
                      </a:lnTo>
                      <a:lnTo>
                        <a:pt x="1446" y="2672"/>
                      </a:lnTo>
                      <a:lnTo>
                        <a:pt x="1446" y="2672"/>
                      </a:lnTo>
                      <a:lnTo>
                        <a:pt x="1444" y="2694"/>
                      </a:lnTo>
                      <a:lnTo>
                        <a:pt x="1438" y="2718"/>
                      </a:lnTo>
                      <a:lnTo>
                        <a:pt x="1436" y="2728"/>
                      </a:lnTo>
                      <a:lnTo>
                        <a:pt x="1430" y="2736"/>
                      </a:lnTo>
                      <a:lnTo>
                        <a:pt x="1424" y="2742"/>
                      </a:lnTo>
                      <a:lnTo>
                        <a:pt x="1416" y="2746"/>
                      </a:lnTo>
                      <a:lnTo>
                        <a:pt x="1416" y="2746"/>
                      </a:lnTo>
                      <a:lnTo>
                        <a:pt x="1414" y="2758"/>
                      </a:lnTo>
                      <a:lnTo>
                        <a:pt x="1410" y="2766"/>
                      </a:lnTo>
                      <a:lnTo>
                        <a:pt x="1404" y="2774"/>
                      </a:lnTo>
                      <a:lnTo>
                        <a:pt x="1400" y="2782"/>
                      </a:lnTo>
                      <a:lnTo>
                        <a:pt x="1400" y="2782"/>
                      </a:lnTo>
                      <a:lnTo>
                        <a:pt x="1392" y="2784"/>
                      </a:lnTo>
                      <a:lnTo>
                        <a:pt x="1384" y="2786"/>
                      </a:lnTo>
                      <a:lnTo>
                        <a:pt x="1380" y="2790"/>
                      </a:lnTo>
                      <a:lnTo>
                        <a:pt x="1374" y="2796"/>
                      </a:lnTo>
                      <a:lnTo>
                        <a:pt x="1368" y="2808"/>
                      </a:lnTo>
                      <a:lnTo>
                        <a:pt x="1362" y="2822"/>
                      </a:lnTo>
                      <a:lnTo>
                        <a:pt x="1358" y="2838"/>
                      </a:lnTo>
                      <a:lnTo>
                        <a:pt x="1354" y="2854"/>
                      </a:lnTo>
                      <a:lnTo>
                        <a:pt x="1348" y="2866"/>
                      </a:lnTo>
                      <a:lnTo>
                        <a:pt x="1344" y="2872"/>
                      </a:lnTo>
                      <a:lnTo>
                        <a:pt x="1338" y="2876"/>
                      </a:lnTo>
                      <a:lnTo>
                        <a:pt x="1338" y="2876"/>
                      </a:lnTo>
                      <a:lnTo>
                        <a:pt x="1336" y="2870"/>
                      </a:lnTo>
                      <a:lnTo>
                        <a:pt x="1334" y="2864"/>
                      </a:lnTo>
                      <a:lnTo>
                        <a:pt x="1328" y="2858"/>
                      </a:lnTo>
                      <a:lnTo>
                        <a:pt x="1322" y="2854"/>
                      </a:lnTo>
                      <a:lnTo>
                        <a:pt x="1322" y="2854"/>
                      </a:lnTo>
                      <a:lnTo>
                        <a:pt x="1324" y="2864"/>
                      </a:lnTo>
                      <a:lnTo>
                        <a:pt x="1326" y="2872"/>
                      </a:lnTo>
                      <a:lnTo>
                        <a:pt x="1324" y="2878"/>
                      </a:lnTo>
                      <a:lnTo>
                        <a:pt x="1320" y="2886"/>
                      </a:lnTo>
                      <a:lnTo>
                        <a:pt x="1320" y="2886"/>
                      </a:lnTo>
                      <a:lnTo>
                        <a:pt x="1324" y="2890"/>
                      </a:lnTo>
                      <a:lnTo>
                        <a:pt x="1326" y="2894"/>
                      </a:lnTo>
                      <a:lnTo>
                        <a:pt x="1328" y="2902"/>
                      </a:lnTo>
                      <a:lnTo>
                        <a:pt x="1330" y="2910"/>
                      </a:lnTo>
                      <a:lnTo>
                        <a:pt x="1332" y="2912"/>
                      </a:lnTo>
                      <a:lnTo>
                        <a:pt x="1336" y="2912"/>
                      </a:lnTo>
                      <a:lnTo>
                        <a:pt x="1336" y="2912"/>
                      </a:lnTo>
                      <a:lnTo>
                        <a:pt x="1340" y="2932"/>
                      </a:lnTo>
                      <a:lnTo>
                        <a:pt x="1344" y="2948"/>
                      </a:lnTo>
                      <a:lnTo>
                        <a:pt x="1358" y="2982"/>
                      </a:lnTo>
                      <a:lnTo>
                        <a:pt x="1372" y="3014"/>
                      </a:lnTo>
                      <a:lnTo>
                        <a:pt x="1378" y="3032"/>
                      </a:lnTo>
                      <a:lnTo>
                        <a:pt x="1382" y="3050"/>
                      </a:lnTo>
                      <a:lnTo>
                        <a:pt x="1382" y="3050"/>
                      </a:lnTo>
                      <a:lnTo>
                        <a:pt x="1388" y="3070"/>
                      </a:lnTo>
                      <a:lnTo>
                        <a:pt x="1394" y="3088"/>
                      </a:lnTo>
                      <a:lnTo>
                        <a:pt x="1394" y="3088"/>
                      </a:lnTo>
                      <a:lnTo>
                        <a:pt x="1390" y="3094"/>
                      </a:lnTo>
                      <a:lnTo>
                        <a:pt x="1388" y="3102"/>
                      </a:lnTo>
                      <a:lnTo>
                        <a:pt x="1390" y="3110"/>
                      </a:lnTo>
                      <a:lnTo>
                        <a:pt x="1394" y="3118"/>
                      </a:lnTo>
                      <a:lnTo>
                        <a:pt x="1404" y="3136"/>
                      </a:lnTo>
                      <a:lnTo>
                        <a:pt x="1408" y="3144"/>
                      </a:lnTo>
                      <a:lnTo>
                        <a:pt x="1412" y="3152"/>
                      </a:lnTo>
                      <a:lnTo>
                        <a:pt x="1412" y="3152"/>
                      </a:lnTo>
                      <a:lnTo>
                        <a:pt x="1408" y="3162"/>
                      </a:lnTo>
                      <a:lnTo>
                        <a:pt x="1408" y="3170"/>
                      </a:lnTo>
                      <a:lnTo>
                        <a:pt x="1406" y="3178"/>
                      </a:lnTo>
                      <a:lnTo>
                        <a:pt x="1406" y="3178"/>
                      </a:lnTo>
                      <a:lnTo>
                        <a:pt x="1406" y="3176"/>
                      </a:lnTo>
                      <a:lnTo>
                        <a:pt x="1406" y="3176"/>
                      </a:lnTo>
                      <a:lnTo>
                        <a:pt x="1408" y="3182"/>
                      </a:lnTo>
                      <a:lnTo>
                        <a:pt x="1412" y="3188"/>
                      </a:lnTo>
                      <a:lnTo>
                        <a:pt x="1412" y="3188"/>
                      </a:lnTo>
                      <a:lnTo>
                        <a:pt x="1410" y="3190"/>
                      </a:lnTo>
                      <a:lnTo>
                        <a:pt x="1408" y="3192"/>
                      </a:lnTo>
                      <a:lnTo>
                        <a:pt x="1406" y="3196"/>
                      </a:lnTo>
                      <a:lnTo>
                        <a:pt x="1402" y="3196"/>
                      </a:lnTo>
                      <a:lnTo>
                        <a:pt x="1402" y="3196"/>
                      </a:lnTo>
                      <a:lnTo>
                        <a:pt x="1404" y="3206"/>
                      </a:lnTo>
                      <a:lnTo>
                        <a:pt x="1410" y="3218"/>
                      </a:lnTo>
                      <a:lnTo>
                        <a:pt x="1422" y="3240"/>
                      </a:lnTo>
                      <a:lnTo>
                        <a:pt x="1422" y="3240"/>
                      </a:lnTo>
                      <a:lnTo>
                        <a:pt x="1410" y="3240"/>
                      </a:lnTo>
                      <a:lnTo>
                        <a:pt x="1406" y="3240"/>
                      </a:lnTo>
                      <a:lnTo>
                        <a:pt x="1402" y="3244"/>
                      </a:lnTo>
                      <a:lnTo>
                        <a:pt x="1402" y="3244"/>
                      </a:lnTo>
                      <a:lnTo>
                        <a:pt x="1400" y="3246"/>
                      </a:lnTo>
                      <a:lnTo>
                        <a:pt x="1400" y="3248"/>
                      </a:lnTo>
                      <a:lnTo>
                        <a:pt x="1404" y="3252"/>
                      </a:lnTo>
                      <a:lnTo>
                        <a:pt x="1408" y="3256"/>
                      </a:lnTo>
                      <a:lnTo>
                        <a:pt x="1408" y="3258"/>
                      </a:lnTo>
                      <a:lnTo>
                        <a:pt x="1408" y="3262"/>
                      </a:lnTo>
                      <a:lnTo>
                        <a:pt x="1408" y="3262"/>
                      </a:lnTo>
                      <a:lnTo>
                        <a:pt x="1392" y="3256"/>
                      </a:lnTo>
                      <a:lnTo>
                        <a:pt x="1374" y="3250"/>
                      </a:lnTo>
                      <a:lnTo>
                        <a:pt x="1356" y="3242"/>
                      </a:lnTo>
                      <a:lnTo>
                        <a:pt x="1348" y="3238"/>
                      </a:lnTo>
                      <a:lnTo>
                        <a:pt x="1340" y="3234"/>
                      </a:lnTo>
                      <a:lnTo>
                        <a:pt x="1340" y="3234"/>
                      </a:lnTo>
                      <a:lnTo>
                        <a:pt x="1338" y="3234"/>
                      </a:lnTo>
                      <a:lnTo>
                        <a:pt x="1338" y="3236"/>
                      </a:lnTo>
                      <a:lnTo>
                        <a:pt x="1336" y="3240"/>
                      </a:lnTo>
                      <a:lnTo>
                        <a:pt x="1336" y="3240"/>
                      </a:lnTo>
                      <a:lnTo>
                        <a:pt x="1334" y="3238"/>
                      </a:lnTo>
                      <a:lnTo>
                        <a:pt x="1332" y="3236"/>
                      </a:lnTo>
                      <a:lnTo>
                        <a:pt x="1330" y="3232"/>
                      </a:lnTo>
                      <a:lnTo>
                        <a:pt x="1326" y="3228"/>
                      </a:lnTo>
                      <a:lnTo>
                        <a:pt x="1324" y="3228"/>
                      </a:lnTo>
                      <a:lnTo>
                        <a:pt x="1320" y="3230"/>
                      </a:lnTo>
                      <a:lnTo>
                        <a:pt x="1320" y="3230"/>
                      </a:lnTo>
                      <a:lnTo>
                        <a:pt x="1320" y="3234"/>
                      </a:lnTo>
                      <a:lnTo>
                        <a:pt x="1322" y="3236"/>
                      </a:lnTo>
                      <a:lnTo>
                        <a:pt x="1328" y="3238"/>
                      </a:lnTo>
                      <a:lnTo>
                        <a:pt x="1328" y="3238"/>
                      </a:lnTo>
                      <a:lnTo>
                        <a:pt x="1326" y="3238"/>
                      </a:lnTo>
                      <a:lnTo>
                        <a:pt x="1324" y="3240"/>
                      </a:lnTo>
                      <a:lnTo>
                        <a:pt x="1318" y="3238"/>
                      </a:lnTo>
                      <a:lnTo>
                        <a:pt x="1312" y="3240"/>
                      </a:lnTo>
                      <a:lnTo>
                        <a:pt x="1310" y="3242"/>
                      </a:lnTo>
                      <a:lnTo>
                        <a:pt x="1310" y="3246"/>
                      </a:lnTo>
                      <a:lnTo>
                        <a:pt x="1310" y="3246"/>
                      </a:lnTo>
                      <a:lnTo>
                        <a:pt x="1292" y="3238"/>
                      </a:lnTo>
                      <a:lnTo>
                        <a:pt x="1292" y="3238"/>
                      </a:lnTo>
                      <a:lnTo>
                        <a:pt x="1292" y="3238"/>
                      </a:lnTo>
                      <a:lnTo>
                        <a:pt x="1292" y="3240"/>
                      </a:lnTo>
                      <a:lnTo>
                        <a:pt x="1292" y="3244"/>
                      </a:lnTo>
                      <a:lnTo>
                        <a:pt x="1292" y="3244"/>
                      </a:lnTo>
                      <a:lnTo>
                        <a:pt x="1288" y="3240"/>
                      </a:lnTo>
                      <a:lnTo>
                        <a:pt x="1286" y="3238"/>
                      </a:lnTo>
                      <a:lnTo>
                        <a:pt x="1286" y="3238"/>
                      </a:lnTo>
                      <a:lnTo>
                        <a:pt x="1282" y="3240"/>
                      </a:lnTo>
                      <a:lnTo>
                        <a:pt x="1278" y="3246"/>
                      </a:lnTo>
                      <a:lnTo>
                        <a:pt x="1274" y="3250"/>
                      </a:lnTo>
                      <a:lnTo>
                        <a:pt x="1268" y="3252"/>
                      </a:lnTo>
                      <a:lnTo>
                        <a:pt x="1268" y="3252"/>
                      </a:lnTo>
                      <a:lnTo>
                        <a:pt x="1268" y="3258"/>
                      </a:lnTo>
                      <a:lnTo>
                        <a:pt x="1272" y="3260"/>
                      </a:lnTo>
                      <a:lnTo>
                        <a:pt x="1274" y="3264"/>
                      </a:lnTo>
                      <a:lnTo>
                        <a:pt x="1274" y="3270"/>
                      </a:lnTo>
                      <a:lnTo>
                        <a:pt x="1274" y="3270"/>
                      </a:lnTo>
                      <a:lnTo>
                        <a:pt x="1270" y="3268"/>
                      </a:lnTo>
                      <a:lnTo>
                        <a:pt x="1270" y="3266"/>
                      </a:lnTo>
                      <a:lnTo>
                        <a:pt x="1268" y="3262"/>
                      </a:lnTo>
                      <a:lnTo>
                        <a:pt x="1264" y="3262"/>
                      </a:lnTo>
                      <a:lnTo>
                        <a:pt x="1264" y="3262"/>
                      </a:lnTo>
                      <a:lnTo>
                        <a:pt x="1274" y="3276"/>
                      </a:lnTo>
                      <a:lnTo>
                        <a:pt x="1286" y="3292"/>
                      </a:lnTo>
                      <a:lnTo>
                        <a:pt x="1310" y="3318"/>
                      </a:lnTo>
                      <a:lnTo>
                        <a:pt x="1338" y="3346"/>
                      </a:lnTo>
                      <a:lnTo>
                        <a:pt x="1364" y="3374"/>
                      </a:lnTo>
                      <a:lnTo>
                        <a:pt x="1364" y="3374"/>
                      </a:lnTo>
                      <a:lnTo>
                        <a:pt x="1362" y="3380"/>
                      </a:lnTo>
                      <a:lnTo>
                        <a:pt x="1364" y="3388"/>
                      </a:lnTo>
                      <a:lnTo>
                        <a:pt x="1368" y="3394"/>
                      </a:lnTo>
                      <a:lnTo>
                        <a:pt x="1372" y="3400"/>
                      </a:lnTo>
                      <a:lnTo>
                        <a:pt x="1384" y="3412"/>
                      </a:lnTo>
                      <a:lnTo>
                        <a:pt x="1396" y="3424"/>
                      </a:lnTo>
                      <a:lnTo>
                        <a:pt x="1396" y="3424"/>
                      </a:lnTo>
                      <a:lnTo>
                        <a:pt x="1402" y="3432"/>
                      </a:lnTo>
                      <a:lnTo>
                        <a:pt x="1406" y="3440"/>
                      </a:lnTo>
                      <a:lnTo>
                        <a:pt x="1416" y="3456"/>
                      </a:lnTo>
                      <a:lnTo>
                        <a:pt x="1416" y="3456"/>
                      </a:lnTo>
                      <a:lnTo>
                        <a:pt x="1422" y="3464"/>
                      </a:lnTo>
                      <a:lnTo>
                        <a:pt x="1428" y="3470"/>
                      </a:lnTo>
                      <a:lnTo>
                        <a:pt x="1444" y="3482"/>
                      </a:lnTo>
                      <a:lnTo>
                        <a:pt x="1458" y="3492"/>
                      </a:lnTo>
                      <a:lnTo>
                        <a:pt x="1472" y="3502"/>
                      </a:lnTo>
                      <a:lnTo>
                        <a:pt x="1472" y="3502"/>
                      </a:lnTo>
                      <a:lnTo>
                        <a:pt x="1466" y="3504"/>
                      </a:lnTo>
                      <a:lnTo>
                        <a:pt x="1462" y="3504"/>
                      </a:lnTo>
                      <a:lnTo>
                        <a:pt x="1458" y="3502"/>
                      </a:lnTo>
                      <a:lnTo>
                        <a:pt x="1458" y="3502"/>
                      </a:lnTo>
                      <a:lnTo>
                        <a:pt x="1458" y="3500"/>
                      </a:lnTo>
                      <a:lnTo>
                        <a:pt x="1460" y="3502"/>
                      </a:lnTo>
                      <a:lnTo>
                        <a:pt x="1466" y="3504"/>
                      </a:lnTo>
                      <a:lnTo>
                        <a:pt x="1466" y="3504"/>
                      </a:lnTo>
                      <a:close/>
                      <a:moveTo>
                        <a:pt x="696" y="2034"/>
                      </a:moveTo>
                      <a:lnTo>
                        <a:pt x="696" y="2034"/>
                      </a:lnTo>
                      <a:lnTo>
                        <a:pt x="692" y="2024"/>
                      </a:lnTo>
                      <a:lnTo>
                        <a:pt x="688" y="2010"/>
                      </a:lnTo>
                      <a:lnTo>
                        <a:pt x="686" y="2004"/>
                      </a:lnTo>
                      <a:lnTo>
                        <a:pt x="686" y="1998"/>
                      </a:lnTo>
                      <a:lnTo>
                        <a:pt x="688" y="1994"/>
                      </a:lnTo>
                      <a:lnTo>
                        <a:pt x="694" y="1994"/>
                      </a:lnTo>
                      <a:lnTo>
                        <a:pt x="694" y="1994"/>
                      </a:lnTo>
                      <a:lnTo>
                        <a:pt x="692" y="1988"/>
                      </a:lnTo>
                      <a:lnTo>
                        <a:pt x="688" y="1986"/>
                      </a:lnTo>
                      <a:lnTo>
                        <a:pt x="684" y="1984"/>
                      </a:lnTo>
                      <a:lnTo>
                        <a:pt x="682" y="1982"/>
                      </a:lnTo>
                      <a:lnTo>
                        <a:pt x="682" y="1982"/>
                      </a:lnTo>
                      <a:lnTo>
                        <a:pt x="682" y="1998"/>
                      </a:lnTo>
                      <a:lnTo>
                        <a:pt x="684" y="2012"/>
                      </a:lnTo>
                      <a:lnTo>
                        <a:pt x="688" y="2024"/>
                      </a:lnTo>
                      <a:lnTo>
                        <a:pt x="696" y="2034"/>
                      </a:lnTo>
                      <a:lnTo>
                        <a:pt x="696" y="2034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1319" name="Freeform 295"/>
                <p:cNvSpPr>
                  <a:spLocks/>
                </p:cNvSpPr>
                <p:nvPr userDrawn="1"/>
              </p:nvSpPr>
              <p:spPr bwMode="auto">
                <a:xfrm>
                  <a:off x="3239" y="1258"/>
                  <a:ext cx="5" cy="4"/>
                </a:xfrm>
                <a:custGeom>
                  <a:avLst/>
                  <a:gdLst/>
                  <a:ahLst/>
                  <a:cxnLst>
                    <a:cxn ang="0">
                      <a:pos x="20" y="8"/>
                    </a:cxn>
                    <a:cxn ang="0">
                      <a:pos x="20" y="8"/>
                    </a:cxn>
                    <a:cxn ang="0">
                      <a:pos x="16" y="10"/>
                    </a:cxn>
                    <a:cxn ang="0">
                      <a:pos x="10" y="14"/>
                    </a:cxn>
                    <a:cxn ang="0">
                      <a:pos x="10" y="14"/>
                    </a:cxn>
                    <a:cxn ang="0">
                      <a:pos x="6" y="12"/>
                    </a:cxn>
                    <a:cxn ang="0">
                      <a:pos x="2" y="10"/>
                    </a:cxn>
                    <a:cxn ang="0">
                      <a:pos x="2" y="6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6" y="2"/>
                    </a:cxn>
                    <a:cxn ang="0">
                      <a:pos x="12" y="2"/>
                    </a:cxn>
                    <a:cxn ang="0">
                      <a:pos x="16" y="4"/>
                    </a:cxn>
                    <a:cxn ang="0">
                      <a:pos x="20" y="8"/>
                    </a:cxn>
                    <a:cxn ang="0">
                      <a:pos x="20" y="8"/>
                    </a:cxn>
                  </a:cxnLst>
                  <a:rect l="0" t="0" r="r" b="b"/>
                  <a:pathLst>
                    <a:path w="20" h="14">
                      <a:moveTo>
                        <a:pt x="20" y="8"/>
                      </a:moveTo>
                      <a:lnTo>
                        <a:pt x="20" y="8"/>
                      </a:lnTo>
                      <a:lnTo>
                        <a:pt x="16" y="10"/>
                      </a:lnTo>
                      <a:lnTo>
                        <a:pt x="10" y="14"/>
                      </a:lnTo>
                      <a:lnTo>
                        <a:pt x="10" y="14"/>
                      </a:lnTo>
                      <a:lnTo>
                        <a:pt x="6" y="12"/>
                      </a:lnTo>
                      <a:lnTo>
                        <a:pt x="2" y="10"/>
                      </a:lnTo>
                      <a:lnTo>
                        <a:pt x="2" y="6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6" y="2"/>
                      </a:lnTo>
                      <a:lnTo>
                        <a:pt x="12" y="2"/>
                      </a:lnTo>
                      <a:lnTo>
                        <a:pt x="16" y="4"/>
                      </a:lnTo>
                      <a:lnTo>
                        <a:pt x="20" y="8"/>
                      </a:lnTo>
                      <a:lnTo>
                        <a:pt x="20" y="8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1320" name="Freeform 296"/>
                <p:cNvSpPr>
                  <a:spLocks/>
                </p:cNvSpPr>
                <p:nvPr userDrawn="1"/>
              </p:nvSpPr>
              <p:spPr bwMode="auto">
                <a:xfrm>
                  <a:off x="4287" y="768"/>
                  <a:ext cx="29" cy="10"/>
                </a:xfrm>
                <a:custGeom>
                  <a:avLst/>
                  <a:gdLst/>
                  <a:ahLst/>
                  <a:cxnLst>
                    <a:cxn ang="0">
                      <a:pos x="2" y="2"/>
                    </a:cxn>
                    <a:cxn ang="0">
                      <a:pos x="4" y="4"/>
                    </a:cxn>
                    <a:cxn ang="0">
                      <a:pos x="6" y="10"/>
                    </a:cxn>
                    <a:cxn ang="0">
                      <a:pos x="14" y="8"/>
                    </a:cxn>
                    <a:cxn ang="0">
                      <a:pos x="20" y="4"/>
                    </a:cxn>
                    <a:cxn ang="0">
                      <a:pos x="24" y="8"/>
                    </a:cxn>
                    <a:cxn ang="0">
                      <a:pos x="20" y="12"/>
                    </a:cxn>
                    <a:cxn ang="0">
                      <a:pos x="28" y="14"/>
                    </a:cxn>
                    <a:cxn ang="0">
                      <a:pos x="40" y="16"/>
                    </a:cxn>
                    <a:cxn ang="0">
                      <a:pos x="44" y="10"/>
                    </a:cxn>
                    <a:cxn ang="0">
                      <a:pos x="54" y="6"/>
                    </a:cxn>
                    <a:cxn ang="0">
                      <a:pos x="56" y="8"/>
                    </a:cxn>
                    <a:cxn ang="0">
                      <a:pos x="66" y="10"/>
                    </a:cxn>
                    <a:cxn ang="0">
                      <a:pos x="74" y="12"/>
                    </a:cxn>
                    <a:cxn ang="0">
                      <a:pos x="76" y="14"/>
                    </a:cxn>
                    <a:cxn ang="0">
                      <a:pos x="82" y="10"/>
                    </a:cxn>
                    <a:cxn ang="0">
                      <a:pos x="88" y="6"/>
                    </a:cxn>
                    <a:cxn ang="0">
                      <a:pos x="88" y="14"/>
                    </a:cxn>
                    <a:cxn ang="0">
                      <a:pos x="92" y="22"/>
                    </a:cxn>
                    <a:cxn ang="0">
                      <a:pos x="100" y="14"/>
                    </a:cxn>
                    <a:cxn ang="0">
                      <a:pos x="108" y="10"/>
                    </a:cxn>
                    <a:cxn ang="0">
                      <a:pos x="112" y="24"/>
                    </a:cxn>
                    <a:cxn ang="0">
                      <a:pos x="110" y="28"/>
                    </a:cxn>
                    <a:cxn ang="0">
                      <a:pos x="96" y="26"/>
                    </a:cxn>
                    <a:cxn ang="0">
                      <a:pos x="74" y="36"/>
                    </a:cxn>
                    <a:cxn ang="0">
                      <a:pos x="60" y="40"/>
                    </a:cxn>
                    <a:cxn ang="0">
                      <a:pos x="56" y="36"/>
                    </a:cxn>
                    <a:cxn ang="0">
                      <a:pos x="44" y="30"/>
                    </a:cxn>
                    <a:cxn ang="0">
                      <a:pos x="20" y="30"/>
                    </a:cxn>
                    <a:cxn ang="0">
                      <a:pos x="4" y="32"/>
                    </a:cxn>
                    <a:cxn ang="0">
                      <a:pos x="0" y="16"/>
                    </a:cxn>
                    <a:cxn ang="0">
                      <a:pos x="2" y="2"/>
                    </a:cxn>
                  </a:cxnLst>
                  <a:rect l="0" t="0" r="r" b="b"/>
                  <a:pathLst>
                    <a:path w="112" h="40">
                      <a:moveTo>
                        <a:pt x="2" y="2"/>
                      </a:moveTo>
                      <a:lnTo>
                        <a:pt x="2" y="2"/>
                      </a:lnTo>
                      <a:lnTo>
                        <a:pt x="2" y="0"/>
                      </a:lnTo>
                      <a:lnTo>
                        <a:pt x="4" y="4"/>
                      </a:lnTo>
                      <a:lnTo>
                        <a:pt x="6" y="10"/>
                      </a:lnTo>
                      <a:lnTo>
                        <a:pt x="6" y="10"/>
                      </a:lnTo>
                      <a:lnTo>
                        <a:pt x="10" y="10"/>
                      </a:lnTo>
                      <a:lnTo>
                        <a:pt x="14" y="8"/>
                      </a:lnTo>
                      <a:lnTo>
                        <a:pt x="16" y="6"/>
                      </a:lnTo>
                      <a:lnTo>
                        <a:pt x="20" y="4"/>
                      </a:lnTo>
                      <a:lnTo>
                        <a:pt x="20" y="4"/>
                      </a:lnTo>
                      <a:lnTo>
                        <a:pt x="24" y="8"/>
                      </a:lnTo>
                      <a:lnTo>
                        <a:pt x="20" y="12"/>
                      </a:lnTo>
                      <a:lnTo>
                        <a:pt x="20" y="12"/>
                      </a:lnTo>
                      <a:lnTo>
                        <a:pt x="24" y="12"/>
                      </a:lnTo>
                      <a:lnTo>
                        <a:pt x="28" y="14"/>
                      </a:lnTo>
                      <a:lnTo>
                        <a:pt x="34" y="16"/>
                      </a:lnTo>
                      <a:lnTo>
                        <a:pt x="40" y="16"/>
                      </a:lnTo>
                      <a:lnTo>
                        <a:pt x="40" y="16"/>
                      </a:lnTo>
                      <a:lnTo>
                        <a:pt x="44" y="10"/>
                      </a:lnTo>
                      <a:lnTo>
                        <a:pt x="48" y="6"/>
                      </a:lnTo>
                      <a:lnTo>
                        <a:pt x="54" y="6"/>
                      </a:lnTo>
                      <a:lnTo>
                        <a:pt x="54" y="6"/>
                      </a:lnTo>
                      <a:lnTo>
                        <a:pt x="56" y="8"/>
                      </a:lnTo>
                      <a:lnTo>
                        <a:pt x="60" y="10"/>
                      </a:lnTo>
                      <a:lnTo>
                        <a:pt x="66" y="10"/>
                      </a:lnTo>
                      <a:lnTo>
                        <a:pt x="72" y="10"/>
                      </a:lnTo>
                      <a:lnTo>
                        <a:pt x="74" y="12"/>
                      </a:lnTo>
                      <a:lnTo>
                        <a:pt x="76" y="14"/>
                      </a:lnTo>
                      <a:lnTo>
                        <a:pt x="76" y="14"/>
                      </a:lnTo>
                      <a:lnTo>
                        <a:pt x="80" y="12"/>
                      </a:lnTo>
                      <a:lnTo>
                        <a:pt x="82" y="10"/>
                      </a:lnTo>
                      <a:lnTo>
                        <a:pt x="84" y="6"/>
                      </a:lnTo>
                      <a:lnTo>
                        <a:pt x="88" y="6"/>
                      </a:lnTo>
                      <a:lnTo>
                        <a:pt x="88" y="6"/>
                      </a:lnTo>
                      <a:lnTo>
                        <a:pt x="88" y="14"/>
                      </a:lnTo>
                      <a:lnTo>
                        <a:pt x="92" y="22"/>
                      </a:lnTo>
                      <a:lnTo>
                        <a:pt x="92" y="22"/>
                      </a:lnTo>
                      <a:lnTo>
                        <a:pt x="96" y="18"/>
                      </a:lnTo>
                      <a:lnTo>
                        <a:pt x="100" y="14"/>
                      </a:lnTo>
                      <a:lnTo>
                        <a:pt x="108" y="10"/>
                      </a:lnTo>
                      <a:lnTo>
                        <a:pt x="108" y="10"/>
                      </a:lnTo>
                      <a:lnTo>
                        <a:pt x="112" y="18"/>
                      </a:lnTo>
                      <a:lnTo>
                        <a:pt x="112" y="24"/>
                      </a:lnTo>
                      <a:lnTo>
                        <a:pt x="110" y="28"/>
                      </a:lnTo>
                      <a:lnTo>
                        <a:pt x="110" y="28"/>
                      </a:lnTo>
                      <a:lnTo>
                        <a:pt x="104" y="26"/>
                      </a:lnTo>
                      <a:lnTo>
                        <a:pt x="96" y="26"/>
                      </a:lnTo>
                      <a:lnTo>
                        <a:pt x="84" y="30"/>
                      </a:lnTo>
                      <a:lnTo>
                        <a:pt x="74" y="36"/>
                      </a:lnTo>
                      <a:lnTo>
                        <a:pt x="68" y="40"/>
                      </a:lnTo>
                      <a:lnTo>
                        <a:pt x="60" y="40"/>
                      </a:lnTo>
                      <a:lnTo>
                        <a:pt x="60" y="40"/>
                      </a:lnTo>
                      <a:lnTo>
                        <a:pt x="56" y="36"/>
                      </a:lnTo>
                      <a:lnTo>
                        <a:pt x="50" y="32"/>
                      </a:lnTo>
                      <a:lnTo>
                        <a:pt x="44" y="30"/>
                      </a:lnTo>
                      <a:lnTo>
                        <a:pt x="36" y="30"/>
                      </a:lnTo>
                      <a:lnTo>
                        <a:pt x="20" y="30"/>
                      </a:lnTo>
                      <a:lnTo>
                        <a:pt x="4" y="32"/>
                      </a:lnTo>
                      <a:lnTo>
                        <a:pt x="4" y="32"/>
                      </a:lnTo>
                      <a:lnTo>
                        <a:pt x="0" y="24"/>
                      </a:lnTo>
                      <a:lnTo>
                        <a:pt x="0" y="16"/>
                      </a:lnTo>
                      <a:lnTo>
                        <a:pt x="0" y="10"/>
                      </a:lnTo>
                      <a:lnTo>
                        <a:pt x="2" y="2"/>
                      </a:lnTo>
                      <a:lnTo>
                        <a:pt x="2" y="2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1321" name="Freeform 297"/>
                <p:cNvSpPr>
                  <a:spLocks/>
                </p:cNvSpPr>
                <p:nvPr userDrawn="1"/>
              </p:nvSpPr>
              <p:spPr bwMode="auto">
                <a:xfrm>
                  <a:off x="3107" y="779"/>
                  <a:ext cx="5" cy="22"/>
                </a:xfrm>
                <a:custGeom>
                  <a:avLst/>
                  <a:gdLst/>
                  <a:ahLst/>
                  <a:cxnLst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2"/>
                    </a:cxn>
                    <a:cxn ang="0">
                      <a:pos x="12" y="2"/>
                    </a:cxn>
                    <a:cxn ang="0">
                      <a:pos x="16" y="22"/>
                    </a:cxn>
                    <a:cxn ang="0">
                      <a:pos x="18" y="42"/>
                    </a:cxn>
                    <a:cxn ang="0">
                      <a:pos x="18" y="62"/>
                    </a:cxn>
                    <a:cxn ang="0">
                      <a:pos x="14" y="82"/>
                    </a:cxn>
                    <a:cxn ang="0">
                      <a:pos x="14" y="82"/>
                    </a:cxn>
                    <a:cxn ang="0">
                      <a:pos x="10" y="78"/>
                    </a:cxn>
                    <a:cxn ang="0">
                      <a:pos x="10" y="74"/>
                    </a:cxn>
                    <a:cxn ang="0">
                      <a:pos x="10" y="68"/>
                    </a:cxn>
                    <a:cxn ang="0">
                      <a:pos x="8" y="64"/>
                    </a:cxn>
                    <a:cxn ang="0">
                      <a:pos x="8" y="64"/>
                    </a:cxn>
                    <a:cxn ang="0">
                      <a:pos x="6" y="64"/>
                    </a:cxn>
                    <a:cxn ang="0">
                      <a:pos x="6" y="62"/>
                    </a:cxn>
                    <a:cxn ang="0">
                      <a:pos x="6" y="62"/>
                    </a:cxn>
                    <a:cxn ang="0">
                      <a:pos x="2" y="64"/>
                    </a:cxn>
                    <a:cxn ang="0">
                      <a:pos x="2" y="70"/>
                    </a:cxn>
                    <a:cxn ang="0">
                      <a:pos x="2" y="70"/>
                    </a:cxn>
                    <a:cxn ang="0">
                      <a:pos x="0" y="52"/>
                    </a:cxn>
                    <a:cxn ang="0">
                      <a:pos x="0" y="34"/>
                    </a:cxn>
                    <a:cxn ang="0">
                      <a:pos x="2" y="16"/>
                    </a:cxn>
                    <a:cxn ang="0">
                      <a:pos x="6" y="0"/>
                    </a:cxn>
                    <a:cxn ang="0">
                      <a:pos x="6" y="0"/>
                    </a:cxn>
                  </a:cxnLst>
                  <a:rect l="0" t="0" r="r" b="b"/>
                  <a:pathLst>
                    <a:path w="18" h="82">
                      <a:moveTo>
                        <a:pt x="6" y="0"/>
                      </a:move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2"/>
                      </a:lnTo>
                      <a:lnTo>
                        <a:pt x="12" y="2"/>
                      </a:lnTo>
                      <a:lnTo>
                        <a:pt x="16" y="22"/>
                      </a:lnTo>
                      <a:lnTo>
                        <a:pt x="18" y="42"/>
                      </a:lnTo>
                      <a:lnTo>
                        <a:pt x="18" y="62"/>
                      </a:lnTo>
                      <a:lnTo>
                        <a:pt x="14" y="82"/>
                      </a:lnTo>
                      <a:lnTo>
                        <a:pt x="14" y="82"/>
                      </a:lnTo>
                      <a:lnTo>
                        <a:pt x="10" y="78"/>
                      </a:lnTo>
                      <a:lnTo>
                        <a:pt x="10" y="74"/>
                      </a:lnTo>
                      <a:lnTo>
                        <a:pt x="10" y="68"/>
                      </a:lnTo>
                      <a:lnTo>
                        <a:pt x="8" y="64"/>
                      </a:lnTo>
                      <a:lnTo>
                        <a:pt x="8" y="64"/>
                      </a:lnTo>
                      <a:lnTo>
                        <a:pt x="6" y="64"/>
                      </a:lnTo>
                      <a:lnTo>
                        <a:pt x="6" y="62"/>
                      </a:lnTo>
                      <a:lnTo>
                        <a:pt x="6" y="62"/>
                      </a:lnTo>
                      <a:lnTo>
                        <a:pt x="2" y="64"/>
                      </a:lnTo>
                      <a:lnTo>
                        <a:pt x="2" y="70"/>
                      </a:lnTo>
                      <a:lnTo>
                        <a:pt x="2" y="70"/>
                      </a:lnTo>
                      <a:lnTo>
                        <a:pt x="0" y="52"/>
                      </a:lnTo>
                      <a:lnTo>
                        <a:pt x="0" y="34"/>
                      </a:lnTo>
                      <a:lnTo>
                        <a:pt x="2" y="16"/>
                      </a:lnTo>
                      <a:lnTo>
                        <a:pt x="6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1322" name="Freeform 298"/>
                <p:cNvSpPr>
                  <a:spLocks/>
                </p:cNvSpPr>
                <p:nvPr userDrawn="1"/>
              </p:nvSpPr>
              <p:spPr bwMode="auto">
                <a:xfrm>
                  <a:off x="3799" y="901"/>
                  <a:ext cx="8" cy="11"/>
                </a:xfrm>
                <a:custGeom>
                  <a:avLst/>
                  <a:gdLst/>
                  <a:ahLst/>
                  <a:cxnLst>
                    <a:cxn ang="0">
                      <a:pos x="24" y="0"/>
                    </a:cxn>
                    <a:cxn ang="0">
                      <a:pos x="24" y="0"/>
                    </a:cxn>
                    <a:cxn ang="0">
                      <a:pos x="28" y="6"/>
                    </a:cxn>
                    <a:cxn ang="0">
                      <a:pos x="30" y="12"/>
                    </a:cxn>
                    <a:cxn ang="0">
                      <a:pos x="28" y="18"/>
                    </a:cxn>
                    <a:cxn ang="0">
                      <a:pos x="24" y="24"/>
                    </a:cxn>
                    <a:cxn ang="0">
                      <a:pos x="18" y="30"/>
                    </a:cxn>
                    <a:cxn ang="0">
                      <a:pos x="12" y="34"/>
                    </a:cxn>
                    <a:cxn ang="0">
                      <a:pos x="0" y="40"/>
                    </a:cxn>
                    <a:cxn ang="0">
                      <a:pos x="0" y="40"/>
                    </a:cxn>
                    <a:cxn ang="0">
                      <a:pos x="4" y="30"/>
                    </a:cxn>
                    <a:cxn ang="0">
                      <a:pos x="10" y="20"/>
                    </a:cxn>
                    <a:cxn ang="0">
                      <a:pos x="24" y="0"/>
                    </a:cxn>
                    <a:cxn ang="0">
                      <a:pos x="24" y="0"/>
                    </a:cxn>
                  </a:cxnLst>
                  <a:rect l="0" t="0" r="r" b="b"/>
                  <a:pathLst>
                    <a:path w="30" h="40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28" y="6"/>
                      </a:lnTo>
                      <a:lnTo>
                        <a:pt x="30" y="12"/>
                      </a:lnTo>
                      <a:lnTo>
                        <a:pt x="28" y="18"/>
                      </a:lnTo>
                      <a:lnTo>
                        <a:pt x="24" y="24"/>
                      </a:lnTo>
                      <a:lnTo>
                        <a:pt x="18" y="30"/>
                      </a:lnTo>
                      <a:lnTo>
                        <a:pt x="12" y="34"/>
                      </a:lnTo>
                      <a:lnTo>
                        <a:pt x="0" y="40"/>
                      </a:lnTo>
                      <a:lnTo>
                        <a:pt x="0" y="40"/>
                      </a:lnTo>
                      <a:lnTo>
                        <a:pt x="4" y="30"/>
                      </a:lnTo>
                      <a:lnTo>
                        <a:pt x="10" y="20"/>
                      </a:lnTo>
                      <a:lnTo>
                        <a:pt x="24" y="0"/>
                      </a:lnTo>
                      <a:lnTo>
                        <a:pt x="24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1323" name="Freeform 299"/>
                <p:cNvSpPr>
                  <a:spLocks/>
                </p:cNvSpPr>
                <p:nvPr userDrawn="1"/>
              </p:nvSpPr>
              <p:spPr bwMode="auto">
                <a:xfrm>
                  <a:off x="3175" y="931"/>
                  <a:ext cx="2" cy="8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2" y="0"/>
                    </a:cxn>
                    <a:cxn ang="0">
                      <a:pos x="6" y="2"/>
                    </a:cxn>
                    <a:cxn ang="0">
                      <a:pos x="8" y="6"/>
                    </a:cxn>
                    <a:cxn ang="0">
                      <a:pos x="10" y="10"/>
                    </a:cxn>
                    <a:cxn ang="0">
                      <a:pos x="10" y="14"/>
                    </a:cxn>
                    <a:cxn ang="0">
                      <a:pos x="6" y="24"/>
                    </a:cxn>
                    <a:cxn ang="0">
                      <a:pos x="0" y="30"/>
                    </a:cxn>
                    <a:cxn ang="0">
                      <a:pos x="0" y="30"/>
                    </a:cxn>
                    <a:cxn ang="0">
                      <a:pos x="0" y="24"/>
                    </a:cxn>
                    <a:cxn ang="0">
                      <a:pos x="2" y="18"/>
                    </a:cxn>
                    <a:cxn ang="0">
                      <a:pos x="2" y="8"/>
                    </a:cxn>
                    <a:cxn ang="0">
                      <a:pos x="2" y="0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10" h="30">
                      <a:moveTo>
                        <a:pt x="2" y="0"/>
                      </a:moveTo>
                      <a:lnTo>
                        <a:pt x="2" y="0"/>
                      </a:lnTo>
                      <a:lnTo>
                        <a:pt x="6" y="2"/>
                      </a:lnTo>
                      <a:lnTo>
                        <a:pt x="8" y="6"/>
                      </a:lnTo>
                      <a:lnTo>
                        <a:pt x="10" y="10"/>
                      </a:lnTo>
                      <a:lnTo>
                        <a:pt x="10" y="14"/>
                      </a:lnTo>
                      <a:lnTo>
                        <a:pt x="6" y="24"/>
                      </a:lnTo>
                      <a:lnTo>
                        <a:pt x="0" y="30"/>
                      </a:lnTo>
                      <a:lnTo>
                        <a:pt x="0" y="30"/>
                      </a:lnTo>
                      <a:lnTo>
                        <a:pt x="0" y="24"/>
                      </a:lnTo>
                      <a:lnTo>
                        <a:pt x="2" y="18"/>
                      </a:lnTo>
                      <a:lnTo>
                        <a:pt x="2" y="8"/>
                      </a:lnTo>
                      <a:lnTo>
                        <a:pt x="2" y="0"/>
                      </a:lnTo>
                      <a:lnTo>
                        <a:pt x="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1324" name="Freeform 300"/>
                <p:cNvSpPr>
                  <a:spLocks/>
                </p:cNvSpPr>
                <p:nvPr userDrawn="1"/>
              </p:nvSpPr>
              <p:spPr bwMode="auto">
                <a:xfrm>
                  <a:off x="4494" y="1405"/>
                  <a:ext cx="4" cy="9"/>
                </a:xfrm>
                <a:custGeom>
                  <a:avLst/>
                  <a:gdLst/>
                  <a:ahLst/>
                  <a:cxnLst>
                    <a:cxn ang="0">
                      <a:pos x="0" y="32"/>
                    </a:cxn>
                    <a:cxn ang="0">
                      <a:pos x="0" y="32"/>
                    </a:cxn>
                    <a:cxn ang="0">
                      <a:pos x="6" y="24"/>
                    </a:cxn>
                    <a:cxn ang="0">
                      <a:pos x="8" y="18"/>
                    </a:cxn>
                    <a:cxn ang="0">
                      <a:pos x="12" y="0"/>
                    </a:cxn>
                    <a:cxn ang="0">
                      <a:pos x="12" y="0"/>
                    </a:cxn>
                    <a:cxn ang="0">
                      <a:pos x="14" y="4"/>
                    </a:cxn>
                    <a:cxn ang="0">
                      <a:pos x="16" y="4"/>
                    </a:cxn>
                    <a:cxn ang="0">
                      <a:pos x="16" y="2"/>
                    </a:cxn>
                    <a:cxn ang="0">
                      <a:pos x="16" y="2"/>
                    </a:cxn>
                    <a:cxn ang="0">
                      <a:pos x="16" y="10"/>
                    </a:cxn>
                    <a:cxn ang="0">
                      <a:pos x="12" y="18"/>
                    </a:cxn>
                    <a:cxn ang="0">
                      <a:pos x="8" y="26"/>
                    </a:cxn>
                    <a:cxn ang="0">
                      <a:pos x="0" y="32"/>
                    </a:cxn>
                    <a:cxn ang="0">
                      <a:pos x="0" y="32"/>
                    </a:cxn>
                  </a:cxnLst>
                  <a:rect l="0" t="0" r="r" b="b"/>
                  <a:pathLst>
                    <a:path w="16" h="32">
                      <a:moveTo>
                        <a:pt x="0" y="32"/>
                      </a:moveTo>
                      <a:lnTo>
                        <a:pt x="0" y="32"/>
                      </a:lnTo>
                      <a:lnTo>
                        <a:pt x="6" y="24"/>
                      </a:lnTo>
                      <a:lnTo>
                        <a:pt x="8" y="18"/>
                      </a:lnTo>
                      <a:lnTo>
                        <a:pt x="12" y="0"/>
                      </a:lnTo>
                      <a:lnTo>
                        <a:pt x="12" y="0"/>
                      </a:lnTo>
                      <a:lnTo>
                        <a:pt x="14" y="4"/>
                      </a:lnTo>
                      <a:lnTo>
                        <a:pt x="16" y="4"/>
                      </a:lnTo>
                      <a:lnTo>
                        <a:pt x="16" y="2"/>
                      </a:lnTo>
                      <a:lnTo>
                        <a:pt x="16" y="2"/>
                      </a:lnTo>
                      <a:lnTo>
                        <a:pt x="16" y="10"/>
                      </a:lnTo>
                      <a:lnTo>
                        <a:pt x="12" y="18"/>
                      </a:lnTo>
                      <a:lnTo>
                        <a:pt x="8" y="26"/>
                      </a:lnTo>
                      <a:lnTo>
                        <a:pt x="0" y="32"/>
                      </a:lnTo>
                      <a:lnTo>
                        <a:pt x="0" y="32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1325" name="Freeform 301"/>
                <p:cNvSpPr>
                  <a:spLocks/>
                </p:cNvSpPr>
                <p:nvPr userDrawn="1"/>
              </p:nvSpPr>
              <p:spPr bwMode="auto">
                <a:xfrm>
                  <a:off x="4485" y="1419"/>
                  <a:ext cx="4" cy="10"/>
                </a:xfrm>
                <a:custGeom>
                  <a:avLst/>
                  <a:gdLst/>
                  <a:ahLst/>
                  <a:cxnLst>
                    <a:cxn ang="0">
                      <a:pos x="14" y="0"/>
                    </a:cxn>
                    <a:cxn ang="0">
                      <a:pos x="14" y="0"/>
                    </a:cxn>
                    <a:cxn ang="0">
                      <a:pos x="14" y="10"/>
                    </a:cxn>
                    <a:cxn ang="0">
                      <a:pos x="12" y="20"/>
                    </a:cxn>
                    <a:cxn ang="0">
                      <a:pos x="6" y="38"/>
                    </a:cxn>
                    <a:cxn ang="0">
                      <a:pos x="6" y="38"/>
                    </a:cxn>
                    <a:cxn ang="0">
                      <a:pos x="4" y="36"/>
                    </a:cxn>
                    <a:cxn ang="0">
                      <a:pos x="4" y="34"/>
                    </a:cxn>
                    <a:cxn ang="0">
                      <a:pos x="6" y="32"/>
                    </a:cxn>
                    <a:cxn ang="0">
                      <a:pos x="6" y="30"/>
                    </a:cxn>
                    <a:cxn ang="0">
                      <a:pos x="6" y="30"/>
                    </a:cxn>
                    <a:cxn ang="0">
                      <a:pos x="4" y="30"/>
                    </a:cxn>
                    <a:cxn ang="0">
                      <a:pos x="2" y="32"/>
                    </a:cxn>
                    <a:cxn ang="0">
                      <a:pos x="2" y="32"/>
                    </a:cxn>
                    <a:cxn ang="0">
                      <a:pos x="0" y="34"/>
                    </a:cxn>
                    <a:cxn ang="0">
                      <a:pos x="0" y="34"/>
                    </a:cxn>
                    <a:cxn ang="0">
                      <a:pos x="0" y="28"/>
                    </a:cxn>
                    <a:cxn ang="0">
                      <a:pos x="4" y="20"/>
                    </a:cxn>
                    <a:cxn ang="0">
                      <a:pos x="14" y="0"/>
                    </a:cxn>
                    <a:cxn ang="0">
                      <a:pos x="14" y="0"/>
                    </a:cxn>
                  </a:cxnLst>
                  <a:rect l="0" t="0" r="r" b="b"/>
                  <a:pathLst>
                    <a:path w="14" h="38">
                      <a:moveTo>
                        <a:pt x="14" y="0"/>
                      </a:moveTo>
                      <a:lnTo>
                        <a:pt x="14" y="0"/>
                      </a:lnTo>
                      <a:lnTo>
                        <a:pt x="14" y="10"/>
                      </a:lnTo>
                      <a:lnTo>
                        <a:pt x="12" y="20"/>
                      </a:lnTo>
                      <a:lnTo>
                        <a:pt x="6" y="38"/>
                      </a:lnTo>
                      <a:lnTo>
                        <a:pt x="6" y="38"/>
                      </a:lnTo>
                      <a:lnTo>
                        <a:pt x="4" y="36"/>
                      </a:lnTo>
                      <a:lnTo>
                        <a:pt x="4" y="34"/>
                      </a:lnTo>
                      <a:lnTo>
                        <a:pt x="6" y="32"/>
                      </a:lnTo>
                      <a:lnTo>
                        <a:pt x="6" y="30"/>
                      </a:lnTo>
                      <a:lnTo>
                        <a:pt x="6" y="30"/>
                      </a:lnTo>
                      <a:lnTo>
                        <a:pt x="4" y="30"/>
                      </a:lnTo>
                      <a:lnTo>
                        <a:pt x="2" y="32"/>
                      </a:lnTo>
                      <a:lnTo>
                        <a:pt x="2" y="32"/>
                      </a:lnTo>
                      <a:lnTo>
                        <a:pt x="0" y="34"/>
                      </a:lnTo>
                      <a:lnTo>
                        <a:pt x="0" y="34"/>
                      </a:lnTo>
                      <a:lnTo>
                        <a:pt x="0" y="28"/>
                      </a:lnTo>
                      <a:lnTo>
                        <a:pt x="4" y="20"/>
                      </a:lnTo>
                      <a:lnTo>
                        <a:pt x="14" y="0"/>
                      </a:lnTo>
                      <a:lnTo>
                        <a:pt x="14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1326" name="Freeform 302"/>
                <p:cNvSpPr>
                  <a:spLocks/>
                </p:cNvSpPr>
                <p:nvPr userDrawn="1"/>
              </p:nvSpPr>
              <p:spPr bwMode="auto">
                <a:xfrm>
                  <a:off x="4479" y="1445"/>
                  <a:ext cx="3" cy="4"/>
                </a:xfrm>
                <a:custGeom>
                  <a:avLst/>
                  <a:gdLst/>
                  <a:ahLst/>
                  <a:cxnLst>
                    <a:cxn ang="0">
                      <a:pos x="14" y="0"/>
                    </a:cxn>
                    <a:cxn ang="0">
                      <a:pos x="14" y="0"/>
                    </a:cxn>
                    <a:cxn ang="0">
                      <a:pos x="10" y="8"/>
                    </a:cxn>
                    <a:cxn ang="0">
                      <a:pos x="4" y="14"/>
                    </a:cxn>
                    <a:cxn ang="0">
                      <a:pos x="2" y="16"/>
                    </a:cxn>
                    <a:cxn ang="0">
                      <a:pos x="0" y="16"/>
                    </a:cxn>
                    <a:cxn ang="0">
                      <a:pos x="4" y="8"/>
                    </a:cxn>
                    <a:cxn ang="0">
                      <a:pos x="4" y="8"/>
                    </a:cxn>
                    <a:cxn ang="0">
                      <a:pos x="8" y="4"/>
                    </a:cxn>
                    <a:cxn ang="0">
                      <a:pos x="14" y="0"/>
                    </a:cxn>
                    <a:cxn ang="0">
                      <a:pos x="14" y="0"/>
                    </a:cxn>
                  </a:cxnLst>
                  <a:rect l="0" t="0" r="r" b="b"/>
                  <a:pathLst>
                    <a:path w="14" h="16">
                      <a:moveTo>
                        <a:pt x="14" y="0"/>
                      </a:moveTo>
                      <a:lnTo>
                        <a:pt x="14" y="0"/>
                      </a:lnTo>
                      <a:lnTo>
                        <a:pt x="10" y="8"/>
                      </a:lnTo>
                      <a:lnTo>
                        <a:pt x="4" y="14"/>
                      </a:lnTo>
                      <a:lnTo>
                        <a:pt x="2" y="16"/>
                      </a:lnTo>
                      <a:lnTo>
                        <a:pt x="0" y="16"/>
                      </a:lnTo>
                      <a:lnTo>
                        <a:pt x="4" y="8"/>
                      </a:lnTo>
                      <a:lnTo>
                        <a:pt x="4" y="8"/>
                      </a:lnTo>
                      <a:lnTo>
                        <a:pt x="8" y="4"/>
                      </a:lnTo>
                      <a:lnTo>
                        <a:pt x="14" y="0"/>
                      </a:lnTo>
                      <a:lnTo>
                        <a:pt x="14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1327" name="Freeform 303"/>
                <p:cNvSpPr>
                  <a:spLocks/>
                </p:cNvSpPr>
                <p:nvPr userDrawn="1"/>
              </p:nvSpPr>
              <p:spPr bwMode="auto">
                <a:xfrm>
                  <a:off x="4360" y="1463"/>
                  <a:ext cx="162" cy="172"/>
                </a:xfrm>
                <a:custGeom>
                  <a:avLst/>
                  <a:gdLst/>
                  <a:ahLst/>
                  <a:cxnLst>
                    <a:cxn ang="0">
                      <a:pos x="550" y="80"/>
                    </a:cxn>
                    <a:cxn ang="0">
                      <a:pos x="568" y="64"/>
                    </a:cxn>
                    <a:cxn ang="0">
                      <a:pos x="596" y="20"/>
                    </a:cxn>
                    <a:cxn ang="0">
                      <a:pos x="612" y="0"/>
                    </a:cxn>
                    <a:cxn ang="0">
                      <a:pos x="604" y="24"/>
                    </a:cxn>
                    <a:cxn ang="0">
                      <a:pos x="580" y="70"/>
                    </a:cxn>
                    <a:cxn ang="0">
                      <a:pos x="534" y="136"/>
                    </a:cxn>
                    <a:cxn ang="0">
                      <a:pos x="502" y="178"/>
                    </a:cxn>
                    <a:cxn ang="0">
                      <a:pos x="504" y="172"/>
                    </a:cxn>
                    <a:cxn ang="0">
                      <a:pos x="508" y="166"/>
                    </a:cxn>
                    <a:cxn ang="0">
                      <a:pos x="452" y="234"/>
                    </a:cxn>
                    <a:cxn ang="0">
                      <a:pos x="336" y="366"/>
                    </a:cxn>
                    <a:cxn ang="0">
                      <a:pos x="208" y="490"/>
                    </a:cxn>
                    <a:cxn ang="0">
                      <a:pos x="74" y="606"/>
                    </a:cxn>
                    <a:cxn ang="0">
                      <a:pos x="2" y="658"/>
                    </a:cxn>
                    <a:cxn ang="0">
                      <a:pos x="2" y="650"/>
                    </a:cxn>
                    <a:cxn ang="0">
                      <a:pos x="18" y="636"/>
                    </a:cxn>
                    <a:cxn ang="0">
                      <a:pos x="96" y="556"/>
                    </a:cxn>
                    <a:cxn ang="0">
                      <a:pos x="180" y="480"/>
                    </a:cxn>
                    <a:cxn ang="0">
                      <a:pos x="204" y="458"/>
                    </a:cxn>
                    <a:cxn ang="0">
                      <a:pos x="268" y="384"/>
                    </a:cxn>
                    <a:cxn ang="0">
                      <a:pos x="328" y="310"/>
                    </a:cxn>
                    <a:cxn ang="0">
                      <a:pos x="350" y="286"/>
                    </a:cxn>
                    <a:cxn ang="0">
                      <a:pos x="426" y="224"/>
                    </a:cxn>
                    <a:cxn ang="0">
                      <a:pos x="448" y="200"/>
                    </a:cxn>
                    <a:cxn ang="0">
                      <a:pos x="452" y="202"/>
                    </a:cxn>
                    <a:cxn ang="0">
                      <a:pos x="458" y="192"/>
                    </a:cxn>
                    <a:cxn ang="0">
                      <a:pos x="472" y="174"/>
                    </a:cxn>
                    <a:cxn ang="0">
                      <a:pos x="480" y="166"/>
                    </a:cxn>
                    <a:cxn ang="0">
                      <a:pos x="480" y="168"/>
                    </a:cxn>
                    <a:cxn ang="0">
                      <a:pos x="482" y="168"/>
                    </a:cxn>
                    <a:cxn ang="0">
                      <a:pos x="494" y="152"/>
                    </a:cxn>
                    <a:cxn ang="0">
                      <a:pos x="520" y="118"/>
                    </a:cxn>
                    <a:cxn ang="0">
                      <a:pos x="532" y="100"/>
                    </a:cxn>
                    <a:cxn ang="0">
                      <a:pos x="534" y="98"/>
                    </a:cxn>
                    <a:cxn ang="0">
                      <a:pos x="538" y="102"/>
                    </a:cxn>
                    <a:cxn ang="0">
                      <a:pos x="544" y="88"/>
                    </a:cxn>
                    <a:cxn ang="0">
                      <a:pos x="552" y="74"/>
                    </a:cxn>
                    <a:cxn ang="0">
                      <a:pos x="554" y="78"/>
                    </a:cxn>
                    <a:cxn ang="0">
                      <a:pos x="550" y="80"/>
                    </a:cxn>
                  </a:cxnLst>
                  <a:rect l="0" t="0" r="r" b="b"/>
                  <a:pathLst>
                    <a:path w="612" h="658">
                      <a:moveTo>
                        <a:pt x="550" y="80"/>
                      </a:moveTo>
                      <a:lnTo>
                        <a:pt x="550" y="80"/>
                      </a:lnTo>
                      <a:lnTo>
                        <a:pt x="560" y="74"/>
                      </a:lnTo>
                      <a:lnTo>
                        <a:pt x="568" y="64"/>
                      </a:lnTo>
                      <a:lnTo>
                        <a:pt x="582" y="44"/>
                      </a:lnTo>
                      <a:lnTo>
                        <a:pt x="596" y="20"/>
                      </a:lnTo>
                      <a:lnTo>
                        <a:pt x="604" y="10"/>
                      </a:lnTo>
                      <a:lnTo>
                        <a:pt x="612" y="0"/>
                      </a:lnTo>
                      <a:lnTo>
                        <a:pt x="612" y="0"/>
                      </a:lnTo>
                      <a:lnTo>
                        <a:pt x="604" y="24"/>
                      </a:lnTo>
                      <a:lnTo>
                        <a:pt x="592" y="46"/>
                      </a:lnTo>
                      <a:lnTo>
                        <a:pt x="580" y="70"/>
                      </a:lnTo>
                      <a:lnTo>
                        <a:pt x="566" y="92"/>
                      </a:lnTo>
                      <a:lnTo>
                        <a:pt x="534" y="136"/>
                      </a:lnTo>
                      <a:lnTo>
                        <a:pt x="502" y="178"/>
                      </a:lnTo>
                      <a:lnTo>
                        <a:pt x="502" y="178"/>
                      </a:lnTo>
                      <a:lnTo>
                        <a:pt x="502" y="176"/>
                      </a:lnTo>
                      <a:lnTo>
                        <a:pt x="504" y="172"/>
                      </a:lnTo>
                      <a:lnTo>
                        <a:pt x="508" y="168"/>
                      </a:lnTo>
                      <a:lnTo>
                        <a:pt x="508" y="166"/>
                      </a:lnTo>
                      <a:lnTo>
                        <a:pt x="508" y="166"/>
                      </a:lnTo>
                      <a:lnTo>
                        <a:pt x="452" y="234"/>
                      </a:lnTo>
                      <a:lnTo>
                        <a:pt x="394" y="302"/>
                      </a:lnTo>
                      <a:lnTo>
                        <a:pt x="336" y="366"/>
                      </a:lnTo>
                      <a:lnTo>
                        <a:pt x="274" y="430"/>
                      </a:lnTo>
                      <a:lnTo>
                        <a:pt x="208" y="490"/>
                      </a:lnTo>
                      <a:lnTo>
                        <a:pt x="142" y="550"/>
                      </a:lnTo>
                      <a:lnTo>
                        <a:pt x="74" y="606"/>
                      </a:lnTo>
                      <a:lnTo>
                        <a:pt x="2" y="658"/>
                      </a:lnTo>
                      <a:lnTo>
                        <a:pt x="2" y="658"/>
                      </a:lnTo>
                      <a:lnTo>
                        <a:pt x="0" y="654"/>
                      </a:lnTo>
                      <a:lnTo>
                        <a:pt x="2" y="650"/>
                      </a:lnTo>
                      <a:lnTo>
                        <a:pt x="6" y="644"/>
                      </a:lnTo>
                      <a:lnTo>
                        <a:pt x="18" y="636"/>
                      </a:lnTo>
                      <a:lnTo>
                        <a:pt x="18" y="636"/>
                      </a:lnTo>
                      <a:lnTo>
                        <a:pt x="96" y="556"/>
                      </a:lnTo>
                      <a:lnTo>
                        <a:pt x="138" y="518"/>
                      </a:lnTo>
                      <a:lnTo>
                        <a:pt x="180" y="480"/>
                      </a:lnTo>
                      <a:lnTo>
                        <a:pt x="180" y="480"/>
                      </a:lnTo>
                      <a:lnTo>
                        <a:pt x="204" y="458"/>
                      </a:lnTo>
                      <a:lnTo>
                        <a:pt x="226" y="434"/>
                      </a:lnTo>
                      <a:lnTo>
                        <a:pt x="268" y="384"/>
                      </a:lnTo>
                      <a:lnTo>
                        <a:pt x="308" y="334"/>
                      </a:lnTo>
                      <a:lnTo>
                        <a:pt x="328" y="310"/>
                      </a:lnTo>
                      <a:lnTo>
                        <a:pt x="350" y="286"/>
                      </a:lnTo>
                      <a:lnTo>
                        <a:pt x="350" y="286"/>
                      </a:lnTo>
                      <a:lnTo>
                        <a:pt x="402" y="246"/>
                      </a:lnTo>
                      <a:lnTo>
                        <a:pt x="426" y="224"/>
                      </a:lnTo>
                      <a:lnTo>
                        <a:pt x="448" y="200"/>
                      </a:lnTo>
                      <a:lnTo>
                        <a:pt x="448" y="200"/>
                      </a:lnTo>
                      <a:lnTo>
                        <a:pt x="450" y="198"/>
                      </a:lnTo>
                      <a:lnTo>
                        <a:pt x="452" y="202"/>
                      </a:lnTo>
                      <a:lnTo>
                        <a:pt x="452" y="202"/>
                      </a:lnTo>
                      <a:lnTo>
                        <a:pt x="458" y="192"/>
                      </a:lnTo>
                      <a:lnTo>
                        <a:pt x="466" y="182"/>
                      </a:lnTo>
                      <a:lnTo>
                        <a:pt x="472" y="174"/>
                      </a:lnTo>
                      <a:lnTo>
                        <a:pt x="480" y="166"/>
                      </a:lnTo>
                      <a:lnTo>
                        <a:pt x="480" y="166"/>
                      </a:lnTo>
                      <a:lnTo>
                        <a:pt x="480" y="166"/>
                      </a:lnTo>
                      <a:lnTo>
                        <a:pt x="480" y="168"/>
                      </a:lnTo>
                      <a:lnTo>
                        <a:pt x="480" y="168"/>
                      </a:lnTo>
                      <a:lnTo>
                        <a:pt x="482" y="168"/>
                      </a:lnTo>
                      <a:lnTo>
                        <a:pt x="482" y="168"/>
                      </a:lnTo>
                      <a:lnTo>
                        <a:pt x="494" y="152"/>
                      </a:lnTo>
                      <a:lnTo>
                        <a:pt x="508" y="136"/>
                      </a:lnTo>
                      <a:lnTo>
                        <a:pt x="520" y="118"/>
                      </a:lnTo>
                      <a:lnTo>
                        <a:pt x="532" y="100"/>
                      </a:lnTo>
                      <a:lnTo>
                        <a:pt x="532" y="100"/>
                      </a:lnTo>
                      <a:lnTo>
                        <a:pt x="534" y="98"/>
                      </a:lnTo>
                      <a:lnTo>
                        <a:pt x="534" y="98"/>
                      </a:lnTo>
                      <a:lnTo>
                        <a:pt x="536" y="100"/>
                      </a:lnTo>
                      <a:lnTo>
                        <a:pt x="538" y="102"/>
                      </a:lnTo>
                      <a:lnTo>
                        <a:pt x="538" y="102"/>
                      </a:lnTo>
                      <a:lnTo>
                        <a:pt x="544" y="88"/>
                      </a:lnTo>
                      <a:lnTo>
                        <a:pt x="552" y="74"/>
                      </a:lnTo>
                      <a:lnTo>
                        <a:pt x="552" y="74"/>
                      </a:lnTo>
                      <a:lnTo>
                        <a:pt x="554" y="76"/>
                      </a:lnTo>
                      <a:lnTo>
                        <a:pt x="554" y="78"/>
                      </a:lnTo>
                      <a:lnTo>
                        <a:pt x="550" y="80"/>
                      </a:lnTo>
                      <a:lnTo>
                        <a:pt x="550" y="8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1328" name="Freeform 304"/>
                <p:cNvSpPr>
                  <a:spLocks/>
                </p:cNvSpPr>
                <p:nvPr userDrawn="1"/>
              </p:nvSpPr>
              <p:spPr bwMode="auto">
                <a:xfrm>
                  <a:off x="3840" y="230"/>
                  <a:ext cx="23" cy="3"/>
                </a:xfrm>
                <a:custGeom>
                  <a:avLst/>
                  <a:gdLst/>
                  <a:ahLst/>
                  <a:cxnLst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4"/>
                    </a:cxn>
                    <a:cxn ang="0">
                      <a:pos x="4" y="2"/>
                    </a:cxn>
                    <a:cxn ang="0">
                      <a:pos x="6" y="2"/>
                    </a:cxn>
                    <a:cxn ang="0">
                      <a:pos x="2" y="2"/>
                    </a:cxn>
                    <a:cxn ang="0">
                      <a:pos x="2" y="2"/>
                    </a:cxn>
                    <a:cxn ang="0">
                      <a:pos x="26" y="0"/>
                    </a:cxn>
                    <a:cxn ang="0">
                      <a:pos x="50" y="2"/>
                    </a:cxn>
                    <a:cxn ang="0">
                      <a:pos x="72" y="4"/>
                    </a:cxn>
                    <a:cxn ang="0">
                      <a:pos x="90" y="10"/>
                    </a:cxn>
                    <a:cxn ang="0">
                      <a:pos x="90" y="10"/>
                    </a:cxn>
                    <a:cxn ang="0">
                      <a:pos x="66" y="10"/>
                    </a:cxn>
                    <a:cxn ang="0">
                      <a:pos x="44" y="10"/>
                    </a:cxn>
                    <a:cxn ang="0">
                      <a:pos x="0" y="6"/>
                    </a:cxn>
                    <a:cxn ang="0">
                      <a:pos x="0" y="6"/>
                    </a:cxn>
                  </a:cxnLst>
                  <a:rect l="0" t="0" r="r" b="b"/>
                  <a:pathLst>
                    <a:path w="90" h="10">
                      <a:moveTo>
                        <a:pt x="0" y="6"/>
                      </a:moveTo>
                      <a:lnTo>
                        <a:pt x="0" y="6"/>
                      </a:lnTo>
                      <a:lnTo>
                        <a:pt x="2" y="4"/>
                      </a:lnTo>
                      <a:lnTo>
                        <a:pt x="4" y="2"/>
                      </a:lnTo>
                      <a:lnTo>
                        <a:pt x="6" y="2"/>
                      </a:lnTo>
                      <a:lnTo>
                        <a:pt x="2" y="2"/>
                      </a:lnTo>
                      <a:lnTo>
                        <a:pt x="2" y="2"/>
                      </a:lnTo>
                      <a:lnTo>
                        <a:pt x="26" y="0"/>
                      </a:lnTo>
                      <a:lnTo>
                        <a:pt x="50" y="2"/>
                      </a:lnTo>
                      <a:lnTo>
                        <a:pt x="72" y="4"/>
                      </a:lnTo>
                      <a:lnTo>
                        <a:pt x="90" y="10"/>
                      </a:lnTo>
                      <a:lnTo>
                        <a:pt x="90" y="10"/>
                      </a:lnTo>
                      <a:lnTo>
                        <a:pt x="66" y="10"/>
                      </a:lnTo>
                      <a:lnTo>
                        <a:pt x="44" y="10"/>
                      </a:lnTo>
                      <a:lnTo>
                        <a:pt x="0" y="6"/>
                      </a:lnTo>
                      <a:lnTo>
                        <a:pt x="0" y="6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1329" name="Freeform 305"/>
                <p:cNvSpPr>
                  <a:spLocks/>
                </p:cNvSpPr>
                <p:nvPr userDrawn="1"/>
              </p:nvSpPr>
              <p:spPr bwMode="auto">
                <a:xfrm>
                  <a:off x="3729" y="229"/>
                  <a:ext cx="91" cy="27"/>
                </a:xfrm>
                <a:custGeom>
                  <a:avLst/>
                  <a:gdLst/>
                  <a:ahLst/>
                  <a:cxnLst>
                    <a:cxn ang="0">
                      <a:pos x="220" y="56"/>
                    </a:cxn>
                    <a:cxn ang="0">
                      <a:pos x="292" y="48"/>
                    </a:cxn>
                    <a:cxn ang="0">
                      <a:pos x="288" y="52"/>
                    </a:cxn>
                    <a:cxn ang="0">
                      <a:pos x="286" y="54"/>
                    </a:cxn>
                    <a:cxn ang="0">
                      <a:pos x="310" y="50"/>
                    </a:cxn>
                    <a:cxn ang="0">
                      <a:pos x="320" y="52"/>
                    </a:cxn>
                    <a:cxn ang="0">
                      <a:pos x="314" y="56"/>
                    </a:cxn>
                    <a:cxn ang="0">
                      <a:pos x="268" y="60"/>
                    </a:cxn>
                    <a:cxn ang="0">
                      <a:pos x="178" y="72"/>
                    </a:cxn>
                    <a:cxn ang="0">
                      <a:pos x="144" y="84"/>
                    </a:cxn>
                    <a:cxn ang="0">
                      <a:pos x="96" y="102"/>
                    </a:cxn>
                    <a:cxn ang="0">
                      <a:pos x="98" y="94"/>
                    </a:cxn>
                    <a:cxn ang="0">
                      <a:pos x="86" y="96"/>
                    </a:cxn>
                    <a:cxn ang="0">
                      <a:pos x="84" y="92"/>
                    </a:cxn>
                    <a:cxn ang="0">
                      <a:pos x="50" y="104"/>
                    </a:cxn>
                    <a:cxn ang="0">
                      <a:pos x="34" y="98"/>
                    </a:cxn>
                    <a:cxn ang="0">
                      <a:pos x="38" y="90"/>
                    </a:cxn>
                    <a:cxn ang="0">
                      <a:pos x="48" y="88"/>
                    </a:cxn>
                    <a:cxn ang="0">
                      <a:pos x="50" y="84"/>
                    </a:cxn>
                    <a:cxn ang="0">
                      <a:pos x="52" y="82"/>
                    </a:cxn>
                    <a:cxn ang="0">
                      <a:pos x="64" y="80"/>
                    </a:cxn>
                    <a:cxn ang="0">
                      <a:pos x="28" y="76"/>
                    </a:cxn>
                    <a:cxn ang="0">
                      <a:pos x="4" y="66"/>
                    </a:cxn>
                    <a:cxn ang="0">
                      <a:pos x="4" y="56"/>
                    </a:cxn>
                    <a:cxn ang="0">
                      <a:pos x="32" y="52"/>
                    </a:cxn>
                    <a:cxn ang="0">
                      <a:pos x="44" y="48"/>
                    </a:cxn>
                    <a:cxn ang="0">
                      <a:pos x="44" y="42"/>
                    </a:cxn>
                    <a:cxn ang="0">
                      <a:pos x="62" y="34"/>
                    </a:cxn>
                    <a:cxn ang="0">
                      <a:pos x="94" y="34"/>
                    </a:cxn>
                    <a:cxn ang="0">
                      <a:pos x="106" y="40"/>
                    </a:cxn>
                    <a:cxn ang="0">
                      <a:pos x="104" y="54"/>
                    </a:cxn>
                    <a:cxn ang="0">
                      <a:pos x="118" y="50"/>
                    </a:cxn>
                    <a:cxn ang="0">
                      <a:pos x="124" y="38"/>
                    </a:cxn>
                    <a:cxn ang="0">
                      <a:pos x="118" y="36"/>
                    </a:cxn>
                    <a:cxn ang="0">
                      <a:pos x="132" y="26"/>
                    </a:cxn>
                    <a:cxn ang="0">
                      <a:pos x="172" y="30"/>
                    </a:cxn>
                    <a:cxn ang="0">
                      <a:pos x="168" y="28"/>
                    </a:cxn>
                    <a:cxn ang="0">
                      <a:pos x="166" y="22"/>
                    </a:cxn>
                    <a:cxn ang="0">
                      <a:pos x="268" y="24"/>
                    </a:cxn>
                    <a:cxn ang="0">
                      <a:pos x="240" y="18"/>
                    </a:cxn>
                    <a:cxn ang="0">
                      <a:pos x="162" y="12"/>
                    </a:cxn>
                    <a:cxn ang="0">
                      <a:pos x="172" y="4"/>
                    </a:cxn>
                    <a:cxn ang="0">
                      <a:pos x="260" y="0"/>
                    </a:cxn>
                    <a:cxn ang="0">
                      <a:pos x="324" y="2"/>
                    </a:cxn>
                    <a:cxn ang="0">
                      <a:pos x="340" y="10"/>
                    </a:cxn>
                    <a:cxn ang="0">
                      <a:pos x="326" y="14"/>
                    </a:cxn>
                    <a:cxn ang="0">
                      <a:pos x="332" y="16"/>
                    </a:cxn>
                    <a:cxn ang="0">
                      <a:pos x="294" y="26"/>
                    </a:cxn>
                    <a:cxn ang="0">
                      <a:pos x="250" y="32"/>
                    </a:cxn>
                    <a:cxn ang="0">
                      <a:pos x="262" y="34"/>
                    </a:cxn>
                    <a:cxn ang="0">
                      <a:pos x="252" y="42"/>
                    </a:cxn>
                    <a:cxn ang="0">
                      <a:pos x="234" y="42"/>
                    </a:cxn>
                    <a:cxn ang="0">
                      <a:pos x="266" y="42"/>
                    </a:cxn>
                    <a:cxn ang="0">
                      <a:pos x="252" y="48"/>
                    </a:cxn>
                    <a:cxn ang="0">
                      <a:pos x="198" y="58"/>
                    </a:cxn>
                  </a:cxnLst>
                  <a:rect l="0" t="0" r="r" b="b"/>
                  <a:pathLst>
                    <a:path w="342" h="104">
                      <a:moveTo>
                        <a:pt x="198" y="58"/>
                      </a:moveTo>
                      <a:lnTo>
                        <a:pt x="198" y="58"/>
                      </a:lnTo>
                      <a:lnTo>
                        <a:pt x="220" y="56"/>
                      </a:lnTo>
                      <a:lnTo>
                        <a:pt x="242" y="54"/>
                      </a:lnTo>
                      <a:lnTo>
                        <a:pt x="266" y="50"/>
                      </a:lnTo>
                      <a:lnTo>
                        <a:pt x="292" y="48"/>
                      </a:lnTo>
                      <a:lnTo>
                        <a:pt x="292" y="48"/>
                      </a:lnTo>
                      <a:lnTo>
                        <a:pt x="290" y="52"/>
                      </a:lnTo>
                      <a:lnTo>
                        <a:pt x="288" y="52"/>
                      </a:lnTo>
                      <a:lnTo>
                        <a:pt x="282" y="54"/>
                      </a:lnTo>
                      <a:lnTo>
                        <a:pt x="282" y="54"/>
                      </a:lnTo>
                      <a:lnTo>
                        <a:pt x="286" y="54"/>
                      </a:lnTo>
                      <a:lnTo>
                        <a:pt x="290" y="54"/>
                      </a:lnTo>
                      <a:lnTo>
                        <a:pt x="300" y="52"/>
                      </a:lnTo>
                      <a:lnTo>
                        <a:pt x="310" y="50"/>
                      </a:lnTo>
                      <a:lnTo>
                        <a:pt x="314" y="50"/>
                      </a:lnTo>
                      <a:lnTo>
                        <a:pt x="320" y="52"/>
                      </a:lnTo>
                      <a:lnTo>
                        <a:pt x="320" y="52"/>
                      </a:lnTo>
                      <a:lnTo>
                        <a:pt x="318" y="54"/>
                      </a:lnTo>
                      <a:lnTo>
                        <a:pt x="316" y="54"/>
                      </a:lnTo>
                      <a:lnTo>
                        <a:pt x="314" y="56"/>
                      </a:lnTo>
                      <a:lnTo>
                        <a:pt x="312" y="58"/>
                      </a:lnTo>
                      <a:lnTo>
                        <a:pt x="312" y="58"/>
                      </a:lnTo>
                      <a:lnTo>
                        <a:pt x="268" y="60"/>
                      </a:lnTo>
                      <a:lnTo>
                        <a:pt x="222" y="66"/>
                      </a:lnTo>
                      <a:lnTo>
                        <a:pt x="198" y="68"/>
                      </a:lnTo>
                      <a:lnTo>
                        <a:pt x="178" y="72"/>
                      </a:lnTo>
                      <a:lnTo>
                        <a:pt x="160" y="78"/>
                      </a:lnTo>
                      <a:lnTo>
                        <a:pt x="144" y="84"/>
                      </a:lnTo>
                      <a:lnTo>
                        <a:pt x="144" y="84"/>
                      </a:lnTo>
                      <a:lnTo>
                        <a:pt x="120" y="96"/>
                      </a:lnTo>
                      <a:lnTo>
                        <a:pt x="108" y="100"/>
                      </a:lnTo>
                      <a:lnTo>
                        <a:pt x="96" y="102"/>
                      </a:lnTo>
                      <a:lnTo>
                        <a:pt x="96" y="102"/>
                      </a:lnTo>
                      <a:lnTo>
                        <a:pt x="96" y="98"/>
                      </a:lnTo>
                      <a:lnTo>
                        <a:pt x="98" y="94"/>
                      </a:lnTo>
                      <a:lnTo>
                        <a:pt x="98" y="94"/>
                      </a:lnTo>
                      <a:lnTo>
                        <a:pt x="92" y="94"/>
                      </a:lnTo>
                      <a:lnTo>
                        <a:pt x="86" y="96"/>
                      </a:lnTo>
                      <a:lnTo>
                        <a:pt x="84" y="96"/>
                      </a:lnTo>
                      <a:lnTo>
                        <a:pt x="84" y="92"/>
                      </a:lnTo>
                      <a:lnTo>
                        <a:pt x="84" y="92"/>
                      </a:lnTo>
                      <a:lnTo>
                        <a:pt x="74" y="98"/>
                      </a:lnTo>
                      <a:lnTo>
                        <a:pt x="62" y="102"/>
                      </a:lnTo>
                      <a:lnTo>
                        <a:pt x="50" y="104"/>
                      </a:lnTo>
                      <a:lnTo>
                        <a:pt x="36" y="102"/>
                      </a:lnTo>
                      <a:lnTo>
                        <a:pt x="36" y="102"/>
                      </a:lnTo>
                      <a:lnTo>
                        <a:pt x="34" y="98"/>
                      </a:lnTo>
                      <a:lnTo>
                        <a:pt x="36" y="96"/>
                      </a:lnTo>
                      <a:lnTo>
                        <a:pt x="38" y="94"/>
                      </a:lnTo>
                      <a:lnTo>
                        <a:pt x="38" y="90"/>
                      </a:lnTo>
                      <a:lnTo>
                        <a:pt x="38" y="90"/>
                      </a:lnTo>
                      <a:lnTo>
                        <a:pt x="46" y="88"/>
                      </a:lnTo>
                      <a:lnTo>
                        <a:pt x="48" y="88"/>
                      </a:lnTo>
                      <a:lnTo>
                        <a:pt x="54" y="86"/>
                      </a:lnTo>
                      <a:lnTo>
                        <a:pt x="54" y="86"/>
                      </a:lnTo>
                      <a:lnTo>
                        <a:pt x="50" y="84"/>
                      </a:lnTo>
                      <a:lnTo>
                        <a:pt x="48" y="84"/>
                      </a:lnTo>
                      <a:lnTo>
                        <a:pt x="48" y="84"/>
                      </a:lnTo>
                      <a:lnTo>
                        <a:pt x="52" y="82"/>
                      </a:lnTo>
                      <a:lnTo>
                        <a:pt x="56" y="82"/>
                      </a:lnTo>
                      <a:lnTo>
                        <a:pt x="60" y="82"/>
                      </a:lnTo>
                      <a:lnTo>
                        <a:pt x="64" y="80"/>
                      </a:lnTo>
                      <a:lnTo>
                        <a:pt x="64" y="80"/>
                      </a:lnTo>
                      <a:lnTo>
                        <a:pt x="46" y="78"/>
                      </a:lnTo>
                      <a:lnTo>
                        <a:pt x="28" y="76"/>
                      </a:lnTo>
                      <a:lnTo>
                        <a:pt x="18" y="74"/>
                      </a:lnTo>
                      <a:lnTo>
                        <a:pt x="10" y="70"/>
                      </a:lnTo>
                      <a:lnTo>
                        <a:pt x="4" y="66"/>
                      </a:lnTo>
                      <a:lnTo>
                        <a:pt x="0" y="60"/>
                      </a:lnTo>
                      <a:lnTo>
                        <a:pt x="0" y="60"/>
                      </a:lnTo>
                      <a:lnTo>
                        <a:pt x="4" y="56"/>
                      </a:lnTo>
                      <a:lnTo>
                        <a:pt x="8" y="54"/>
                      </a:lnTo>
                      <a:lnTo>
                        <a:pt x="20" y="52"/>
                      </a:lnTo>
                      <a:lnTo>
                        <a:pt x="32" y="52"/>
                      </a:lnTo>
                      <a:lnTo>
                        <a:pt x="38" y="50"/>
                      </a:lnTo>
                      <a:lnTo>
                        <a:pt x="44" y="48"/>
                      </a:lnTo>
                      <a:lnTo>
                        <a:pt x="44" y="48"/>
                      </a:lnTo>
                      <a:lnTo>
                        <a:pt x="46" y="46"/>
                      </a:lnTo>
                      <a:lnTo>
                        <a:pt x="44" y="44"/>
                      </a:lnTo>
                      <a:lnTo>
                        <a:pt x="44" y="42"/>
                      </a:lnTo>
                      <a:lnTo>
                        <a:pt x="46" y="38"/>
                      </a:lnTo>
                      <a:lnTo>
                        <a:pt x="46" y="38"/>
                      </a:lnTo>
                      <a:lnTo>
                        <a:pt x="62" y="34"/>
                      </a:lnTo>
                      <a:lnTo>
                        <a:pt x="78" y="32"/>
                      </a:lnTo>
                      <a:lnTo>
                        <a:pt x="86" y="32"/>
                      </a:lnTo>
                      <a:lnTo>
                        <a:pt x="94" y="34"/>
                      </a:lnTo>
                      <a:lnTo>
                        <a:pt x="100" y="36"/>
                      </a:lnTo>
                      <a:lnTo>
                        <a:pt x="106" y="40"/>
                      </a:lnTo>
                      <a:lnTo>
                        <a:pt x="106" y="40"/>
                      </a:lnTo>
                      <a:lnTo>
                        <a:pt x="104" y="46"/>
                      </a:lnTo>
                      <a:lnTo>
                        <a:pt x="104" y="50"/>
                      </a:lnTo>
                      <a:lnTo>
                        <a:pt x="104" y="54"/>
                      </a:lnTo>
                      <a:lnTo>
                        <a:pt x="104" y="54"/>
                      </a:lnTo>
                      <a:lnTo>
                        <a:pt x="112" y="52"/>
                      </a:lnTo>
                      <a:lnTo>
                        <a:pt x="118" y="50"/>
                      </a:lnTo>
                      <a:lnTo>
                        <a:pt x="128" y="44"/>
                      </a:lnTo>
                      <a:lnTo>
                        <a:pt x="128" y="44"/>
                      </a:lnTo>
                      <a:lnTo>
                        <a:pt x="124" y="38"/>
                      </a:lnTo>
                      <a:lnTo>
                        <a:pt x="122" y="38"/>
                      </a:lnTo>
                      <a:lnTo>
                        <a:pt x="118" y="36"/>
                      </a:lnTo>
                      <a:lnTo>
                        <a:pt x="118" y="36"/>
                      </a:lnTo>
                      <a:lnTo>
                        <a:pt x="122" y="32"/>
                      </a:lnTo>
                      <a:lnTo>
                        <a:pt x="126" y="28"/>
                      </a:lnTo>
                      <a:lnTo>
                        <a:pt x="132" y="26"/>
                      </a:lnTo>
                      <a:lnTo>
                        <a:pt x="140" y="26"/>
                      </a:lnTo>
                      <a:lnTo>
                        <a:pt x="156" y="28"/>
                      </a:lnTo>
                      <a:lnTo>
                        <a:pt x="172" y="30"/>
                      </a:lnTo>
                      <a:lnTo>
                        <a:pt x="172" y="30"/>
                      </a:lnTo>
                      <a:lnTo>
                        <a:pt x="170" y="28"/>
                      </a:lnTo>
                      <a:lnTo>
                        <a:pt x="168" y="28"/>
                      </a:lnTo>
                      <a:lnTo>
                        <a:pt x="166" y="26"/>
                      </a:lnTo>
                      <a:lnTo>
                        <a:pt x="166" y="22"/>
                      </a:lnTo>
                      <a:lnTo>
                        <a:pt x="166" y="22"/>
                      </a:lnTo>
                      <a:lnTo>
                        <a:pt x="216" y="20"/>
                      </a:lnTo>
                      <a:lnTo>
                        <a:pt x="242" y="22"/>
                      </a:lnTo>
                      <a:lnTo>
                        <a:pt x="268" y="24"/>
                      </a:lnTo>
                      <a:lnTo>
                        <a:pt x="268" y="24"/>
                      </a:lnTo>
                      <a:lnTo>
                        <a:pt x="256" y="20"/>
                      </a:lnTo>
                      <a:lnTo>
                        <a:pt x="240" y="18"/>
                      </a:lnTo>
                      <a:lnTo>
                        <a:pt x="208" y="16"/>
                      </a:lnTo>
                      <a:lnTo>
                        <a:pt x="176" y="14"/>
                      </a:lnTo>
                      <a:lnTo>
                        <a:pt x="162" y="12"/>
                      </a:lnTo>
                      <a:lnTo>
                        <a:pt x="148" y="10"/>
                      </a:lnTo>
                      <a:lnTo>
                        <a:pt x="148" y="10"/>
                      </a:lnTo>
                      <a:lnTo>
                        <a:pt x="172" y="4"/>
                      </a:lnTo>
                      <a:lnTo>
                        <a:pt x="200" y="0"/>
                      </a:lnTo>
                      <a:lnTo>
                        <a:pt x="230" y="0"/>
                      </a:lnTo>
                      <a:lnTo>
                        <a:pt x="260" y="0"/>
                      </a:lnTo>
                      <a:lnTo>
                        <a:pt x="260" y="0"/>
                      </a:lnTo>
                      <a:lnTo>
                        <a:pt x="306" y="0"/>
                      </a:lnTo>
                      <a:lnTo>
                        <a:pt x="324" y="2"/>
                      </a:lnTo>
                      <a:lnTo>
                        <a:pt x="342" y="6"/>
                      </a:lnTo>
                      <a:lnTo>
                        <a:pt x="342" y="6"/>
                      </a:lnTo>
                      <a:lnTo>
                        <a:pt x="340" y="10"/>
                      </a:lnTo>
                      <a:lnTo>
                        <a:pt x="336" y="12"/>
                      </a:lnTo>
                      <a:lnTo>
                        <a:pt x="330" y="12"/>
                      </a:lnTo>
                      <a:lnTo>
                        <a:pt x="326" y="14"/>
                      </a:lnTo>
                      <a:lnTo>
                        <a:pt x="326" y="14"/>
                      </a:lnTo>
                      <a:lnTo>
                        <a:pt x="328" y="14"/>
                      </a:lnTo>
                      <a:lnTo>
                        <a:pt x="332" y="16"/>
                      </a:lnTo>
                      <a:lnTo>
                        <a:pt x="332" y="16"/>
                      </a:lnTo>
                      <a:lnTo>
                        <a:pt x="312" y="22"/>
                      </a:lnTo>
                      <a:lnTo>
                        <a:pt x="294" y="26"/>
                      </a:lnTo>
                      <a:lnTo>
                        <a:pt x="274" y="30"/>
                      </a:lnTo>
                      <a:lnTo>
                        <a:pt x="250" y="32"/>
                      </a:lnTo>
                      <a:lnTo>
                        <a:pt x="250" y="32"/>
                      </a:lnTo>
                      <a:lnTo>
                        <a:pt x="252" y="34"/>
                      </a:lnTo>
                      <a:lnTo>
                        <a:pt x="256" y="34"/>
                      </a:lnTo>
                      <a:lnTo>
                        <a:pt x="262" y="34"/>
                      </a:lnTo>
                      <a:lnTo>
                        <a:pt x="262" y="34"/>
                      </a:lnTo>
                      <a:lnTo>
                        <a:pt x="258" y="40"/>
                      </a:lnTo>
                      <a:lnTo>
                        <a:pt x="252" y="42"/>
                      </a:lnTo>
                      <a:lnTo>
                        <a:pt x="242" y="42"/>
                      </a:lnTo>
                      <a:lnTo>
                        <a:pt x="234" y="42"/>
                      </a:lnTo>
                      <a:lnTo>
                        <a:pt x="234" y="42"/>
                      </a:lnTo>
                      <a:lnTo>
                        <a:pt x="240" y="46"/>
                      </a:lnTo>
                      <a:lnTo>
                        <a:pt x="250" y="46"/>
                      </a:lnTo>
                      <a:lnTo>
                        <a:pt x="266" y="42"/>
                      </a:lnTo>
                      <a:lnTo>
                        <a:pt x="266" y="42"/>
                      </a:lnTo>
                      <a:lnTo>
                        <a:pt x="260" y="46"/>
                      </a:lnTo>
                      <a:lnTo>
                        <a:pt x="252" y="48"/>
                      </a:lnTo>
                      <a:lnTo>
                        <a:pt x="234" y="52"/>
                      </a:lnTo>
                      <a:lnTo>
                        <a:pt x="216" y="54"/>
                      </a:lnTo>
                      <a:lnTo>
                        <a:pt x="198" y="58"/>
                      </a:lnTo>
                      <a:lnTo>
                        <a:pt x="198" y="58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1330" name="Freeform 306"/>
                <p:cNvSpPr>
                  <a:spLocks/>
                </p:cNvSpPr>
                <p:nvPr userDrawn="1"/>
              </p:nvSpPr>
              <p:spPr bwMode="auto">
                <a:xfrm>
                  <a:off x="3820" y="233"/>
                  <a:ext cx="36" cy="8"/>
                </a:xfrm>
                <a:custGeom>
                  <a:avLst/>
                  <a:gdLst/>
                  <a:ahLst/>
                  <a:cxnLst>
                    <a:cxn ang="0">
                      <a:pos x="118" y="4"/>
                    </a:cxn>
                    <a:cxn ang="0">
                      <a:pos x="118" y="4"/>
                    </a:cxn>
                    <a:cxn ang="0">
                      <a:pos x="106" y="8"/>
                    </a:cxn>
                    <a:cxn ang="0">
                      <a:pos x="94" y="10"/>
                    </a:cxn>
                    <a:cxn ang="0">
                      <a:pos x="82" y="12"/>
                    </a:cxn>
                    <a:cxn ang="0">
                      <a:pos x="70" y="16"/>
                    </a:cxn>
                    <a:cxn ang="0">
                      <a:pos x="70" y="16"/>
                    </a:cxn>
                    <a:cxn ang="0">
                      <a:pos x="86" y="16"/>
                    </a:cxn>
                    <a:cxn ang="0">
                      <a:pos x="102" y="14"/>
                    </a:cxn>
                    <a:cxn ang="0">
                      <a:pos x="120" y="12"/>
                    </a:cxn>
                    <a:cxn ang="0">
                      <a:pos x="138" y="10"/>
                    </a:cxn>
                    <a:cxn ang="0">
                      <a:pos x="138" y="10"/>
                    </a:cxn>
                    <a:cxn ang="0">
                      <a:pos x="134" y="14"/>
                    </a:cxn>
                    <a:cxn ang="0">
                      <a:pos x="130" y="14"/>
                    </a:cxn>
                    <a:cxn ang="0">
                      <a:pos x="120" y="16"/>
                    </a:cxn>
                    <a:cxn ang="0">
                      <a:pos x="108" y="16"/>
                    </a:cxn>
                    <a:cxn ang="0">
                      <a:pos x="98" y="18"/>
                    </a:cxn>
                    <a:cxn ang="0">
                      <a:pos x="98" y="18"/>
                    </a:cxn>
                    <a:cxn ang="0">
                      <a:pos x="102" y="20"/>
                    </a:cxn>
                    <a:cxn ang="0">
                      <a:pos x="104" y="20"/>
                    </a:cxn>
                    <a:cxn ang="0">
                      <a:pos x="104" y="20"/>
                    </a:cxn>
                    <a:cxn ang="0">
                      <a:pos x="76" y="28"/>
                    </a:cxn>
                    <a:cxn ang="0">
                      <a:pos x="62" y="30"/>
                    </a:cxn>
                    <a:cxn ang="0">
                      <a:pos x="48" y="28"/>
                    </a:cxn>
                    <a:cxn ang="0">
                      <a:pos x="48" y="28"/>
                    </a:cxn>
                    <a:cxn ang="0">
                      <a:pos x="44" y="26"/>
                    </a:cxn>
                    <a:cxn ang="0">
                      <a:pos x="42" y="24"/>
                    </a:cxn>
                    <a:cxn ang="0">
                      <a:pos x="40" y="22"/>
                    </a:cxn>
                    <a:cxn ang="0">
                      <a:pos x="38" y="20"/>
                    </a:cxn>
                    <a:cxn ang="0">
                      <a:pos x="38" y="20"/>
                    </a:cxn>
                    <a:cxn ang="0">
                      <a:pos x="28" y="18"/>
                    </a:cxn>
                    <a:cxn ang="0">
                      <a:pos x="20" y="18"/>
                    </a:cxn>
                    <a:cxn ang="0">
                      <a:pos x="10" y="18"/>
                    </a:cxn>
                    <a:cxn ang="0">
                      <a:pos x="0" y="16"/>
                    </a:cxn>
                    <a:cxn ang="0">
                      <a:pos x="0" y="16"/>
                    </a:cxn>
                    <a:cxn ang="0">
                      <a:pos x="6" y="12"/>
                    </a:cxn>
                    <a:cxn ang="0">
                      <a:pos x="10" y="10"/>
                    </a:cxn>
                    <a:cxn ang="0">
                      <a:pos x="16" y="10"/>
                    </a:cxn>
                    <a:cxn ang="0">
                      <a:pos x="22" y="12"/>
                    </a:cxn>
                    <a:cxn ang="0">
                      <a:pos x="36" y="14"/>
                    </a:cxn>
                    <a:cxn ang="0">
                      <a:pos x="48" y="16"/>
                    </a:cxn>
                    <a:cxn ang="0">
                      <a:pos x="48" y="16"/>
                    </a:cxn>
                    <a:cxn ang="0">
                      <a:pos x="40" y="12"/>
                    </a:cxn>
                    <a:cxn ang="0">
                      <a:pos x="36" y="10"/>
                    </a:cxn>
                    <a:cxn ang="0">
                      <a:pos x="32" y="8"/>
                    </a:cxn>
                    <a:cxn ang="0">
                      <a:pos x="32" y="8"/>
                    </a:cxn>
                    <a:cxn ang="0">
                      <a:pos x="40" y="4"/>
                    </a:cxn>
                    <a:cxn ang="0">
                      <a:pos x="50" y="2"/>
                    </a:cxn>
                    <a:cxn ang="0">
                      <a:pos x="62" y="0"/>
                    </a:cxn>
                    <a:cxn ang="0">
                      <a:pos x="74" y="0"/>
                    </a:cxn>
                    <a:cxn ang="0">
                      <a:pos x="98" y="2"/>
                    </a:cxn>
                    <a:cxn ang="0">
                      <a:pos x="118" y="4"/>
                    </a:cxn>
                    <a:cxn ang="0">
                      <a:pos x="118" y="4"/>
                    </a:cxn>
                  </a:cxnLst>
                  <a:rect l="0" t="0" r="r" b="b"/>
                  <a:pathLst>
                    <a:path w="138" h="30">
                      <a:moveTo>
                        <a:pt x="118" y="4"/>
                      </a:moveTo>
                      <a:lnTo>
                        <a:pt x="118" y="4"/>
                      </a:lnTo>
                      <a:lnTo>
                        <a:pt x="106" y="8"/>
                      </a:lnTo>
                      <a:lnTo>
                        <a:pt x="94" y="10"/>
                      </a:lnTo>
                      <a:lnTo>
                        <a:pt x="82" y="12"/>
                      </a:lnTo>
                      <a:lnTo>
                        <a:pt x="70" y="16"/>
                      </a:lnTo>
                      <a:lnTo>
                        <a:pt x="70" y="16"/>
                      </a:lnTo>
                      <a:lnTo>
                        <a:pt x="86" y="16"/>
                      </a:lnTo>
                      <a:lnTo>
                        <a:pt x="102" y="14"/>
                      </a:lnTo>
                      <a:lnTo>
                        <a:pt x="120" y="12"/>
                      </a:lnTo>
                      <a:lnTo>
                        <a:pt x="138" y="10"/>
                      </a:lnTo>
                      <a:lnTo>
                        <a:pt x="138" y="10"/>
                      </a:lnTo>
                      <a:lnTo>
                        <a:pt x="134" y="14"/>
                      </a:lnTo>
                      <a:lnTo>
                        <a:pt x="130" y="14"/>
                      </a:lnTo>
                      <a:lnTo>
                        <a:pt x="120" y="16"/>
                      </a:lnTo>
                      <a:lnTo>
                        <a:pt x="108" y="16"/>
                      </a:lnTo>
                      <a:lnTo>
                        <a:pt x="98" y="18"/>
                      </a:lnTo>
                      <a:lnTo>
                        <a:pt x="98" y="18"/>
                      </a:lnTo>
                      <a:lnTo>
                        <a:pt x="102" y="20"/>
                      </a:lnTo>
                      <a:lnTo>
                        <a:pt x="104" y="20"/>
                      </a:lnTo>
                      <a:lnTo>
                        <a:pt x="104" y="20"/>
                      </a:lnTo>
                      <a:lnTo>
                        <a:pt x="76" y="28"/>
                      </a:lnTo>
                      <a:lnTo>
                        <a:pt x="62" y="30"/>
                      </a:lnTo>
                      <a:lnTo>
                        <a:pt x="48" y="28"/>
                      </a:lnTo>
                      <a:lnTo>
                        <a:pt x="48" y="28"/>
                      </a:lnTo>
                      <a:lnTo>
                        <a:pt x="44" y="26"/>
                      </a:lnTo>
                      <a:lnTo>
                        <a:pt x="42" y="24"/>
                      </a:lnTo>
                      <a:lnTo>
                        <a:pt x="40" y="22"/>
                      </a:lnTo>
                      <a:lnTo>
                        <a:pt x="38" y="20"/>
                      </a:lnTo>
                      <a:lnTo>
                        <a:pt x="38" y="20"/>
                      </a:lnTo>
                      <a:lnTo>
                        <a:pt x="28" y="18"/>
                      </a:lnTo>
                      <a:lnTo>
                        <a:pt x="20" y="18"/>
                      </a:lnTo>
                      <a:lnTo>
                        <a:pt x="10" y="18"/>
                      </a:lnTo>
                      <a:lnTo>
                        <a:pt x="0" y="16"/>
                      </a:lnTo>
                      <a:lnTo>
                        <a:pt x="0" y="16"/>
                      </a:lnTo>
                      <a:lnTo>
                        <a:pt x="6" y="12"/>
                      </a:lnTo>
                      <a:lnTo>
                        <a:pt x="10" y="10"/>
                      </a:lnTo>
                      <a:lnTo>
                        <a:pt x="16" y="10"/>
                      </a:lnTo>
                      <a:lnTo>
                        <a:pt x="22" y="12"/>
                      </a:lnTo>
                      <a:lnTo>
                        <a:pt x="36" y="14"/>
                      </a:lnTo>
                      <a:lnTo>
                        <a:pt x="48" y="16"/>
                      </a:lnTo>
                      <a:lnTo>
                        <a:pt x="48" y="16"/>
                      </a:lnTo>
                      <a:lnTo>
                        <a:pt x="40" y="12"/>
                      </a:lnTo>
                      <a:lnTo>
                        <a:pt x="36" y="10"/>
                      </a:lnTo>
                      <a:lnTo>
                        <a:pt x="32" y="8"/>
                      </a:lnTo>
                      <a:lnTo>
                        <a:pt x="32" y="8"/>
                      </a:lnTo>
                      <a:lnTo>
                        <a:pt x="40" y="4"/>
                      </a:lnTo>
                      <a:lnTo>
                        <a:pt x="50" y="2"/>
                      </a:lnTo>
                      <a:lnTo>
                        <a:pt x="62" y="0"/>
                      </a:lnTo>
                      <a:lnTo>
                        <a:pt x="74" y="0"/>
                      </a:lnTo>
                      <a:lnTo>
                        <a:pt x="98" y="2"/>
                      </a:lnTo>
                      <a:lnTo>
                        <a:pt x="118" y="4"/>
                      </a:lnTo>
                      <a:lnTo>
                        <a:pt x="118" y="4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1331" name="Freeform 307"/>
                <p:cNvSpPr>
                  <a:spLocks/>
                </p:cNvSpPr>
                <p:nvPr userDrawn="1"/>
              </p:nvSpPr>
              <p:spPr bwMode="auto">
                <a:xfrm>
                  <a:off x="3781" y="246"/>
                  <a:ext cx="43" cy="8"/>
                </a:xfrm>
                <a:custGeom>
                  <a:avLst/>
                  <a:gdLst/>
                  <a:ahLst/>
                  <a:cxnLst>
                    <a:cxn ang="0">
                      <a:pos x="162" y="4"/>
                    </a:cxn>
                    <a:cxn ang="0">
                      <a:pos x="162" y="4"/>
                    </a:cxn>
                    <a:cxn ang="0">
                      <a:pos x="150" y="10"/>
                    </a:cxn>
                    <a:cxn ang="0">
                      <a:pos x="136" y="12"/>
                    </a:cxn>
                    <a:cxn ang="0">
                      <a:pos x="120" y="14"/>
                    </a:cxn>
                    <a:cxn ang="0">
                      <a:pos x="102" y="14"/>
                    </a:cxn>
                    <a:cxn ang="0">
                      <a:pos x="102" y="14"/>
                    </a:cxn>
                    <a:cxn ang="0">
                      <a:pos x="102" y="18"/>
                    </a:cxn>
                    <a:cxn ang="0">
                      <a:pos x="104" y="18"/>
                    </a:cxn>
                    <a:cxn ang="0">
                      <a:pos x="110" y="18"/>
                    </a:cxn>
                    <a:cxn ang="0">
                      <a:pos x="110" y="18"/>
                    </a:cxn>
                    <a:cxn ang="0">
                      <a:pos x="84" y="24"/>
                    </a:cxn>
                    <a:cxn ang="0">
                      <a:pos x="58" y="28"/>
                    </a:cxn>
                    <a:cxn ang="0">
                      <a:pos x="30" y="32"/>
                    </a:cxn>
                    <a:cxn ang="0">
                      <a:pos x="0" y="32"/>
                    </a:cxn>
                    <a:cxn ang="0">
                      <a:pos x="0" y="32"/>
                    </a:cxn>
                    <a:cxn ang="0">
                      <a:pos x="20" y="24"/>
                    </a:cxn>
                    <a:cxn ang="0">
                      <a:pos x="42" y="14"/>
                    </a:cxn>
                    <a:cxn ang="0">
                      <a:pos x="64" y="6"/>
                    </a:cxn>
                    <a:cxn ang="0">
                      <a:pos x="78" y="4"/>
                    </a:cxn>
                    <a:cxn ang="0">
                      <a:pos x="92" y="4"/>
                    </a:cxn>
                    <a:cxn ang="0">
                      <a:pos x="92" y="4"/>
                    </a:cxn>
                    <a:cxn ang="0">
                      <a:pos x="88" y="6"/>
                    </a:cxn>
                    <a:cxn ang="0">
                      <a:pos x="84" y="6"/>
                    </a:cxn>
                    <a:cxn ang="0">
                      <a:pos x="80" y="6"/>
                    </a:cxn>
                    <a:cxn ang="0">
                      <a:pos x="78" y="8"/>
                    </a:cxn>
                    <a:cxn ang="0">
                      <a:pos x="78" y="8"/>
                    </a:cxn>
                    <a:cxn ang="0">
                      <a:pos x="88" y="8"/>
                    </a:cxn>
                    <a:cxn ang="0">
                      <a:pos x="100" y="6"/>
                    </a:cxn>
                    <a:cxn ang="0">
                      <a:pos x="120" y="2"/>
                    </a:cxn>
                    <a:cxn ang="0">
                      <a:pos x="132" y="2"/>
                    </a:cxn>
                    <a:cxn ang="0">
                      <a:pos x="142" y="0"/>
                    </a:cxn>
                    <a:cxn ang="0">
                      <a:pos x="152" y="2"/>
                    </a:cxn>
                    <a:cxn ang="0">
                      <a:pos x="162" y="4"/>
                    </a:cxn>
                    <a:cxn ang="0">
                      <a:pos x="162" y="4"/>
                    </a:cxn>
                  </a:cxnLst>
                  <a:rect l="0" t="0" r="r" b="b"/>
                  <a:pathLst>
                    <a:path w="162" h="32">
                      <a:moveTo>
                        <a:pt x="162" y="4"/>
                      </a:moveTo>
                      <a:lnTo>
                        <a:pt x="162" y="4"/>
                      </a:lnTo>
                      <a:lnTo>
                        <a:pt x="150" y="10"/>
                      </a:lnTo>
                      <a:lnTo>
                        <a:pt x="136" y="12"/>
                      </a:lnTo>
                      <a:lnTo>
                        <a:pt x="120" y="14"/>
                      </a:lnTo>
                      <a:lnTo>
                        <a:pt x="102" y="14"/>
                      </a:lnTo>
                      <a:lnTo>
                        <a:pt x="102" y="14"/>
                      </a:lnTo>
                      <a:lnTo>
                        <a:pt x="102" y="18"/>
                      </a:lnTo>
                      <a:lnTo>
                        <a:pt x="104" y="18"/>
                      </a:lnTo>
                      <a:lnTo>
                        <a:pt x="110" y="18"/>
                      </a:lnTo>
                      <a:lnTo>
                        <a:pt x="110" y="18"/>
                      </a:lnTo>
                      <a:lnTo>
                        <a:pt x="84" y="24"/>
                      </a:lnTo>
                      <a:lnTo>
                        <a:pt x="58" y="28"/>
                      </a:lnTo>
                      <a:lnTo>
                        <a:pt x="30" y="32"/>
                      </a:lnTo>
                      <a:lnTo>
                        <a:pt x="0" y="32"/>
                      </a:lnTo>
                      <a:lnTo>
                        <a:pt x="0" y="32"/>
                      </a:lnTo>
                      <a:lnTo>
                        <a:pt x="20" y="24"/>
                      </a:lnTo>
                      <a:lnTo>
                        <a:pt x="42" y="14"/>
                      </a:lnTo>
                      <a:lnTo>
                        <a:pt x="64" y="6"/>
                      </a:lnTo>
                      <a:lnTo>
                        <a:pt x="78" y="4"/>
                      </a:lnTo>
                      <a:lnTo>
                        <a:pt x="92" y="4"/>
                      </a:lnTo>
                      <a:lnTo>
                        <a:pt x="92" y="4"/>
                      </a:lnTo>
                      <a:lnTo>
                        <a:pt x="88" y="6"/>
                      </a:lnTo>
                      <a:lnTo>
                        <a:pt x="84" y="6"/>
                      </a:lnTo>
                      <a:lnTo>
                        <a:pt x="80" y="6"/>
                      </a:lnTo>
                      <a:lnTo>
                        <a:pt x="78" y="8"/>
                      </a:lnTo>
                      <a:lnTo>
                        <a:pt x="78" y="8"/>
                      </a:lnTo>
                      <a:lnTo>
                        <a:pt x="88" y="8"/>
                      </a:lnTo>
                      <a:lnTo>
                        <a:pt x="100" y="6"/>
                      </a:lnTo>
                      <a:lnTo>
                        <a:pt x="120" y="2"/>
                      </a:lnTo>
                      <a:lnTo>
                        <a:pt x="132" y="2"/>
                      </a:lnTo>
                      <a:lnTo>
                        <a:pt x="142" y="0"/>
                      </a:lnTo>
                      <a:lnTo>
                        <a:pt x="152" y="2"/>
                      </a:lnTo>
                      <a:lnTo>
                        <a:pt x="162" y="4"/>
                      </a:lnTo>
                      <a:lnTo>
                        <a:pt x="162" y="4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1332" name="Freeform 308"/>
                <p:cNvSpPr>
                  <a:spLocks/>
                </p:cNvSpPr>
                <p:nvPr userDrawn="1"/>
              </p:nvSpPr>
              <p:spPr bwMode="auto">
                <a:xfrm>
                  <a:off x="4090" y="413"/>
                  <a:ext cx="5" cy="5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8" y="4"/>
                    </a:cxn>
                    <a:cxn ang="0">
                      <a:pos x="14" y="10"/>
                    </a:cxn>
                    <a:cxn ang="0">
                      <a:pos x="14" y="10"/>
                    </a:cxn>
                    <a:cxn ang="0">
                      <a:pos x="12" y="12"/>
                    </a:cxn>
                    <a:cxn ang="0">
                      <a:pos x="10" y="12"/>
                    </a:cxn>
                    <a:cxn ang="0">
                      <a:pos x="10" y="12"/>
                    </a:cxn>
                    <a:cxn ang="0">
                      <a:pos x="12" y="16"/>
                    </a:cxn>
                    <a:cxn ang="0">
                      <a:pos x="14" y="16"/>
                    </a:cxn>
                    <a:cxn ang="0">
                      <a:pos x="18" y="14"/>
                    </a:cxn>
                    <a:cxn ang="0">
                      <a:pos x="20" y="16"/>
                    </a:cxn>
                    <a:cxn ang="0">
                      <a:pos x="20" y="16"/>
                    </a:cxn>
                    <a:cxn ang="0">
                      <a:pos x="18" y="18"/>
                    </a:cxn>
                    <a:cxn ang="0">
                      <a:pos x="16" y="20"/>
                    </a:cxn>
                    <a:cxn ang="0">
                      <a:pos x="12" y="18"/>
                    </a:cxn>
                    <a:cxn ang="0">
                      <a:pos x="6" y="14"/>
                    </a:cxn>
                    <a:cxn ang="0">
                      <a:pos x="4" y="14"/>
                    </a:cxn>
                    <a:cxn ang="0">
                      <a:pos x="2" y="14"/>
                    </a:cxn>
                    <a:cxn ang="0">
                      <a:pos x="2" y="14"/>
                    </a:cxn>
                    <a:cxn ang="0">
                      <a:pos x="0" y="12"/>
                    </a:cxn>
                    <a:cxn ang="0">
                      <a:pos x="0" y="8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20" h="2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8" y="4"/>
                      </a:lnTo>
                      <a:lnTo>
                        <a:pt x="14" y="10"/>
                      </a:lnTo>
                      <a:lnTo>
                        <a:pt x="14" y="10"/>
                      </a:lnTo>
                      <a:lnTo>
                        <a:pt x="12" y="12"/>
                      </a:lnTo>
                      <a:lnTo>
                        <a:pt x="10" y="12"/>
                      </a:lnTo>
                      <a:lnTo>
                        <a:pt x="10" y="12"/>
                      </a:lnTo>
                      <a:lnTo>
                        <a:pt x="12" y="16"/>
                      </a:lnTo>
                      <a:lnTo>
                        <a:pt x="14" y="16"/>
                      </a:lnTo>
                      <a:lnTo>
                        <a:pt x="18" y="14"/>
                      </a:lnTo>
                      <a:lnTo>
                        <a:pt x="20" y="16"/>
                      </a:lnTo>
                      <a:lnTo>
                        <a:pt x="20" y="16"/>
                      </a:lnTo>
                      <a:lnTo>
                        <a:pt x="18" y="18"/>
                      </a:lnTo>
                      <a:lnTo>
                        <a:pt x="16" y="20"/>
                      </a:lnTo>
                      <a:lnTo>
                        <a:pt x="12" y="18"/>
                      </a:lnTo>
                      <a:lnTo>
                        <a:pt x="6" y="14"/>
                      </a:lnTo>
                      <a:lnTo>
                        <a:pt x="4" y="14"/>
                      </a:lnTo>
                      <a:lnTo>
                        <a:pt x="2" y="14"/>
                      </a:lnTo>
                      <a:lnTo>
                        <a:pt x="2" y="14"/>
                      </a:lnTo>
                      <a:lnTo>
                        <a:pt x="0" y="12"/>
                      </a:lnTo>
                      <a:lnTo>
                        <a:pt x="0" y="8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1333" name="Freeform 309"/>
                <p:cNvSpPr>
                  <a:spLocks/>
                </p:cNvSpPr>
                <p:nvPr userDrawn="1"/>
              </p:nvSpPr>
              <p:spPr bwMode="auto">
                <a:xfrm>
                  <a:off x="3092" y="668"/>
                  <a:ext cx="31" cy="83"/>
                </a:xfrm>
                <a:custGeom>
                  <a:avLst/>
                  <a:gdLst/>
                  <a:ahLst/>
                  <a:cxnLst>
                    <a:cxn ang="0">
                      <a:pos x="48" y="180"/>
                    </a:cxn>
                    <a:cxn ang="0">
                      <a:pos x="48" y="180"/>
                    </a:cxn>
                    <a:cxn ang="0">
                      <a:pos x="36" y="212"/>
                    </a:cxn>
                    <a:cxn ang="0">
                      <a:pos x="24" y="246"/>
                    </a:cxn>
                    <a:cxn ang="0">
                      <a:pos x="12" y="278"/>
                    </a:cxn>
                    <a:cxn ang="0">
                      <a:pos x="0" y="314"/>
                    </a:cxn>
                    <a:cxn ang="0">
                      <a:pos x="0" y="314"/>
                    </a:cxn>
                    <a:cxn ang="0">
                      <a:pos x="22" y="232"/>
                    </a:cxn>
                    <a:cxn ang="0">
                      <a:pos x="50" y="150"/>
                    </a:cxn>
                    <a:cxn ang="0">
                      <a:pos x="50" y="150"/>
                    </a:cxn>
                    <a:cxn ang="0">
                      <a:pos x="64" y="110"/>
                    </a:cxn>
                    <a:cxn ang="0">
                      <a:pos x="80" y="72"/>
                    </a:cxn>
                    <a:cxn ang="0">
                      <a:pos x="98" y="34"/>
                    </a:cxn>
                    <a:cxn ang="0">
                      <a:pos x="116" y="0"/>
                    </a:cxn>
                    <a:cxn ang="0">
                      <a:pos x="116" y="0"/>
                    </a:cxn>
                    <a:cxn ang="0">
                      <a:pos x="118" y="16"/>
                    </a:cxn>
                    <a:cxn ang="0">
                      <a:pos x="116" y="30"/>
                    </a:cxn>
                    <a:cxn ang="0">
                      <a:pos x="114" y="46"/>
                    </a:cxn>
                    <a:cxn ang="0">
                      <a:pos x="108" y="60"/>
                    </a:cxn>
                    <a:cxn ang="0">
                      <a:pos x="96" y="88"/>
                    </a:cxn>
                    <a:cxn ang="0">
                      <a:pos x="86" y="112"/>
                    </a:cxn>
                    <a:cxn ang="0">
                      <a:pos x="86" y="112"/>
                    </a:cxn>
                    <a:cxn ang="0">
                      <a:pos x="84" y="110"/>
                    </a:cxn>
                    <a:cxn ang="0">
                      <a:pos x="84" y="110"/>
                    </a:cxn>
                    <a:cxn ang="0">
                      <a:pos x="86" y="108"/>
                    </a:cxn>
                    <a:cxn ang="0">
                      <a:pos x="86" y="108"/>
                    </a:cxn>
                    <a:cxn ang="0">
                      <a:pos x="80" y="114"/>
                    </a:cxn>
                    <a:cxn ang="0">
                      <a:pos x="76" y="122"/>
                    </a:cxn>
                    <a:cxn ang="0">
                      <a:pos x="66" y="142"/>
                    </a:cxn>
                    <a:cxn ang="0">
                      <a:pos x="50" y="184"/>
                    </a:cxn>
                    <a:cxn ang="0">
                      <a:pos x="50" y="184"/>
                    </a:cxn>
                    <a:cxn ang="0">
                      <a:pos x="48" y="184"/>
                    </a:cxn>
                    <a:cxn ang="0">
                      <a:pos x="48" y="180"/>
                    </a:cxn>
                    <a:cxn ang="0">
                      <a:pos x="48" y="180"/>
                    </a:cxn>
                  </a:cxnLst>
                  <a:rect l="0" t="0" r="r" b="b"/>
                  <a:pathLst>
                    <a:path w="118" h="314">
                      <a:moveTo>
                        <a:pt x="48" y="180"/>
                      </a:moveTo>
                      <a:lnTo>
                        <a:pt x="48" y="180"/>
                      </a:lnTo>
                      <a:lnTo>
                        <a:pt x="36" y="212"/>
                      </a:lnTo>
                      <a:lnTo>
                        <a:pt x="24" y="246"/>
                      </a:lnTo>
                      <a:lnTo>
                        <a:pt x="12" y="278"/>
                      </a:lnTo>
                      <a:lnTo>
                        <a:pt x="0" y="314"/>
                      </a:lnTo>
                      <a:lnTo>
                        <a:pt x="0" y="314"/>
                      </a:lnTo>
                      <a:lnTo>
                        <a:pt x="22" y="232"/>
                      </a:lnTo>
                      <a:lnTo>
                        <a:pt x="50" y="150"/>
                      </a:lnTo>
                      <a:lnTo>
                        <a:pt x="50" y="150"/>
                      </a:lnTo>
                      <a:lnTo>
                        <a:pt x="64" y="110"/>
                      </a:lnTo>
                      <a:lnTo>
                        <a:pt x="80" y="72"/>
                      </a:lnTo>
                      <a:lnTo>
                        <a:pt x="98" y="34"/>
                      </a:lnTo>
                      <a:lnTo>
                        <a:pt x="116" y="0"/>
                      </a:lnTo>
                      <a:lnTo>
                        <a:pt x="116" y="0"/>
                      </a:lnTo>
                      <a:lnTo>
                        <a:pt x="118" y="16"/>
                      </a:lnTo>
                      <a:lnTo>
                        <a:pt x="116" y="30"/>
                      </a:lnTo>
                      <a:lnTo>
                        <a:pt x="114" y="46"/>
                      </a:lnTo>
                      <a:lnTo>
                        <a:pt x="108" y="60"/>
                      </a:lnTo>
                      <a:lnTo>
                        <a:pt x="96" y="88"/>
                      </a:lnTo>
                      <a:lnTo>
                        <a:pt x="86" y="112"/>
                      </a:lnTo>
                      <a:lnTo>
                        <a:pt x="86" y="112"/>
                      </a:lnTo>
                      <a:lnTo>
                        <a:pt x="84" y="110"/>
                      </a:lnTo>
                      <a:lnTo>
                        <a:pt x="84" y="110"/>
                      </a:lnTo>
                      <a:lnTo>
                        <a:pt x="86" y="108"/>
                      </a:lnTo>
                      <a:lnTo>
                        <a:pt x="86" y="108"/>
                      </a:lnTo>
                      <a:lnTo>
                        <a:pt x="80" y="114"/>
                      </a:lnTo>
                      <a:lnTo>
                        <a:pt x="76" y="122"/>
                      </a:lnTo>
                      <a:lnTo>
                        <a:pt x="66" y="142"/>
                      </a:lnTo>
                      <a:lnTo>
                        <a:pt x="50" y="184"/>
                      </a:lnTo>
                      <a:lnTo>
                        <a:pt x="50" y="184"/>
                      </a:lnTo>
                      <a:lnTo>
                        <a:pt x="48" y="184"/>
                      </a:lnTo>
                      <a:lnTo>
                        <a:pt x="48" y="180"/>
                      </a:lnTo>
                      <a:lnTo>
                        <a:pt x="48" y="18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fr-FR"/>
                </a:p>
              </p:txBody>
            </p:sp>
          </p:grpSp>
          <p:sp>
            <p:nvSpPr>
              <p:cNvPr id="1334" name="Freeform 310"/>
              <p:cNvSpPr>
                <a:spLocks/>
              </p:cNvSpPr>
              <p:nvPr userDrawn="1"/>
            </p:nvSpPr>
            <p:spPr bwMode="auto">
              <a:xfrm>
                <a:off x="3079" y="181"/>
                <a:ext cx="1596" cy="1118"/>
              </a:xfrm>
              <a:custGeom>
                <a:avLst/>
                <a:gdLst/>
                <a:ahLst/>
                <a:cxnLst>
                  <a:cxn ang="0">
                    <a:pos x="1400" y="275"/>
                  </a:cxn>
                  <a:cxn ang="0">
                    <a:pos x="1596" y="795"/>
                  </a:cxn>
                  <a:cxn ang="0">
                    <a:pos x="0" y="795"/>
                  </a:cxn>
                  <a:cxn ang="0">
                    <a:pos x="217" y="252"/>
                  </a:cxn>
                  <a:cxn ang="0">
                    <a:pos x="796" y="0"/>
                  </a:cxn>
                  <a:cxn ang="0">
                    <a:pos x="1400" y="275"/>
                  </a:cxn>
                </a:cxnLst>
                <a:rect l="0" t="0" r="r" b="b"/>
                <a:pathLst>
                  <a:path w="1596" h="1118">
                    <a:moveTo>
                      <a:pt x="1400" y="275"/>
                    </a:moveTo>
                    <a:cubicBezTo>
                      <a:pt x="1522" y="417"/>
                      <a:pt x="1596" y="597"/>
                      <a:pt x="1596" y="795"/>
                    </a:cubicBezTo>
                    <a:cubicBezTo>
                      <a:pt x="1037" y="1118"/>
                      <a:pt x="668" y="611"/>
                      <a:pt x="0" y="795"/>
                    </a:cubicBezTo>
                    <a:cubicBezTo>
                      <a:pt x="0" y="585"/>
                      <a:pt x="83" y="392"/>
                      <a:pt x="217" y="252"/>
                    </a:cubicBezTo>
                    <a:cubicBezTo>
                      <a:pt x="364" y="95"/>
                      <a:pt x="570" y="0"/>
                      <a:pt x="796" y="0"/>
                    </a:cubicBezTo>
                    <a:cubicBezTo>
                      <a:pt x="1039" y="0"/>
                      <a:pt x="1253" y="108"/>
                      <a:pt x="1400" y="275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chemeClr val="bg1">
                      <a:alpha val="42999"/>
                    </a:schemeClr>
                  </a:gs>
                  <a:gs pos="100000">
                    <a:schemeClr val="bg1">
                      <a:gamma/>
                      <a:shade val="46275"/>
                      <a:invGamma/>
                      <a:alpha val="0"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fr-FR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011108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9" r:id="rId1"/>
    <p:sldLayoutId id="2147483890" r:id="rId2"/>
    <p:sldLayoutId id="2147483891" r:id="rId3"/>
    <p:sldLayoutId id="2147483892" r:id="rId4"/>
    <p:sldLayoutId id="2147483893" r:id="rId5"/>
    <p:sldLayoutId id="2147483894" r:id="rId6"/>
    <p:sldLayoutId id="2147483895" r:id="rId7"/>
    <p:sldLayoutId id="2147483896" r:id="rId8"/>
    <p:sldLayoutId id="2147483897" r:id="rId9"/>
    <p:sldLayoutId id="2147483898" r:id="rId10"/>
    <p:sldLayoutId id="2147483899" r:id="rId11"/>
  </p:sldLayoutIdLst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6" grpId="0"/>
    </p:bldLst>
  </p:timing>
  <p:hf sldNum="0"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rial Narrow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rial Narrow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rial Narrow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rial Narrow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rial Narrow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rial Narrow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rial Narrow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rial Narrow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4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4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4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4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4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4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400">
          <a:solidFill>
            <a:schemeClr val="tx1"/>
          </a:solidFill>
          <a:latin typeface="+mn-lt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100000">
                <a:srgbClr val="D9D9D9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fr-FR" sz="1800">
              <a:latin typeface="Arial" charset="0"/>
            </a:endParaRPr>
          </a:p>
        </p:txBody>
      </p:sp>
      <p:sp>
        <p:nvSpPr>
          <p:cNvPr id="22531" name="Rectangle 3"/>
          <p:cNvSpPr>
            <a:spLocks noChangeArrowheads="1"/>
          </p:cNvSpPr>
          <p:nvPr/>
        </p:nvSpPr>
        <p:spPr bwMode="auto">
          <a:xfrm>
            <a:off x="-93663" y="6453188"/>
            <a:ext cx="8532813" cy="3667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r"/>
            <a:r>
              <a:rPr lang="en-GB" sz="1200">
                <a:solidFill>
                  <a:srgbClr val="4D4D4D"/>
                </a:solidFill>
                <a:latin typeface="Neo Sans" pitchFamily="34" charset="0"/>
              </a:rPr>
              <a:t>m62 visualcommunications is the global leader in presentation effectiveness, from offices in the UK, USA, and Singapore</a:t>
            </a:r>
          </a:p>
        </p:txBody>
      </p:sp>
      <p:pic>
        <p:nvPicPr>
          <p:cNvPr id="22532" name="Picture 4" descr="m62-logo">
            <a:hlinkClick r:id="rId13"/>
          </p:cNvPr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8502650" y="6484938"/>
            <a:ext cx="381000" cy="257175"/>
          </a:xfrm>
          <a:prstGeom prst="rect">
            <a:avLst/>
          </a:prstGeom>
          <a:noFill/>
        </p:spPr>
      </p:pic>
      <p:pic>
        <p:nvPicPr>
          <p:cNvPr id="22533" name="Picture 5" descr="1">
            <a:hlinkClick r:id="rId15"/>
          </p:cNvPr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260350" y="777875"/>
            <a:ext cx="2000250" cy="1457325"/>
          </a:xfrm>
          <a:prstGeom prst="rect">
            <a:avLst/>
          </a:prstGeom>
          <a:noFill/>
        </p:spPr>
      </p:pic>
      <p:pic>
        <p:nvPicPr>
          <p:cNvPr id="22534" name="Picture 6" descr="2">
            <a:hlinkClick r:id="rId17"/>
          </p:cNvPr>
          <p:cNvPicPr>
            <a:picLocks noChangeAspect="1" noChangeArrowheads="1"/>
          </p:cNvPicPr>
          <p:nvPr/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287338" y="2673350"/>
            <a:ext cx="2000250" cy="1457325"/>
          </a:xfrm>
          <a:prstGeom prst="rect">
            <a:avLst/>
          </a:prstGeom>
          <a:noFill/>
        </p:spPr>
      </p:pic>
      <p:pic>
        <p:nvPicPr>
          <p:cNvPr id="22535" name="Picture 7" descr="3">
            <a:hlinkClick r:id="rId19"/>
          </p:cNvPr>
          <p:cNvPicPr>
            <a:picLocks noChangeAspect="1" noChangeArrowheads="1"/>
          </p:cNvPicPr>
          <p:nvPr/>
        </p:nvPicPr>
        <p:blipFill>
          <a:blip r:embed="rId20" cstate="print"/>
          <a:srcRect/>
          <a:stretch>
            <a:fillRect/>
          </a:stretch>
        </p:blipFill>
        <p:spPr bwMode="auto">
          <a:xfrm>
            <a:off x="287338" y="4568825"/>
            <a:ext cx="2000250" cy="1457325"/>
          </a:xfrm>
          <a:prstGeom prst="rect">
            <a:avLst/>
          </a:prstGeom>
          <a:noFill/>
        </p:spPr>
      </p:pic>
      <p:sp>
        <p:nvSpPr>
          <p:cNvPr id="22536" name="Text Box 8">
            <a:hlinkClick r:id="rId15"/>
          </p:cNvPr>
          <p:cNvSpPr txBox="1">
            <a:spLocks noChangeArrowheads="1"/>
          </p:cNvSpPr>
          <p:nvPr/>
        </p:nvSpPr>
        <p:spPr bwMode="auto">
          <a:xfrm>
            <a:off x="379413" y="2290763"/>
            <a:ext cx="1636712" cy="2127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bIns="0" anchor="ctr">
            <a:spAutoFit/>
          </a:bodyPr>
          <a:lstStyle/>
          <a:p>
            <a:r>
              <a:rPr lang="en-GB" sz="1400">
                <a:solidFill>
                  <a:srgbClr val="135971"/>
                </a:solidFill>
                <a:latin typeface="Neo Sans" pitchFamily="34" charset="0"/>
              </a:rPr>
              <a:t>Beyond Bullet Points</a:t>
            </a:r>
          </a:p>
        </p:txBody>
      </p:sp>
      <p:sp>
        <p:nvSpPr>
          <p:cNvPr id="22537" name="Text Box 9">
            <a:hlinkClick r:id="rId17"/>
          </p:cNvPr>
          <p:cNvSpPr txBox="1">
            <a:spLocks noChangeArrowheads="1"/>
          </p:cNvSpPr>
          <p:nvPr/>
        </p:nvSpPr>
        <p:spPr bwMode="auto">
          <a:xfrm>
            <a:off x="379413" y="4189413"/>
            <a:ext cx="1417637" cy="2127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bIns="0" anchor="ctr">
            <a:spAutoFit/>
          </a:bodyPr>
          <a:lstStyle/>
          <a:p>
            <a:r>
              <a:rPr lang="en-GB" sz="1400">
                <a:solidFill>
                  <a:srgbClr val="135971"/>
                </a:solidFill>
                <a:latin typeface="Neo Sans" pitchFamily="34" charset="0"/>
              </a:rPr>
              <a:t>PowerPoint Slides</a:t>
            </a:r>
          </a:p>
        </p:txBody>
      </p:sp>
      <p:sp>
        <p:nvSpPr>
          <p:cNvPr id="22538" name="Text Box 10">
            <a:hlinkClick r:id="rId19"/>
          </p:cNvPr>
          <p:cNvSpPr txBox="1">
            <a:spLocks noChangeArrowheads="1"/>
          </p:cNvSpPr>
          <p:nvPr/>
        </p:nvSpPr>
        <p:spPr bwMode="auto">
          <a:xfrm>
            <a:off x="379413" y="6084888"/>
            <a:ext cx="1598612" cy="2127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bIns="0" anchor="ctr">
            <a:spAutoFit/>
          </a:bodyPr>
          <a:lstStyle/>
          <a:p>
            <a:r>
              <a:rPr lang="en-GB" sz="1400">
                <a:solidFill>
                  <a:srgbClr val="135971"/>
                </a:solidFill>
                <a:latin typeface="Neo Sans" pitchFamily="34" charset="0"/>
              </a:rPr>
              <a:t>PowerPoint Training</a:t>
            </a:r>
          </a:p>
        </p:txBody>
      </p:sp>
      <p:pic>
        <p:nvPicPr>
          <p:cNvPr id="22539" name="Picture 11" descr="bg"/>
          <p:cNvPicPr>
            <a:picLocks noChangeAspect="1" noChangeArrowheads="1"/>
          </p:cNvPicPr>
          <p:nvPr/>
        </p:nvPicPr>
        <p:blipFill>
          <a:blip r:embed="rId21" cstate="print"/>
          <a:srcRect/>
          <a:stretch>
            <a:fillRect/>
          </a:stretch>
        </p:blipFill>
        <p:spPr bwMode="auto">
          <a:xfrm>
            <a:off x="2520950" y="777875"/>
            <a:ext cx="6362700" cy="5248275"/>
          </a:xfrm>
          <a:prstGeom prst="rect">
            <a:avLst/>
          </a:prstGeom>
          <a:noFill/>
        </p:spPr>
      </p:pic>
      <p:sp>
        <p:nvSpPr>
          <p:cNvPr id="22540" name="Text Box 12"/>
          <p:cNvSpPr txBox="1">
            <a:spLocks noChangeArrowheads="1"/>
          </p:cNvSpPr>
          <p:nvPr/>
        </p:nvSpPr>
        <p:spPr bwMode="auto">
          <a:xfrm>
            <a:off x="28575" y="188913"/>
            <a:ext cx="9115425" cy="3667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/>
            <a:r>
              <a:rPr lang="en-GB" sz="2100">
                <a:solidFill>
                  <a:srgbClr val="333333"/>
                </a:solidFill>
                <a:latin typeface="Neo Sans" pitchFamily="34" charset="0"/>
              </a:rPr>
              <a:t>It’s not the </a:t>
            </a:r>
            <a:r>
              <a:rPr lang="en-GB" sz="2100" b="1">
                <a:solidFill>
                  <a:srgbClr val="333333"/>
                </a:solidFill>
                <a:latin typeface="Neo Sans" pitchFamily="34" charset="0"/>
              </a:rPr>
              <a:t>design</a:t>
            </a:r>
            <a:r>
              <a:rPr lang="en-GB" sz="2100">
                <a:solidFill>
                  <a:srgbClr val="333333"/>
                </a:solidFill>
                <a:latin typeface="Neo Sans" pitchFamily="34" charset="0"/>
              </a:rPr>
              <a:t> of your template, it’s what you </a:t>
            </a:r>
            <a:r>
              <a:rPr lang="en-GB" sz="2100" b="1">
                <a:solidFill>
                  <a:srgbClr val="333333"/>
                </a:solidFill>
                <a:latin typeface="Neo Sans" pitchFamily="34" charset="0"/>
              </a:rPr>
              <a:t>do with it</a:t>
            </a:r>
            <a:r>
              <a:rPr lang="en-GB" sz="2100">
                <a:solidFill>
                  <a:srgbClr val="333333"/>
                </a:solidFill>
                <a:latin typeface="Neo Sans" pitchFamily="34" charset="0"/>
              </a:rPr>
              <a:t> that counts</a:t>
            </a:r>
          </a:p>
        </p:txBody>
      </p:sp>
    </p:spTree>
    <p:extLst>
      <p:ext uri="{BB962C8B-B14F-4D97-AF65-F5344CB8AC3E}">
        <p14:creationId xmlns:p14="http://schemas.microsoft.com/office/powerpoint/2010/main" val="1235384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1" r:id="rId1"/>
    <p:sldLayoutId id="2147483902" r:id="rId2"/>
    <p:sldLayoutId id="2147483903" r:id="rId3"/>
    <p:sldLayoutId id="2147483904" r:id="rId4"/>
    <p:sldLayoutId id="2147483905" r:id="rId5"/>
    <p:sldLayoutId id="2147483906" r:id="rId6"/>
    <p:sldLayoutId id="2147483907" r:id="rId7"/>
    <p:sldLayoutId id="2147483908" r:id="rId8"/>
    <p:sldLayoutId id="2147483909" r:id="rId9"/>
    <p:sldLayoutId id="2147483910" r:id="rId10"/>
    <p:sldLayoutId id="2147483911" r:id="rId11"/>
  </p:sldLayoutIdLst>
  <p:hf sldNum="0"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2000">
          <a:solidFill>
            <a:srgbClr val="333333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2000">
          <a:solidFill>
            <a:srgbClr val="333333"/>
          </a:solidFill>
          <a:latin typeface="Neo Sans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2000">
          <a:solidFill>
            <a:srgbClr val="333333"/>
          </a:solidFill>
          <a:latin typeface="Neo Sans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2000">
          <a:solidFill>
            <a:srgbClr val="333333"/>
          </a:solidFill>
          <a:latin typeface="Neo Sans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2000">
          <a:solidFill>
            <a:srgbClr val="333333"/>
          </a:solidFill>
          <a:latin typeface="Neo Sans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2000">
          <a:solidFill>
            <a:srgbClr val="333333"/>
          </a:solidFill>
          <a:latin typeface="Neo Sans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2000">
          <a:solidFill>
            <a:srgbClr val="333333"/>
          </a:solidFill>
          <a:latin typeface="Neo Sans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2000">
          <a:solidFill>
            <a:srgbClr val="333333"/>
          </a:solidFill>
          <a:latin typeface="Neo Sans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2000">
          <a:solidFill>
            <a:srgbClr val="333333"/>
          </a:solidFill>
          <a:latin typeface="Neo Sans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1">
            <a:blip r:embed="rId13" cstate="print"/>
            <a:srcRect/>
            <a:stretch>
              <a:fillRect/>
            </a:stretch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/>
          </a:p>
        </p:txBody>
      </p:sp>
      <p:sp>
        <p:nvSpPr>
          <p:cNvPr id="1027" name="Rectangle 31"/>
          <p:cNvSpPr>
            <a:spLocks noGrp="1" noChangeArrowheads="1"/>
          </p:cNvSpPr>
          <p:nvPr>
            <p:ph type="body" idx="1"/>
          </p:nvPr>
        </p:nvSpPr>
        <p:spPr bwMode="auto">
          <a:xfrm>
            <a:off x="468313" y="1125538"/>
            <a:ext cx="8207375" cy="5183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单击此处编辑母版文本样式</a:t>
            </a:r>
          </a:p>
          <a:p>
            <a:pPr lvl="1"/>
            <a:r>
              <a:rPr lang="zh-CN" smtClean="0"/>
              <a:t>第二级</a:t>
            </a:r>
          </a:p>
          <a:p>
            <a:pPr lvl="2"/>
            <a:r>
              <a:rPr lang="zh-CN" smtClean="0"/>
              <a:t>第三级</a:t>
            </a:r>
          </a:p>
          <a:p>
            <a:pPr lvl="3"/>
            <a:r>
              <a:rPr lang="zh-CN" smtClean="0"/>
              <a:t>第四级</a:t>
            </a:r>
          </a:p>
        </p:txBody>
      </p:sp>
      <p:sp>
        <p:nvSpPr>
          <p:cNvPr id="1028" name="Rectangle 27"/>
          <p:cNvSpPr>
            <a:spLocks noGrp="1" noChangeArrowheads="1"/>
          </p:cNvSpPr>
          <p:nvPr>
            <p:ph type="title"/>
          </p:nvPr>
        </p:nvSpPr>
        <p:spPr bwMode="auto">
          <a:xfrm>
            <a:off x="468313" y="188913"/>
            <a:ext cx="8207375" cy="57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单击此处编辑母版标题样式</a:t>
            </a:r>
          </a:p>
        </p:txBody>
      </p:sp>
      <p:sp>
        <p:nvSpPr>
          <p:cNvPr id="1029" name="Rectangle 5"/>
          <p:cNvSpPr>
            <a:spLocks noChangeArrowheads="1"/>
          </p:cNvSpPr>
          <p:nvPr/>
        </p:nvSpPr>
        <p:spPr bwMode="auto">
          <a:xfrm>
            <a:off x="3851275" y="6524625"/>
            <a:ext cx="1439863" cy="196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 eaLnBrk="0" hangingPunct="0"/>
            <a:r>
              <a:rPr lang="de-DE" altLang="en-US" sz="1000"/>
              <a:t>Page </a:t>
            </a:r>
            <a:r>
              <a:rPr lang="de-DE" altLang="en-US" sz="1000">
                <a:sym typeface="MS UI Gothic" panose="020B0600070205080204" pitchFamily="34" charset="-128"/>
              </a:rPr>
              <a:t></a:t>
            </a:r>
            <a:r>
              <a:rPr lang="de-DE" altLang="en-US" sz="1000"/>
              <a:t> </a:t>
            </a:r>
            <a:fld id="{2A71451E-CCE3-455B-A119-9B56F54BFF44}" type="slidenum">
              <a:rPr lang="zh-CN" altLang="en-US" sz="1000"/>
              <a:pPr algn="ctr" eaLnBrk="0" hangingPunct="0"/>
              <a:t>‹N°›</a:t>
            </a:fld>
            <a:endParaRPr lang="en-US" sz="1000"/>
          </a:p>
        </p:txBody>
      </p:sp>
      <p:sp>
        <p:nvSpPr>
          <p:cNvPr id="1030" name="Rectangle 7"/>
          <p:cNvSpPr>
            <a:spLocks noChangeArrowheads="1"/>
          </p:cNvSpPr>
          <p:nvPr/>
        </p:nvSpPr>
        <p:spPr bwMode="auto">
          <a:xfrm>
            <a:off x="468313" y="260350"/>
            <a:ext cx="1389062" cy="349250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DDDDDD"/>
              </a:gs>
            </a:gsLst>
            <a:lin ang="0" scaled="1"/>
          </a:gradFill>
          <a:ln w="9525" cmpd="sng">
            <a:solidFill>
              <a:srgbClr val="969696"/>
            </a:solidFill>
            <a:prstDash val="dash"/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itchFamily="2" charset="-122"/>
              </a:defRPr>
            </a:lvl1pPr>
            <a:lvl2pPr marL="742950" indent="-285750"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itchFamily="2" charset="-122"/>
              </a:defRPr>
            </a:lvl2pPr>
            <a:lvl3pPr marL="1143000" indent="-228600"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itchFamily="2" charset="-122"/>
              </a:defRPr>
            </a:lvl3pPr>
            <a:lvl4pPr marL="1600200" indent="-228600"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itchFamily="2" charset="-122"/>
              </a:defRPr>
            </a:lvl4pPr>
            <a:lvl5pPr marL="2057400" indent="-228600"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itchFamily="2" charset="-122"/>
              </a:defRPr>
            </a:lvl9pPr>
          </a:lstStyle>
          <a:p>
            <a:pPr algn="ctr"/>
            <a:r>
              <a:rPr lang="de-DE" altLang="en-US" sz="1400" i="0"/>
              <a:t>LOGO</a:t>
            </a:r>
          </a:p>
        </p:txBody>
      </p:sp>
    </p:spTree>
    <p:extLst>
      <p:ext uri="{BB962C8B-B14F-4D97-AF65-F5344CB8AC3E}">
        <p14:creationId xmlns:p14="http://schemas.microsoft.com/office/powerpoint/2010/main" val="107191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3" r:id="rId1"/>
    <p:sldLayoutId id="2147483914" r:id="rId2"/>
    <p:sldLayoutId id="2147483915" r:id="rId3"/>
    <p:sldLayoutId id="2147483916" r:id="rId4"/>
    <p:sldLayoutId id="2147483917" r:id="rId5"/>
    <p:sldLayoutId id="2147483918" r:id="rId6"/>
    <p:sldLayoutId id="2147483919" r:id="rId7"/>
    <p:sldLayoutId id="2147483920" r:id="rId8"/>
    <p:sldLayoutId id="2147483921" r:id="rId9"/>
    <p:sldLayoutId id="2147483922" r:id="rId10"/>
    <p:sldLayoutId id="2147483923" r:id="rId11"/>
  </p:sldLayoutIdLst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0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0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0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7" grpId="0" build="p"/>
      <p:bldP spid="1028" grpId="0"/>
    </p:bldLst>
  </p:timing>
  <p:hf sldNum="0"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2600" b="1" kern="1200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2600" b="1">
          <a:solidFill>
            <a:schemeClr val="bg1"/>
          </a:solidFill>
          <a:latin typeface="Arial" panose="020B0604020202020204" pitchFamily="34" charset="0"/>
          <a:ea typeface="SimHei" panose="02010609060101010101" pitchFamily="49" charset="-122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2600" b="1">
          <a:solidFill>
            <a:schemeClr val="bg1"/>
          </a:solidFill>
          <a:latin typeface="Arial" panose="020B0604020202020204" pitchFamily="34" charset="0"/>
          <a:ea typeface="SimHei" panose="02010609060101010101" pitchFamily="49" charset="-122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2600" b="1">
          <a:solidFill>
            <a:schemeClr val="bg1"/>
          </a:solidFill>
          <a:latin typeface="Arial" panose="020B0604020202020204" pitchFamily="34" charset="0"/>
          <a:ea typeface="SimHei" panose="02010609060101010101" pitchFamily="49" charset="-122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2600" b="1">
          <a:solidFill>
            <a:schemeClr val="bg1"/>
          </a:solidFill>
          <a:latin typeface="Arial" panose="020B0604020202020204" pitchFamily="34" charset="0"/>
          <a:ea typeface="SimHei" panose="02010609060101010101" pitchFamily="49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2600" b="1">
          <a:solidFill>
            <a:schemeClr val="bg1"/>
          </a:solidFill>
          <a:latin typeface="Arial" panose="020B0604020202020204" pitchFamily="34" charset="0"/>
          <a:ea typeface="SimHei" panose="02010609060101010101" pitchFamily="49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2600" b="1">
          <a:solidFill>
            <a:schemeClr val="bg1"/>
          </a:solidFill>
          <a:latin typeface="Arial" panose="020B0604020202020204" pitchFamily="34" charset="0"/>
          <a:ea typeface="SimHei" panose="02010609060101010101" pitchFamily="49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2600" b="1">
          <a:solidFill>
            <a:schemeClr val="bg1"/>
          </a:solidFill>
          <a:latin typeface="Arial" panose="020B0604020202020204" pitchFamily="34" charset="0"/>
          <a:ea typeface="SimHei" panose="02010609060101010101" pitchFamily="49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2600" b="1">
          <a:solidFill>
            <a:schemeClr val="bg1"/>
          </a:solidFill>
          <a:latin typeface="Arial" panose="020B0604020202020204" pitchFamily="34" charset="0"/>
          <a:ea typeface="SimHei" panose="02010609060101010101" pitchFamily="49" charset="-122"/>
        </a:defRPr>
      </a:lvl9pPr>
    </p:titleStyle>
    <p:bodyStyle>
      <a:lvl1pPr marL="342900" indent="-342900" algn="l" rtl="0" eaLnBrk="1" fontAlgn="base" hangingPunct="1">
        <a:lnSpc>
          <a:spcPct val="120000"/>
        </a:lnSpc>
        <a:spcBef>
          <a:spcPct val="20000"/>
        </a:spcBef>
        <a:spcAft>
          <a:spcPct val="0"/>
        </a:spcAft>
        <a:buClr>
          <a:schemeClr val="accent1"/>
        </a:buClr>
        <a:buFont typeface="Wingdings" panose="05000000000000000000" pitchFamily="2" charset="2"/>
        <a:buChar char="n"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lnSpc>
          <a:spcPct val="120000"/>
        </a:lnSpc>
        <a:spcBef>
          <a:spcPct val="20000"/>
        </a:spcBef>
        <a:spcAft>
          <a:spcPct val="0"/>
        </a:spcAft>
        <a:buClr>
          <a:schemeClr val="accent1"/>
        </a:buClr>
        <a:buFont typeface="Wingdings" panose="05000000000000000000" pitchFamily="2" charset="2"/>
        <a:buChar char="n"/>
        <a:defRPr b="1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lnSpc>
          <a:spcPct val="120000"/>
        </a:lnSpc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n"/>
        <a:defRPr sz="1600" b="1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lnSpc>
          <a:spcPct val="120000"/>
        </a:lnSpc>
        <a:spcBef>
          <a:spcPct val="20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Char char="n"/>
        <a:defRPr sz="14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9.xml"/><Relationship Id="rId5" Type="http://schemas.openxmlformats.org/officeDocument/2006/relationships/image" Target="../media/image17.jpeg"/><Relationship Id="rId4" Type="http://schemas.openxmlformats.org/officeDocument/2006/relationships/image" Target="../media/image1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90.xml"/><Relationship Id="rId5" Type="http://schemas.openxmlformats.org/officeDocument/2006/relationships/image" Target="../media/image28.emf"/><Relationship Id="rId4" Type="http://schemas.openxmlformats.org/officeDocument/2006/relationships/image" Target="../media/image27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9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9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9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9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9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90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gif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9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9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9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gif"/><Relationship Id="rId2" Type="http://schemas.openxmlformats.org/officeDocument/2006/relationships/image" Target="../media/image42.gif"/><Relationship Id="rId1" Type="http://schemas.openxmlformats.org/officeDocument/2006/relationships/slideLayout" Target="../slideLayouts/slideLayout9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9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9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9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0.xml"/><Relationship Id="rId6" Type="http://schemas.openxmlformats.org/officeDocument/2006/relationships/image" Target="../media/image49.gif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0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90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90.xml"/><Relationship Id="rId4" Type="http://schemas.openxmlformats.org/officeDocument/2006/relationships/image" Target="../media/image56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8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gif"/><Relationship Id="rId1" Type="http://schemas.openxmlformats.org/officeDocument/2006/relationships/slideLayout" Target="../slideLayouts/slideLayout90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9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90.xml"/><Relationship Id="rId4" Type="http://schemas.openxmlformats.org/officeDocument/2006/relationships/image" Target="../media/image61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90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90.xml"/><Relationship Id="rId4" Type="http://schemas.openxmlformats.org/officeDocument/2006/relationships/image" Target="../media/image65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90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90.xml"/><Relationship Id="rId4" Type="http://schemas.openxmlformats.org/officeDocument/2006/relationships/image" Target="../media/image6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9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9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90.xml"/><Relationship Id="rId4" Type="http://schemas.openxmlformats.org/officeDocument/2006/relationships/image" Target="../media/image73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90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90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90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90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90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90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90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90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0.xml"/><Relationship Id="rId4" Type="http://schemas.openxmlformats.org/officeDocument/2006/relationships/image" Target="../media/image20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90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90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90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0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94.gif"/><Relationship Id="rId1" Type="http://schemas.openxmlformats.org/officeDocument/2006/relationships/slideLayout" Target="../slideLayouts/slideLayout90.xml"/><Relationship Id="rId4" Type="http://schemas.openxmlformats.org/officeDocument/2006/relationships/image" Target="../media/image3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9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9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90.xml"/><Relationship Id="rId5" Type="http://schemas.openxmlformats.org/officeDocument/2006/relationships/image" Target="../media/image25.emf"/><Relationship Id="rId4" Type="http://schemas.openxmlformats.org/officeDocument/2006/relationships/image" Target="../media/image24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630627" y="2249031"/>
            <a:ext cx="5786478" cy="1068720"/>
          </a:xfrm>
        </p:spPr>
        <p:txBody>
          <a:bodyPr>
            <a:normAutofit/>
          </a:bodyPr>
          <a:lstStyle/>
          <a:p>
            <a:r>
              <a:rPr lang="fr-FR" sz="2800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Automatiser Arc GIS avec Python</a:t>
            </a:r>
            <a:br>
              <a:rPr lang="fr-FR" sz="2800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fr-FR" sz="2200" b="1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Scripts et outils </a:t>
            </a:r>
            <a:r>
              <a:rPr lang="fr-FR" sz="2200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de geotraitements </a:t>
            </a:r>
            <a:endParaRPr lang="fr-FR" sz="2200" b="1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262620" y="0"/>
            <a:ext cx="1881380" cy="642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2" descr="C:\Users\Acer\Desktop\Logo2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rot="20830942">
            <a:off x="4862000" y="4458707"/>
            <a:ext cx="2482850" cy="930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itre 1"/>
          <p:cNvSpPr txBox="1">
            <a:spLocks/>
          </p:cNvSpPr>
          <p:nvPr/>
        </p:nvSpPr>
        <p:spPr bwMode="auto">
          <a:xfrm>
            <a:off x="1630627" y="247169"/>
            <a:ext cx="5446081" cy="73355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fr-FR" sz="2000" kern="0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Université des sciences Chouaib Doukkali </a:t>
            </a:r>
          </a:p>
          <a:p>
            <a:r>
              <a:rPr lang="fr-FR" sz="2000" kern="0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El-Jadida</a:t>
            </a:r>
            <a:endParaRPr lang="fr-FR" sz="2000" kern="0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15616" cy="980728"/>
          </a:xfrm>
          <a:prstGeom prst="rect">
            <a:avLst/>
          </a:prstGeom>
        </p:spPr>
      </p:pic>
      <p:sp>
        <p:nvSpPr>
          <p:cNvPr id="13" name="Rectangle à coins arrondis 12"/>
          <p:cNvSpPr/>
          <p:nvPr/>
        </p:nvSpPr>
        <p:spPr bwMode="auto">
          <a:xfrm>
            <a:off x="0" y="6003056"/>
            <a:ext cx="3430060" cy="815197"/>
          </a:xfrm>
          <a:prstGeom prst="round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fr-FR" sz="1600" dirty="0">
                <a:solidFill>
                  <a:srgbClr val="002060"/>
                </a:solidFill>
                <a:latin typeface="Times New Roman" pitchFamily="18" charset="0"/>
                <a:ea typeface="ＭＳ Ｐゴシック" pitchFamily="-110" charset="-128"/>
                <a:cs typeface="Times New Roman" pitchFamily="18" charset="0"/>
              </a:rPr>
              <a:t>Réalisé par:</a:t>
            </a:r>
          </a:p>
          <a:p>
            <a:r>
              <a:rPr lang="fr-FR" sz="1600" dirty="0">
                <a:solidFill>
                  <a:srgbClr val="002060"/>
                </a:solidFill>
                <a:latin typeface="Times New Roman" pitchFamily="18" charset="0"/>
                <a:ea typeface="ＭＳ Ｐゴシック" pitchFamily="-110" charset="-128"/>
                <a:cs typeface="Times New Roman" pitchFamily="18" charset="0"/>
              </a:rPr>
              <a:t>          Hind MZERDA</a:t>
            </a:r>
          </a:p>
          <a:p>
            <a:r>
              <a:rPr lang="fr-FR" sz="1600" dirty="0">
                <a:solidFill>
                  <a:srgbClr val="002060"/>
                </a:solidFill>
                <a:latin typeface="Times New Roman" pitchFamily="18" charset="0"/>
                <a:ea typeface="ＭＳ Ｐゴシック" pitchFamily="-110" charset="-128"/>
                <a:cs typeface="Times New Roman" pitchFamily="18" charset="0"/>
              </a:rPr>
              <a:t>           Zineb BOUMAIDOUM</a:t>
            </a:r>
          </a:p>
        </p:txBody>
      </p:sp>
      <p:sp>
        <p:nvSpPr>
          <p:cNvPr id="15" name="Rectangle à coins arrondis 14"/>
          <p:cNvSpPr/>
          <p:nvPr/>
        </p:nvSpPr>
        <p:spPr bwMode="auto">
          <a:xfrm>
            <a:off x="5713940" y="6013549"/>
            <a:ext cx="3430060" cy="815197"/>
          </a:xfrm>
          <a:prstGeom prst="round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sz="1600" dirty="0">
                <a:solidFill>
                  <a:srgbClr val="002060"/>
                </a:solidFill>
                <a:latin typeface="Times New Roman" pitchFamily="18" charset="0"/>
                <a:ea typeface="ＭＳ Ｐゴシック" pitchFamily="-110" charset="-128"/>
                <a:cs typeface="Times New Roman" pitchFamily="18" charset="0"/>
              </a:rPr>
              <a:t>Encadré par: </a:t>
            </a:r>
          </a:p>
          <a:p>
            <a:pPr lvl="0"/>
            <a:r>
              <a:rPr lang="fr-FR" sz="1600" dirty="0">
                <a:solidFill>
                  <a:srgbClr val="002060"/>
                </a:solidFill>
                <a:latin typeface="Times New Roman" pitchFamily="18" charset="0"/>
                <a:ea typeface="ＭＳ Ｐゴシック" pitchFamily="-110" charset="-128"/>
                <a:cs typeface="Times New Roman" pitchFamily="18" charset="0"/>
              </a:rPr>
              <a:t>        M. Khalid NAKKOUT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00034" y="642918"/>
            <a:ext cx="8229600" cy="5929354"/>
          </a:xfrm>
        </p:spPr>
        <p:txBody>
          <a:bodyPr>
            <a:normAutofit/>
          </a:bodyPr>
          <a:lstStyle/>
          <a:p>
            <a:pPr>
              <a:buSzPct val="71000"/>
              <a:buBlip>
                <a:blip r:embed="rId2"/>
              </a:buBlip>
            </a:pPr>
            <a:endParaRPr lang="fr-FR" sz="24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SzPct val="71000"/>
              <a:buBlip>
                <a:blip r:embed="rId2"/>
              </a:buBlip>
            </a:pPr>
            <a:r>
              <a:rPr lang="fr-FR" sz="2400" dirty="0">
                <a:latin typeface="Times New Roman" pitchFamily="18" charset="0"/>
                <a:cs typeface="Times New Roman" pitchFamily="18" charset="0"/>
              </a:rPr>
              <a:t> </a:t>
            </a:r>
            <a:r>
              <a:rPr lang="fr-FR" sz="2200" b="0" dirty="0">
                <a:latin typeface="Times New Roman" pitchFamily="18" charset="0"/>
                <a:cs typeface="Times New Roman" pitchFamily="18" charset="0"/>
              </a:rPr>
              <a:t>Affectation multiple </a:t>
            </a:r>
            <a:r>
              <a:rPr lang="fr-FR" sz="2200" b="0" dirty="0" smtClean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>
              <a:buSzPct val="71000"/>
              <a:buNone/>
            </a:pPr>
            <a:endParaRPr lang="fr-FR" sz="2400" dirty="0"/>
          </a:p>
          <a:p>
            <a:pPr>
              <a:buSzPct val="71000"/>
              <a:buBlip>
                <a:blip r:embed="rId2"/>
              </a:buBlip>
            </a:pPr>
            <a:r>
              <a:rPr lang="fr-FR" sz="2200" b="0" dirty="0">
                <a:latin typeface="Times New Roman" pitchFamily="18" charset="0"/>
                <a:cs typeface="Times New Roman" pitchFamily="18" charset="0"/>
              </a:rPr>
              <a:t>Affectation </a:t>
            </a:r>
            <a:r>
              <a:rPr lang="fr-FR" sz="2200" b="0" dirty="0" smtClean="0">
                <a:latin typeface="Times New Roman" pitchFamily="18" charset="0"/>
                <a:cs typeface="Times New Roman" pitchFamily="18" charset="0"/>
              </a:rPr>
              <a:t>parallèle:</a:t>
            </a:r>
            <a:endParaRPr lang="fr-FR" sz="2200" b="0" dirty="0">
              <a:latin typeface="Times New Roman" pitchFamily="18" charset="0"/>
              <a:cs typeface="Times New Roman" pitchFamily="18" charset="0"/>
            </a:endParaRPr>
          </a:p>
          <a:p>
            <a:pPr>
              <a:buSzPct val="71000"/>
              <a:buBlip>
                <a:blip r:embed="rId2"/>
              </a:buBlip>
            </a:pPr>
            <a:endParaRPr lang="fr-FR" sz="2400" dirty="0">
              <a:latin typeface="Times New Roman" pitchFamily="18" charset="0"/>
              <a:cs typeface="Times New Roman" pitchFamily="18" charset="0"/>
            </a:endParaRPr>
          </a:p>
          <a:p>
            <a:pPr lvl="0">
              <a:buSzPct val="71000"/>
              <a:buBlip>
                <a:blip r:embed="rId2"/>
              </a:buBlip>
            </a:pPr>
            <a:r>
              <a:rPr lang="fr-FR" sz="2200" b="0" dirty="0">
                <a:latin typeface="Times New Roman" pitchFamily="18" charset="0"/>
                <a:cs typeface="Times New Roman" pitchFamily="18" charset="0"/>
              </a:rPr>
              <a:t>Afficher le type d’une variable : fonction type() :</a:t>
            </a:r>
          </a:p>
          <a:p>
            <a:pPr>
              <a:buSzPct val="71000"/>
              <a:buNone/>
            </a:pPr>
            <a:endParaRPr lang="fr-FR" sz="24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7" name="Image 6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43504" y="1214422"/>
            <a:ext cx="3500462" cy="642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Image 9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143504" y="2000240"/>
            <a:ext cx="3500462" cy="71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Image 10"/>
          <p:cNvPicPr/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500298" y="3929066"/>
            <a:ext cx="4000528" cy="9286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à coins arrondis 7"/>
          <p:cNvSpPr/>
          <p:nvPr/>
        </p:nvSpPr>
        <p:spPr bwMode="auto">
          <a:xfrm>
            <a:off x="0" y="0"/>
            <a:ext cx="7524328" cy="692696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fr-FR" sz="3200" b="1" dirty="0" smtClean="0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Les bases </a:t>
            </a:r>
            <a:r>
              <a:rPr lang="fr-FR" sz="3200" b="1" dirty="0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du langage </a:t>
            </a:r>
            <a:r>
              <a:rPr lang="fr-FR" sz="3200" b="1" dirty="0" smtClean="0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Python (suite)</a:t>
            </a:r>
            <a:r>
              <a:rPr lang="fr-FR" sz="3600" dirty="0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/>
            </a:r>
            <a:br>
              <a:rPr lang="fr-FR" sz="3600" dirty="0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</a:br>
            <a:endParaRPr kumimoji="0" lang="fr-FR" sz="3600" b="1" u="none" strike="noStrike" cap="none" normalizeH="0" baseline="0" dirty="0" smtClean="0">
              <a:ln>
                <a:noFill/>
              </a:ln>
              <a:solidFill>
                <a:schemeClr val="accent6">
                  <a:lumMod val="75000"/>
                </a:schemeClr>
              </a:solidFill>
              <a:effectLst/>
              <a:latin typeface="Times New Roman" panose="02020603050405020304" pitchFamily="18" charset="0"/>
              <a:ea typeface="华文细黑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39552" y="1196752"/>
            <a:ext cx="7658128" cy="3786214"/>
          </a:xfrm>
        </p:spPr>
        <p:txBody>
          <a:bodyPr>
            <a:normAutofit fontScale="92500" lnSpcReduction="20000"/>
          </a:bodyPr>
          <a:lstStyle/>
          <a:p>
            <a:pPr marL="514350" indent="-514350">
              <a:buSzPct val="71000"/>
              <a:buBlip>
                <a:blip r:embed="rId2"/>
              </a:buBlip>
            </a:pPr>
            <a:r>
              <a:rPr lang="fr-FR" sz="2400" b="0" dirty="0" smtClean="0">
                <a:latin typeface="Times New Roman" pitchFamily="18" charset="0"/>
                <a:cs typeface="Times New Roman" pitchFamily="18" charset="0"/>
              </a:rPr>
              <a:t>Incrémentation/décrémentation :</a:t>
            </a:r>
            <a:r>
              <a:rPr lang="fr-FR" sz="2400" b="0" dirty="0">
                <a:latin typeface="Times New Roman" pitchFamily="18" charset="0"/>
                <a:cs typeface="Times New Roman" pitchFamily="18" charset="0"/>
              </a:rPr>
              <a:t> </a:t>
            </a:r>
            <a:endParaRPr lang="fr-FR" sz="2400" b="0" dirty="0" smtClean="0">
              <a:latin typeface="Times New Roman" pitchFamily="18" charset="0"/>
              <a:cs typeface="Times New Roman" pitchFamily="18" charset="0"/>
            </a:endParaRPr>
          </a:p>
          <a:p>
            <a:pPr marL="514350" lvl="0" indent="-514350">
              <a:buSzPct val="71000"/>
              <a:buNone/>
            </a:pPr>
            <a:r>
              <a:rPr lang="fr-FR" sz="2400" dirty="0" smtClean="0">
                <a:latin typeface="Times New Roman" pitchFamily="18" charset="0"/>
                <a:cs typeface="Times New Roman" pitchFamily="18" charset="0"/>
              </a:rPr>
              <a:t>        a </a:t>
            </a:r>
            <a:r>
              <a:rPr lang="fr-FR" sz="2400" dirty="0">
                <a:latin typeface="Times New Roman" pitchFamily="18" charset="0"/>
                <a:cs typeface="Times New Roman" pitchFamily="18" charset="0"/>
              </a:rPr>
              <a:t>= a</a:t>
            </a:r>
            <a:r>
              <a:rPr lang="fr-FR" sz="2400" baseline="-25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sz="2400" dirty="0">
                <a:latin typeface="Times New Roman" pitchFamily="18" charset="0"/>
                <a:cs typeface="Times New Roman" pitchFamily="18" charset="0"/>
              </a:rPr>
              <a:t>+ 1 , a += 1 , a = a – 1 , a -= </a:t>
            </a:r>
            <a:r>
              <a:rPr lang="fr-FR" sz="2400" dirty="0" smtClean="0">
                <a:latin typeface="Times New Roman" pitchFamily="18" charset="0"/>
                <a:cs typeface="Times New Roman" pitchFamily="18" charset="0"/>
              </a:rPr>
              <a:t>1</a:t>
            </a:r>
          </a:p>
          <a:p>
            <a:pPr marL="514350" lvl="0" indent="-514350">
              <a:buSzPct val="71000"/>
              <a:buNone/>
            </a:pPr>
            <a:endParaRPr lang="fr-FR" sz="2400" dirty="0" smtClean="0">
              <a:latin typeface="Times New Roman" pitchFamily="18" charset="0"/>
              <a:cs typeface="Times New Roman" pitchFamily="18" charset="0"/>
            </a:endParaRPr>
          </a:p>
          <a:p>
            <a:pPr lvl="0">
              <a:buSzPct val="71000"/>
              <a:buBlip>
                <a:blip r:embed="rId2"/>
              </a:buBlip>
            </a:pPr>
            <a:r>
              <a:rPr lang="fr-FR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fr-FR" sz="2400" b="0" dirty="0" smtClean="0">
                <a:latin typeface="Times New Roman" pitchFamily="18" charset="0"/>
                <a:cs typeface="Times New Roman" pitchFamily="18" charset="0"/>
              </a:rPr>
              <a:t>Concaténation </a:t>
            </a:r>
            <a:r>
              <a:rPr lang="fr-FR" sz="2400" b="0" dirty="0">
                <a:latin typeface="Times New Roman" pitchFamily="18" charset="0"/>
                <a:cs typeface="Times New Roman" pitchFamily="18" charset="0"/>
              </a:rPr>
              <a:t>: l’opérateur + est utilisé pour exprimer </a:t>
            </a:r>
            <a:r>
              <a:rPr lang="fr-FR" sz="2400" b="0" dirty="0" smtClean="0">
                <a:latin typeface="Times New Roman" pitchFamily="18" charset="0"/>
                <a:cs typeface="Times New Roman" pitchFamily="18" charset="0"/>
              </a:rPr>
              <a:t>    la concaténation</a:t>
            </a:r>
          </a:p>
          <a:p>
            <a:pPr lvl="0">
              <a:buSzPct val="71000"/>
              <a:buNone/>
            </a:pPr>
            <a:endParaRPr lang="fr-FR" sz="2400" dirty="0" smtClean="0">
              <a:latin typeface="Times New Roman" pitchFamily="18" charset="0"/>
              <a:cs typeface="Times New Roman" pitchFamily="18" charset="0"/>
            </a:endParaRPr>
          </a:p>
          <a:p>
            <a:pPr lvl="0">
              <a:buSzPct val="71000"/>
              <a:buBlip>
                <a:blip r:embed="rId3"/>
              </a:buBlip>
            </a:pPr>
            <a:r>
              <a:rPr lang="fr-FR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fr-FR" sz="2400" dirty="0">
                <a:latin typeface="Times New Roman" pitchFamily="18" charset="0"/>
                <a:cs typeface="Times New Roman" pitchFamily="18" charset="0"/>
              </a:rPr>
              <a:t>&gt;&gt;&gt; z = x + y                    &gt;&gt;&gt; x += </a:t>
            </a:r>
            <a:r>
              <a:rPr lang="fr-FR" sz="2400" dirty="0" smtClean="0">
                <a:latin typeface="Times New Roman" pitchFamily="18" charset="0"/>
                <a:cs typeface="Times New Roman" pitchFamily="18" charset="0"/>
              </a:rPr>
              <a:t>y</a:t>
            </a:r>
          </a:p>
          <a:p>
            <a:pPr lvl="0">
              <a:buSzPct val="71000"/>
              <a:buBlip>
                <a:blip r:embed="rId3"/>
              </a:buBlip>
            </a:pPr>
            <a:r>
              <a:rPr lang="fr-FR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fr-FR" sz="2400" dirty="0">
                <a:latin typeface="Times New Roman" pitchFamily="18" charset="0"/>
                <a:cs typeface="Times New Roman" pitchFamily="18" charset="0"/>
              </a:rPr>
              <a:t>&gt;&gt;&gt; z       		            &gt;&gt;&gt; </a:t>
            </a:r>
            <a:r>
              <a:rPr lang="fr-FR" sz="2400" dirty="0" smtClean="0">
                <a:latin typeface="Times New Roman" pitchFamily="18" charset="0"/>
                <a:cs typeface="Times New Roman" pitchFamily="18" charset="0"/>
              </a:rPr>
              <a:t>x</a:t>
            </a:r>
          </a:p>
          <a:p>
            <a:pPr lvl="0">
              <a:buSzPct val="71000"/>
              <a:buBlip>
                <a:blip r:embed="rId3"/>
              </a:buBlip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’hello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world!’         	    ’hello world!’ </a:t>
            </a:r>
            <a:endParaRPr lang="fr-FR" sz="2400" dirty="0">
              <a:latin typeface="Times New Roman" pitchFamily="18" charset="0"/>
              <a:cs typeface="Times New Roman" pitchFamily="18" charset="0"/>
            </a:endParaRPr>
          </a:p>
          <a:p>
            <a:pPr marL="514350" lvl="0" indent="-514350">
              <a:buSzPct val="71000"/>
              <a:buBlip>
                <a:blip r:embed="rId2"/>
              </a:buBlip>
            </a:pPr>
            <a:endParaRPr lang="fr-FR" dirty="0" smtClean="0"/>
          </a:p>
          <a:p>
            <a:pPr marL="514350" indent="-514350">
              <a:buSzPct val="71000"/>
              <a:buNone/>
            </a:pPr>
            <a:endParaRPr lang="fr-FR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Rectangle à coins arrondis 4"/>
          <p:cNvSpPr/>
          <p:nvPr/>
        </p:nvSpPr>
        <p:spPr bwMode="auto">
          <a:xfrm>
            <a:off x="0" y="0"/>
            <a:ext cx="7236296" cy="692696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fr-FR" sz="3200" b="1" dirty="0" smtClean="0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Les bases </a:t>
            </a:r>
            <a:r>
              <a:rPr lang="fr-FR" sz="3200" b="1" dirty="0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du langage </a:t>
            </a:r>
            <a:r>
              <a:rPr lang="fr-FR" sz="3200" b="1" dirty="0" smtClean="0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Python (suite)</a:t>
            </a:r>
            <a:r>
              <a:rPr lang="fr-FR" sz="3600" dirty="0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/>
            </a:r>
            <a:br>
              <a:rPr lang="fr-FR" sz="3600" dirty="0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</a:br>
            <a:endParaRPr kumimoji="0" lang="fr-FR" sz="3600" b="1" u="none" strike="noStrike" cap="none" normalizeH="0" baseline="0" dirty="0" smtClean="0">
              <a:ln>
                <a:noFill/>
              </a:ln>
              <a:solidFill>
                <a:schemeClr val="accent6">
                  <a:lumMod val="75000"/>
                </a:schemeClr>
              </a:solidFill>
              <a:effectLst/>
              <a:latin typeface="Times New Roman" panose="02020603050405020304" pitchFamily="18" charset="0"/>
              <a:ea typeface="华文细黑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67544" y="692696"/>
            <a:ext cx="8215370" cy="5857916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None/>
            </a:pPr>
            <a:r>
              <a:rPr lang="fr-FR" sz="2400" b="0" dirty="0" smtClean="0">
                <a:solidFill>
                  <a:srgbClr val="FF9900"/>
                </a:solidFill>
                <a:latin typeface="Times New Roman" pitchFamily="18" charset="0"/>
                <a:cs typeface="Times New Roman" pitchFamily="18" charset="0"/>
              </a:rPr>
              <a:t>b.  Commentaires</a:t>
            </a:r>
            <a:r>
              <a:rPr lang="fr-FR" sz="2400" b="0" dirty="0">
                <a:solidFill>
                  <a:srgbClr val="FF9900"/>
                </a:solidFill>
                <a:latin typeface="Times New Roman" pitchFamily="18" charset="0"/>
                <a:cs typeface="Times New Roman" pitchFamily="18" charset="0"/>
              </a:rPr>
              <a:t> </a:t>
            </a:r>
            <a:r>
              <a:rPr lang="fr-FR" sz="2400" b="0" dirty="0" smtClean="0">
                <a:solidFill>
                  <a:srgbClr val="FF9900"/>
                </a:solidFill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 marL="514350" indent="-514350">
              <a:buNone/>
            </a:pPr>
            <a:r>
              <a:rPr lang="fr-FR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fr-FR" sz="2400" b="0" dirty="0" smtClean="0">
                <a:latin typeface="Times New Roman" pitchFamily="18" charset="0"/>
                <a:cs typeface="Times New Roman" pitchFamily="18" charset="0"/>
              </a:rPr>
              <a:t>Les commentaires du programme sont introduits par le signe : # Ils peuvent figurer en début de ligne ou non.</a:t>
            </a:r>
          </a:p>
          <a:p>
            <a:pPr marL="514350" indent="-514350">
              <a:buNone/>
            </a:pPr>
            <a:endParaRPr lang="fr-FR" sz="2400" b="0" dirty="0" smtClean="0">
              <a:latin typeface="Times New Roman" pitchFamily="18" charset="0"/>
              <a:cs typeface="Times New Roman" pitchFamily="18" charset="0"/>
            </a:endParaRPr>
          </a:p>
          <a:p>
            <a:pPr lvl="1">
              <a:buFont typeface="Wingdings" panose="05000000000000000000" pitchFamily="2" charset="2"/>
              <a:buChar char="v"/>
            </a:pPr>
            <a:r>
              <a:rPr lang="fr-FR" sz="2200" b="0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     </a:t>
            </a:r>
            <a:r>
              <a:rPr lang="fr-FR" sz="2200" b="0" dirty="0" smtClean="0">
                <a:latin typeface="Times New Roman" pitchFamily="18" charset="0"/>
                <a:cs typeface="Times New Roman" pitchFamily="18" charset="0"/>
              </a:rPr>
              <a:t> &gt;&gt;&gt; </a:t>
            </a:r>
            <a:r>
              <a:rPr lang="fr-FR" sz="2200" b="0" dirty="0" err="1" smtClean="0">
                <a:latin typeface="Times New Roman" pitchFamily="18" charset="0"/>
                <a:cs typeface="Times New Roman" pitchFamily="18" charset="0"/>
              </a:rPr>
              <a:t>print</a:t>
            </a:r>
            <a:r>
              <a:rPr lang="fr-FR" sz="2200" b="0" dirty="0" smtClean="0">
                <a:latin typeface="Times New Roman" pitchFamily="18" charset="0"/>
                <a:cs typeface="Times New Roman" pitchFamily="18" charset="0"/>
              </a:rPr>
              <a:t> ’Bonjour’ # ceci est un commentaire.</a:t>
            </a:r>
          </a:p>
          <a:p>
            <a:pPr>
              <a:buNone/>
            </a:pPr>
            <a:r>
              <a:rPr lang="fr-FR" sz="2400" b="0" dirty="0" smtClean="0">
                <a:solidFill>
                  <a:srgbClr val="FF9900"/>
                </a:solidFill>
                <a:latin typeface="Times New Roman" pitchFamily="18" charset="0"/>
                <a:cs typeface="Times New Roman" pitchFamily="18" charset="0"/>
              </a:rPr>
              <a:t>c</a:t>
            </a:r>
            <a:r>
              <a:rPr lang="fr-FR" sz="2400" b="0" dirty="0">
                <a:solidFill>
                  <a:srgbClr val="FF9900"/>
                </a:solidFill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fr-FR" sz="2400" b="0" dirty="0" smtClean="0">
                <a:solidFill>
                  <a:srgbClr val="FF9900"/>
                </a:solidFill>
                <a:latin typeface="Times New Roman" pitchFamily="18" charset="0"/>
                <a:cs typeface="Times New Roman" pitchFamily="18" charset="0"/>
              </a:rPr>
              <a:t>Les </a:t>
            </a:r>
            <a:r>
              <a:rPr lang="fr-FR" sz="2400" b="0" dirty="0">
                <a:solidFill>
                  <a:srgbClr val="FF9900"/>
                </a:solidFill>
                <a:latin typeface="Times New Roman" pitchFamily="18" charset="0"/>
                <a:cs typeface="Times New Roman" pitchFamily="18" charset="0"/>
              </a:rPr>
              <a:t>opérateurs </a:t>
            </a:r>
            <a:r>
              <a:rPr lang="fr-FR" sz="2400" b="0" dirty="0" smtClean="0">
                <a:solidFill>
                  <a:srgbClr val="FF9900"/>
                </a:solidFill>
                <a:latin typeface="Times New Roman" pitchFamily="18" charset="0"/>
                <a:cs typeface="Times New Roman" pitchFamily="18" charset="0"/>
              </a:rPr>
              <a:t>et expressions :</a:t>
            </a:r>
            <a:r>
              <a:rPr lang="fr-FR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 </a:t>
            </a:r>
            <a:endParaRPr lang="fr-FR" dirty="0" smtClean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  <a:p>
            <a:pPr lvl="1">
              <a:buFont typeface="Wingdings" panose="05000000000000000000" pitchFamily="2" charset="2"/>
              <a:buChar char="v"/>
            </a:pPr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          </a:t>
            </a:r>
            <a:r>
              <a:rPr lang="fr-FR" sz="2200" b="0" dirty="0" smtClean="0">
                <a:latin typeface="Times New Roman" pitchFamily="18" charset="0"/>
                <a:cs typeface="Times New Roman" pitchFamily="18" charset="0"/>
              </a:rPr>
              <a:t>De comparaison : +, -, *, /, ==, &lt;, &gt;,=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fr-FR" sz="2200" b="0" dirty="0" smtClean="0">
                <a:latin typeface="Times New Roman" pitchFamily="18" charset="0"/>
                <a:cs typeface="Times New Roman" pitchFamily="18" charset="0"/>
              </a:rPr>
              <a:t>          Logique : and, or, </a:t>
            </a:r>
            <a:r>
              <a:rPr lang="fr-FR" sz="2200" b="0" dirty="0" err="1" smtClean="0">
                <a:latin typeface="Times New Roman" pitchFamily="18" charset="0"/>
                <a:cs typeface="Times New Roman" pitchFamily="18" charset="0"/>
              </a:rPr>
              <a:t>xor</a:t>
            </a:r>
            <a:r>
              <a:rPr lang="fr-FR" sz="2200" b="0" dirty="0" smtClean="0">
                <a:latin typeface="Times New Roman" pitchFamily="18" charset="0"/>
                <a:cs typeface="Times New Roman" pitchFamily="18" charset="0"/>
              </a:rPr>
              <a:t>, not</a:t>
            </a:r>
          </a:p>
          <a:p>
            <a:pPr>
              <a:buNone/>
            </a:pPr>
            <a:r>
              <a:rPr lang="fr-FR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sz="2400" b="0" dirty="0" smtClean="0">
                <a:solidFill>
                  <a:srgbClr val="FF9900"/>
                </a:solidFill>
                <a:latin typeface="Times New Roman" pitchFamily="18" charset="0"/>
                <a:cs typeface="Times New Roman" pitchFamily="18" charset="0"/>
              </a:rPr>
              <a:t>d.  Chaînes de caractères:</a:t>
            </a:r>
          </a:p>
          <a:p>
            <a:pPr marL="365760" indent="-256032">
              <a:buClr>
                <a:schemeClr val="accent3"/>
              </a:buClr>
              <a:buNone/>
              <a:defRPr/>
            </a:pPr>
            <a:r>
              <a:rPr lang="fr-FR" sz="2400" b="0" dirty="0" smtClean="0">
                <a:latin typeface="Times New Roman" pitchFamily="18" charset="0"/>
                <a:cs typeface="Times New Roman" pitchFamily="18" charset="0"/>
              </a:rPr>
              <a:t>             &gt;&gt;&gt; x = " hello " </a:t>
            </a:r>
          </a:p>
          <a:p>
            <a:pPr marL="365760" indent="-256032">
              <a:buClr>
                <a:schemeClr val="accent3"/>
              </a:buClr>
              <a:buNone/>
              <a:defRPr/>
            </a:pPr>
            <a:r>
              <a:rPr lang="fr-FR" sz="2400" b="0" dirty="0" smtClean="0">
                <a:latin typeface="Times New Roman" pitchFamily="18" charset="0"/>
                <a:cs typeface="Times New Roman" pitchFamily="18" charset="0"/>
              </a:rPr>
              <a:t>              &gt;&gt;&gt; y =" world! " </a:t>
            </a:r>
          </a:p>
          <a:p>
            <a:pPr marL="365760" indent="-256032">
              <a:buClr>
                <a:schemeClr val="accent3"/>
              </a:buClr>
              <a:buNone/>
              <a:defRPr/>
            </a:pPr>
            <a:r>
              <a:rPr lang="fr-FR" sz="2400" b="0" dirty="0" smtClean="0">
                <a:latin typeface="Times New Roman" pitchFamily="18" charset="0"/>
                <a:cs typeface="Times New Roman" pitchFamily="18" charset="0"/>
              </a:rPr>
              <a:t>		   &gt;&gt;&gt; z = x+y</a:t>
            </a:r>
          </a:p>
          <a:p>
            <a:pPr marL="365760" indent="-256032">
              <a:buClr>
                <a:schemeClr val="accent3"/>
              </a:buClr>
              <a:buNone/>
              <a:defRPr/>
            </a:pPr>
            <a:r>
              <a:rPr lang="fr-FR" sz="2400" b="0" dirty="0" smtClean="0">
                <a:latin typeface="Times New Roman" pitchFamily="18" charset="0"/>
                <a:cs typeface="Times New Roman" pitchFamily="18" charset="0"/>
              </a:rPr>
              <a:t>              &gt;&gt;&gt; z = " </a:t>
            </a:r>
            <a:r>
              <a:rPr lang="fr-FR" sz="2400" b="0" dirty="0" err="1" smtClean="0">
                <a:latin typeface="Times New Roman" pitchFamily="18" charset="0"/>
                <a:cs typeface="Times New Roman" pitchFamily="18" charset="0"/>
              </a:rPr>
              <a:t>helloworld</a:t>
            </a:r>
            <a:r>
              <a:rPr lang="fr-FR" sz="2400" b="0" dirty="0" smtClean="0">
                <a:latin typeface="Times New Roman" pitchFamily="18" charset="0"/>
                <a:cs typeface="Times New Roman" pitchFamily="18" charset="0"/>
              </a:rPr>
              <a:t>! "</a:t>
            </a:r>
            <a:endParaRPr lang="fr-FR" dirty="0" smtClean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endParaRPr lang="fr-FR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endParaRPr lang="fr-FR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  <a:p>
            <a:pPr marL="514350" indent="-514350">
              <a:buNone/>
            </a:pPr>
            <a:endParaRPr lang="fr-FR" sz="1800" dirty="0" smtClean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fr-FR" dirty="0"/>
          </a:p>
        </p:txBody>
      </p:sp>
      <p:sp>
        <p:nvSpPr>
          <p:cNvPr id="5" name="Rectangle à coins arrondis 4"/>
          <p:cNvSpPr/>
          <p:nvPr/>
        </p:nvSpPr>
        <p:spPr bwMode="auto">
          <a:xfrm>
            <a:off x="0" y="0"/>
            <a:ext cx="7308304" cy="692696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fr-FR" sz="3200" b="1" dirty="0" smtClean="0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Les bases </a:t>
            </a:r>
            <a:r>
              <a:rPr lang="fr-FR" sz="3200" b="1" dirty="0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du langage </a:t>
            </a:r>
            <a:r>
              <a:rPr lang="fr-FR" sz="3200" b="1" dirty="0" smtClean="0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Python (suite)</a:t>
            </a:r>
            <a:r>
              <a:rPr lang="fr-FR" sz="3600" dirty="0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/>
            </a:r>
            <a:br>
              <a:rPr lang="fr-FR" sz="3600" dirty="0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</a:br>
            <a:endParaRPr kumimoji="0" lang="fr-FR" sz="3600" b="1" u="none" strike="noStrike" cap="none" normalizeH="0" baseline="0" dirty="0" smtClean="0">
              <a:ln>
                <a:noFill/>
              </a:ln>
              <a:solidFill>
                <a:schemeClr val="accent6">
                  <a:lumMod val="75000"/>
                </a:schemeClr>
              </a:solidFill>
              <a:effectLst/>
              <a:latin typeface="Times New Roman" panose="02020603050405020304" pitchFamily="18" charset="0"/>
              <a:ea typeface="华文细黑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67544" y="764704"/>
            <a:ext cx="8286776" cy="5616624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fr-FR" sz="2200" b="0" dirty="0">
                <a:solidFill>
                  <a:srgbClr val="FF9900"/>
                </a:solidFill>
                <a:latin typeface="Times New Roman" pitchFamily="18" charset="0"/>
                <a:cs typeface="Times New Roman" pitchFamily="18" charset="0"/>
              </a:rPr>
              <a:t>e. </a:t>
            </a:r>
            <a:r>
              <a:rPr lang="fr-FR" sz="2200" b="0" dirty="0" smtClean="0">
                <a:solidFill>
                  <a:srgbClr val="FF9900"/>
                </a:solidFill>
                <a:latin typeface="Times New Roman" pitchFamily="18" charset="0"/>
                <a:cs typeface="Times New Roman" pitchFamily="18" charset="0"/>
              </a:rPr>
              <a:t> Séquences :</a:t>
            </a:r>
            <a:endParaRPr lang="fr-FR" sz="2200" b="0" dirty="0">
              <a:solidFill>
                <a:srgbClr val="FF99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buBlip>
                <a:blip r:embed="rId2"/>
              </a:buBlip>
            </a:pPr>
            <a:r>
              <a:rPr lang="fr-FR" sz="2200" b="0" dirty="0" smtClean="0">
                <a:latin typeface="Times New Roman" pitchFamily="18" charset="0"/>
                <a:cs typeface="Times New Roman" pitchFamily="18" charset="0"/>
              </a:rPr>
              <a:t>Python </a:t>
            </a:r>
            <a:r>
              <a:rPr lang="fr-FR" sz="2200" b="0" dirty="0">
                <a:latin typeface="Times New Roman" pitchFamily="18" charset="0"/>
                <a:cs typeface="Times New Roman" pitchFamily="18" charset="0"/>
              </a:rPr>
              <a:t>offre des structures de données très sophistiqués comme </a:t>
            </a:r>
            <a:r>
              <a:rPr lang="fr-FR" sz="2200" b="0" dirty="0" smtClean="0">
                <a:latin typeface="Times New Roman" pitchFamily="18" charset="0"/>
                <a:cs typeface="Times New Roman" pitchFamily="18" charset="0"/>
              </a:rPr>
              <a:t>les:</a:t>
            </a:r>
          </a:p>
          <a:p>
            <a:pPr marL="800100" lvl="2" indent="0">
              <a:buNone/>
            </a:pPr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       </a:t>
            </a:r>
            <a:r>
              <a:rPr lang="fr-FR" sz="2200" dirty="0" smtClean="0">
                <a:latin typeface="Times New Roman" pitchFamily="18" charset="0"/>
                <a:cs typeface="Times New Roman" pitchFamily="18" charset="0"/>
              </a:rPr>
              <a:t>Listes </a:t>
            </a:r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fr-FR" b="0" dirty="0" smtClean="0">
                <a:latin typeface="Comic Sans MS" pitchFamily="66" charset="0"/>
                <a:sym typeface="Wingdings" pitchFamily="2" charset="2"/>
              </a:rPr>
              <a:t>Une collection d’éléments ordonnée flexible.</a:t>
            </a:r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                                                                                                                                                                                                                                                               </a:t>
            </a:r>
            <a:endParaRPr lang="fr-FR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Image 3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03648" y="2564904"/>
            <a:ext cx="6715172" cy="33123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601" name="Rectangle 1"/>
          <p:cNvSpPr>
            <a:spLocks noChangeArrowheads="1"/>
          </p:cNvSpPr>
          <p:nvPr/>
        </p:nvSpPr>
        <p:spPr bwMode="auto">
          <a:xfrm>
            <a:off x="0" y="0"/>
            <a:ext cx="26481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fr-F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à coins arrondis 5"/>
          <p:cNvSpPr/>
          <p:nvPr/>
        </p:nvSpPr>
        <p:spPr bwMode="auto">
          <a:xfrm>
            <a:off x="0" y="0"/>
            <a:ext cx="7524328" cy="692696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fr-FR" sz="3200" b="1" dirty="0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Les bases du langage Python (suite)</a:t>
            </a:r>
            <a:r>
              <a:rPr lang="fr-FR" sz="3600" dirty="0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/>
            </a:r>
            <a:br>
              <a:rPr lang="fr-FR" sz="3600" dirty="0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</a:br>
            <a:endParaRPr lang="fr-FR" sz="3600" dirty="0">
              <a:solidFill>
                <a:schemeClr val="accent1">
                  <a:lumMod val="7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11560" y="764704"/>
            <a:ext cx="7872410" cy="4983179"/>
          </a:xfrm>
        </p:spPr>
        <p:txBody>
          <a:bodyPr/>
          <a:lstStyle/>
          <a:p>
            <a:pPr lvl="0">
              <a:buNone/>
            </a:pPr>
            <a:endParaRPr lang="fr-FR" dirty="0" smtClean="0">
              <a:latin typeface="Times New Roman" pitchFamily="18" charset="0"/>
              <a:cs typeface="Times New Roman" pitchFamily="18" charset="0"/>
            </a:endParaRPr>
          </a:p>
          <a:p>
            <a:pPr lvl="0">
              <a:buFont typeface="Wingdings" panose="05000000000000000000" pitchFamily="2" charset="2"/>
              <a:buChar char="v"/>
            </a:pPr>
            <a:r>
              <a:rPr lang="fr-FR" sz="2200" dirty="0" err="1" smtClean="0">
                <a:latin typeface="Times New Roman" pitchFamily="18" charset="0"/>
                <a:cs typeface="Times New Roman" pitchFamily="18" charset="0"/>
              </a:rPr>
              <a:t>Tuples</a:t>
            </a:r>
            <a:r>
              <a:rPr lang="fr-FR" sz="2200" dirty="0" smtClean="0"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fr-FR" sz="2200" b="0" dirty="0" smtClean="0">
                <a:latin typeface="Times New Roman" pitchFamily="18" charset="0"/>
                <a:cs typeface="Times New Roman" pitchFamily="18" charset="0"/>
              </a:rPr>
              <a:t>Une </a:t>
            </a:r>
            <a:r>
              <a:rPr lang="fr-FR" sz="2200" b="0" dirty="0">
                <a:latin typeface="Times New Roman" pitchFamily="18" charset="0"/>
                <a:cs typeface="Times New Roman" pitchFamily="18" charset="0"/>
              </a:rPr>
              <a:t>collection figée, type </a:t>
            </a:r>
            <a:r>
              <a:rPr lang="fr-FR" sz="2200" b="0" i="1" dirty="0" err="1" smtClean="0">
                <a:latin typeface="Times New Roman" pitchFamily="18" charset="0"/>
                <a:cs typeface="Times New Roman" pitchFamily="18" charset="0"/>
              </a:rPr>
              <a:t>tuple</a:t>
            </a:r>
            <a:r>
              <a:rPr lang="fr-FR" sz="2200" b="0" dirty="0" smtClean="0">
                <a:latin typeface="Times New Roman" pitchFamily="18" charset="0"/>
                <a:cs typeface="Times New Roman" pitchFamily="18" charset="0"/>
              </a:rPr>
              <a:t>.</a:t>
            </a:r>
            <a:endParaRPr lang="fr-FR" sz="2200" b="0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r>
              <a:rPr lang="fr-FR" sz="2200" dirty="0" smtClean="0">
                <a:latin typeface="Times New Roman" pitchFamily="18" charset="0"/>
                <a:cs typeface="Times New Roman" pitchFamily="18" charset="0"/>
              </a:rPr>
              <a:t>         </a:t>
            </a:r>
            <a:r>
              <a:rPr lang="fr-FR" sz="2200" b="0" dirty="0" smtClean="0">
                <a:latin typeface="Times New Roman" pitchFamily="18" charset="0"/>
                <a:cs typeface="Times New Roman" pitchFamily="18" charset="0"/>
              </a:rPr>
              <a:t>&gt;&gt;&gt; </a:t>
            </a:r>
            <a:r>
              <a:rPr lang="fr-FR" sz="2200" b="0" dirty="0">
                <a:latin typeface="Times New Roman" pitchFamily="18" charset="0"/>
                <a:cs typeface="Times New Roman" pitchFamily="18" charset="0"/>
              </a:rPr>
              <a:t>T = ("Paris", "Lyon", </a:t>
            </a:r>
            <a:r>
              <a:rPr lang="fr-FR" sz="2200" b="0" dirty="0" smtClean="0">
                <a:latin typeface="Times New Roman" pitchFamily="18" charset="0"/>
                <a:cs typeface="Times New Roman" pitchFamily="18" charset="0"/>
              </a:rPr>
              <a:t>"Casablanca")</a:t>
            </a:r>
          </a:p>
          <a:p>
            <a:pPr>
              <a:buFont typeface="Wingdings" panose="05000000000000000000" pitchFamily="2" charset="2"/>
              <a:buChar char="v"/>
            </a:pPr>
            <a:endParaRPr lang="fr-FR" sz="2200" dirty="0">
              <a:latin typeface="Times New Roman" pitchFamily="18" charset="0"/>
              <a:cs typeface="Times New Roman" pitchFamily="18" charset="0"/>
            </a:endParaRPr>
          </a:p>
          <a:p>
            <a:pPr lvl="0">
              <a:buFont typeface="Wingdings" panose="05000000000000000000" pitchFamily="2" charset="2"/>
              <a:buChar char="v"/>
            </a:pPr>
            <a:r>
              <a:rPr lang="fr-FR" sz="2200" dirty="0" smtClean="0">
                <a:latin typeface="Times New Roman" pitchFamily="18" charset="0"/>
                <a:cs typeface="Times New Roman" pitchFamily="18" charset="0"/>
              </a:rPr>
              <a:t>Dictionnaire :</a:t>
            </a:r>
            <a:r>
              <a:rPr lang="fr-FR" sz="2200" b="0" dirty="0" smtClean="0">
                <a:latin typeface="Times New Roman" pitchFamily="18" charset="0"/>
                <a:cs typeface="Times New Roman" pitchFamily="18" charset="0"/>
              </a:rPr>
              <a:t>Collection </a:t>
            </a:r>
            <a:r>
              <a:rPr lang="fr-FR" sz="2200" b="0" dirty="0">
                <a:latin typeface="Times New Roman" pitchFamily="18" charset="0"/>
                <a:cs typeface="Times New Roman" pitchFamily="18" charset="0"/>
              </a:rPr>
              <a:t>non ordonnée de couples </a:t>
            </a:r>
            <a:r>
              <a:rPr lang="fr-FR" sz="2200" b="0" dirty="0"/>
              <a:t>clé: valeur, type </a:t>
            </a:r>
            <a:r>
              <a:rPr lang="fr-FR" sz="2200" b="0" i="1" dirty="0" smtClean="0"/>
              <a:t>dict.</a:t>
            </a:r>
            <a:endParaRPr lang="fr-FR" sz="2200" b="0" dirty="0" smtClean="0"/>
          </a:p>
          <a:p>
            <a:pPr marL="457200" lvl="0" indent="-457200"/>
            <a:endParaRPr lang="fr-FR" sz="2200" dirty="0"/>
          </a:p>
          <a:p>
            <a:pPr marL="457200" lvl="0" indent="-457200">
              <a:buNone/>
            </a:pPr>
            <a:endParaRPr lang="fr-FR" sz="2200" dirty="0"/>
          </a:p>
          <a:p>
            <a:pPr>
              <a:buNone/>
            </a:pPr>
            <a:endParaRPr lang="fr-FR" dirty="0"/>
          </a:p>
        </p:txBody>
      </p:sp>
      <p:pic>
        <p:nvPicPr>
          <p:cNvPr id="4" name="Image 3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97853" y="3407340"/>
            <a:ext cx="5248275" cy="2000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Image 4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12805" y="5483221"/>
            <a:ext cx="3357586" cy="4286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à coins arrondis 6"/>
          <p:cNvSpPr/>
          <p:nvPr/>
        </p:nvSpPr>
        <p:spPr bwMode="auto">
          <a:xfrm>
            <a:off x="0" y="0"/>
            <a:ext cx="7524328" cy="692696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fr-FR" sz="3200" b="1" dirty="0" smtClean="0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Les bases </a:t>
            </a:r>
            <a:r>
              <a:rPr lang="fr-FR" sz="3200" b="1" dirty="0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du langage </a:t>
            </a:r>
            <a:r>
              <a:rPr lang="fr-FR" sz="3200" b="1" dirty="0" smtClean="0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Python (suite)</a:t>
            </a:r>
            <a:r>
              <a:rPr lang="fr-FR" sz="3200" dirty="0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/>
            </a:r>
            <a:br>
              <a:rPr lang="fr-FR" sz="3200" dirty="0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</a:br>
            <a:endParaRPr lang="fr-FR" sz="3200" dirty="0" smtClean="0">
              <a:solidFill>
                <a:schemeClr val="accent1">
                  <a:lumMod val="7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11560" y="1052736"/>
            <a:ext cx="7472418" cy="4911741"/>
          </a:xfrm>
        </p:spPr>
        <p:txBody>
          <a:bodyPr>
            <a:normAutofit/>
          </a:bodyPr>
          <a:lstStyle/>
          <a:p>
            <a:pPr>
              <a:buBlip>
                <a:blip r:embed="rId2"/>
              </a:buBlip>
            </a:pPr>
            <a:r>
              <a:rPr lang="fr-FR" sz="2200" b="0" dirty="0" smtClean="0">
                <a:latin typeface="Times New Roman" pitchFamily="18" charset="0"/>
                <a:cs typeface="Times New Roman" pitchFamily="18" charset="0"/>
              </a:rPr>
              <a:t>Test : </a:t>
            </a:r>
          </a:p>
          <a:p>
            <a:pPr>
              <a:buNone/>
            </a:pPr>
            <a:r>
              <a:rPr lang="fr-FR" sz="2200" b="0" dirty="0" smtClean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fr-FR" sz="2200" b="0" dirty="0">
                <a:latin typeface="Times New Roman" pitchFamily="18" charset="0"/>
                <a:cs typeface="Times New Roman" pitchFamily="18" charset="0"/>
              </a:rPr>
              <a:t>= 56	</a:t>
            </a:r>
            <a:r>
              <a:rPr lang="fr-FR" sz="2200" b="0" dirty="0" smtClean="0">
                <a:latin typeface="Times New Roman" pitchFamily="18" charset="0"/>
                <a:cs typeface="Times New Roman" pitchFamily="18" charset="0"/>
              </a:rPr>
              <a:t>;   B=90</a:t>
            </a:r>
          </a:p>
          <a:p>
            <a:pPr>
              <a:buNone/>
            </a:pPr>
            <a:r>
              <a:rPr lang="fr-FR" sz="2200" b="0" dirty="0" smtClean="0">
                <a:latin typeface="Times New Roman" pitchFamily="18" charset="0"/>
                <a:cs typeface="Times New Roman" pitchFamily="18" charset="0"/>
              </a:rPr>
              <a:t>      If </a:t>
            </a:r>
            <a:r>
              <a:rPr lang="fr-FR" sz="2200" b="0" dirty="0">
                <a:latin typeface="Times New Roman" pitchFamily="18" charset="0"/>
                <a:cs typeface="Times New Roman" pitchFamily="18" charset="0"/>
              </a:rPr>
              <a:t>A &gt; B : </a:t>
            </a:r>
          </a:p>
          <a:p>
            <a:pPr>
              <a:buNone/>
            </a:pPr>
            <a:r>
              <a:rPr lang="fr-FR" sz="2200" b="0" dirty="0">
                <a:latin typeface="Times New Roman" pitchFamily="18" charset="0"/>
                <a:cs typeface="Times New Roman" pitchFamily="18" charset="0"/>
              </a:rPr>
              <a:t>	</a:t>
            </a:r>
            <a:r>
              <a:rPr lang="fr-FR" sz="2200" b="0" dirty="0" smtClean="0">
                <a:latin typeface="Times New Roman" pitchFamily="18" charset="0"/>
                <a:cs typeface="Times New Roman" pitchFamily="18" charset="0"/>
              </a:rPr>
              <a:t>       </a:t>
            </a:r>
            <a:r>
              <a:rPr lang="fr-FR" sz="2200" b="0" dirty="0" err="1" smtClean="0">
                <a:latin typeface="Times New Roman" pitchFamily="18" charset="0"/>
                <a:cs typeface="Times New Roman" pitchFamily="18" charset="0"/>
              </a:rPr>
              <a:t>print</a:t>
            </a:r>
            <a:r>
              <a:rPr lang="fr-FR" sz="2200" b="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sz="2200" b="0" dirty="0">
                <a:latin typeface="Times New Roman" pitchFamily="18" charset="0"/>
                <a:cs typeface="Times New Roman" pitchFamily="18" charset="0"/>
              </a:rPr>
              <a:t>‘A est supérieur à B’</a:t>
            </a:r>
          </a:p>
          <a:p>
            <a:pPr>
              <a:buNone/>
            </a:pPr>
            <a:r>
              <a:rPr lang="fr-FR" sz="2200" b="0" dirty="0" smtClean="0">
                <a:latin typeface="Times New Roman" pitchFamily="18" charset="0"/>
                <a:cs typeface="Times New Roman" pitchFamily="18" charset="0"/>
              </a:rPr>
              <a:t>      </a:t>
            </a:r>
            <a:r>
              <a:rPr lang="fr-FR" sz="2200" b="0" dirty="0" err="1" smtClean="0">
                <a:latin typeface="Times New Roman" pitchFamily="18" charset="0"/>
                <a:cs typeface="Times New Roman" pitchFamily="18" charset="0"/>
              </a:rPr>
              <a:t>Else</a:t>
            </a:r>
            <a:r>
              <a:rPr lang="fr-FR" sz="2200" b="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sz="2200" b="0" dirty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>
              <a:buNone/>
            </a:pPr>
            <a:r>
              <a:rPr lang="fr-FR" sz="2200" b="0" dirty="0">
                <a:latin typeface="Times New Roman" pitchFamily="18" charset="0"/>
                <a:cs typeface="Times New Roman" pitchFamily="18" charset="0"/>
              </a:rPr>
              <a:t>	</a:t>
            </a:r>
            <a:r>
              <a:rPr lang="fr-FR" sz="2200" b="0" dirty="0" smtClean="0">
                <a:latin typeface="Times New Roman" pitchFamily="18" charset="0"/>
                <a:cs typeface="Times New Roman" pitchFamily="18" charset="0"/>
              </a:rPr>
              <a:t>        </a:t>
            </a:r>
            <a:r>
              <a:rPr lang="fr-FR" sz="2200" b="0" dirty="0" err="1" smtClean="0">
                <a:latin typeface="Times New Roman" pitchFamily="18" charset="0"/>
                <a:cs typeface="Times New Roman" pitchFamily="18" charset="0"/>
              </a:rPr>
              <a:t>print</a:t>
            </a:r>
            <a:r>
              <a:rPr lang="fr-FR" sz="2200" b="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sz="2200" b="0" dirty="0">
                <a:latin typeface="Times New Roman" pitchFamily="18" charset="0"/>
                <a:cs typeface="Times New Roman" pitchFamily="18" charset="0"/>
              </a:rPr>
              <a:t>‘A est inférieur à B</a:t>
            </a:r>
            <a:r>
              <a:rPr lang="fr-FR" sz="2200" b="0" dirty="0" smtClean="0">
                <a:latin typeface="Times New Roman" pitchFamily="18" charset="0"/>
                <a:cs typeface="Times New Roman" pitchFamily="18" charset="0"/>
              </a:rPr>
              <a:t>’</a:t>
            </a:r>
            <a:endParaRPr lang="fr-FR" sz="2200" b="0" dirty="0"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r>
              <a:rPr lang="fr-FR" sz="2200" b="0" dirty="0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</a:t>
            </a:r>
            <a:r>
              <a:rPr lang="fr-FR" sz="2200" b="0" dirty="0" smtClean="0">
                <a:latin typeface="Times New Roman" pitchFamily="18" charset="0"/>
                <a:cs typeface="Times New Roman" pitchFamily="18" charset="0"/>
              </a:rPr>
              <a:t>‘if</a:t>
            </a:r>
            <a:r>
              <a:rPr lang="fr-FR" sz="2200" b="0" dirty="0">
                <a:latin typeface="Times New Roman" pitchFamily="18" charset="0"/>
                <a:cs typeface="Times New Roman" pitchFamily="18" charset="0"/>
              </a:rPr>
              <a:t>’ vérifie une condition passée en paramètre, si cette dernière s’avère fausse les instructions suivant ‘</a:t>
            </a:r>
            <a:r>
              <a:rPr lang="fr-FR" sz="2200" b="0" dirty="0" err="1">
                <a:latin typeface="Times New Roman" pitchFamily="18" charset="0"/>
                <a:cs typeface="Times New Roman" pitchFamily="18" charset="0"/>
              </a:rPr>
              <a:t>Else</a:t>
            </a:r>
            <a:r>
              <a:rPr lang="fr-FR" sz="2200" b="0" dirty="0">
                <a:latin typeface="Times New Roman" pitchFamily="18" charset="0"/>
                <a:cs typeface="Times New Roman" pitchFamily="18" charset="0"/>
              </a:rPr>
              <a:t>’ sont  </a:t>
            </a:r>
            <a:r>
              <a:rPr lang="fr-FR" sz="2200" b="0" dirty="0" smtClean="0">
                <a:latin typeface="Times New Roman" pitchFamily="18" charset="0"/>
                <a:cs typeface="Times New Roman" pitchFamily="18" charset="0"/>
              </a:rPr>
              <a:t>exécutées.</a:t>
            </a:r>
            <a:endParaRPr lang="fr-FR" sz="2200" b="0" dirty="0"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r>
              <a:rPr lang="fr-FR" sz="2200" dirty="0">
                <a:latin typeface="Times New Roman" pitchFamily="18" charset="0"/>
                <a:cs typeface="Times New Roman" pitchFamily="18" charset="0"/>
              </a:rPr>
              <a:t> </a:t>
            </a:r>
          </a:p>
          <a:p>
            <a:pPr>
              <a:buNone/>
            </a:pPr>
            <a:endParaRPr lang="fr-FR" sz="2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Rectangle à coins arrondis 3"/>
          <p:cNvSpPr/>
          <p:nvPr/>
        </p:nvSpPr>
        <p:spPr bwMode="auto">
          <a:xfrm>
            <a:off x="-5074" y="22527"/>
            <a:ext cx="6948264" cy="692696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fr-FR" sz="3200" b="1" dirty="0" smtClean="0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Les instructions </a:t>
            </a:r>
            <a:r>
              <a:rPr lang="fr-FR" sz="3200" b="1" dirty="0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conditionnelles</a:t>
            </a:r>
            <a:r>
              <a:rPr lang="fr-FR" sz="3200" dirty="0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/>
            </a:r>
            <a:br>
              <a:rPr lang="fr-FR" sz="3200" dirty="0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</a:br>
            <a:endParaRPr lang="fr-FR" sz="3200" dirty="0" smtClean="0">
              <a:solidFill>
                <a:schemeClr val="accent1">
                  <a:lumMod val="7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259632" y="908720"/>
            <a:ext cx="7329542" cy="4840303"/>
          </a:xfrm>
        </p:spPr>
        <p:txBody>
          <a:bodyPr>
            <a:normAutofit fontScale="92500" lnSpcReduction="20000"/>
          </a:bodyPr>
          <a:lstStyle/>
          <a:p>
            <a:pPr lvl="0">
              <a:buNone/>
            </a:pPr>
            <a:r>
              <a:rPr lang="fr-FR" sz="2200" b="1" dirty="0" smtClean="0">
                <a:solidFill>
                  <a:srgbClr val="FF9900"/>
                </a:solidFill>
                <a:latin typeface="Times New Roman" pitchFamily="18" charset="0"/>
                <a:cs typeface="Times New Roman" pitchFamily="18" charset="0"/>
              </a:rPr>
              <a:t>La Boucle While:  </a:t>
            </a:r>
            <a:r>
              <a:rPr lang="fr-FR" sz="2200" b="0" dirty="0">
                <a:latin typeface="Times New Roman" pitchFamily="18" charset="0"/>
                <a:cs typeface="Times New Roman" pitchFamily="18" charset="0"/>
              </a:rPr>
              <a:t>Répétition d’un bloc d’instructions si et tant qu’une condition est remplie.</a:t>
            </a:r>
          </a:p>
          <a:p>
            <a:pPr>
              <a:buNone/>
            </a:pPr>
            <a:r>
              <a:rPr lang="fr-FR" sz="2200" b="0" dirty="0">
                <a:latin typeface="Times New Roman" pitchFamily="18" charset="0"/>
                <a:cs typeface="Times New Roman" pitchFamily="18" charset="0"/>
              </a:rPr>
              <a:t> </a:t>
            </a:r>
          </a:p>
          <a:p>
            <a:pPr>
              <a:buNone/>
            </a:pPr>
            <a:r>
              <a:rPr lang="en-US" sz="2200" b="0" dirty="0" smtClean="0">
                <a:latin typeface="Times New Roman" pitchFamily="18" charset="0"/>
                <a:cs typeface="Times New Roman" pitchFamily="18" charset="0"/>
              </a:rPr>
              <a:t>                      &gt;&gt;&gt;</a:t>
            </a:r>
            <a:r>
              <a:rPr lang="en-US" sz="2200" b="0" dirty="0" err="1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2200" b="0" dirty="0">
                <a:latin typeface="Times New Roman" pitchFamily="18" charset="0"/>
                <a:cs typeface="Times New Roman" pitchFamily="18" charset="0"/>
              </a:rPr>
              <a:t> = </a:t>
            </a:r>
            <a:r>
              <a:rPr lang="en-US" sz="2200" b="0" dirty="0" smtClean="0">
                <a:latin typeface="Times New Roman" pitchFamily="18" charset="0"/>
                <a:cs typeface="Times New Roman" pitchFamily="18" charset="0"/>
              </a:rPr>
              <a:t>0</a:t>
            </a:r>
            <a:endParaRPr lang="fr-FR" sz="2200" b="0" dirty="0"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r>
              <a:rPr lang="en-US" sz="2200" b="0" dirty="0" smtClean="0">
                <a:latin typeface="Times New Roman" pitchFamily="18" charset="0"/>
                <a:cs typeface="Times New Roman" pitchFamily="18" charset="0"/>
              </a:rPr>
              <a:t>                      &gt;&gt;&gt; while </a:t>
            </a:r>
            <a:r>
              <a:rPr lang="en-US" sz="2200" b="0" dirty="0" err="1" smtClean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2200" b="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b="0" dirty="0">
                <a:latin typeface="Times New Roman" pitchFamily="18" charset="0"/>
                <a:cs typeface="Times New Roman" pitchFamily="18" charset="0"/>
              </a:rPr>
              <a:t>&lt; 5 : </a:t>
            </a:r>
            <a:endParaRPr lang="fr-FR" sz="2200" b="0" dirty="0"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r>
              <a:rPr lang="en-US" sz="2200" b="0" dirty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en-US" sz="2200" b="0" dirty="0" smtClean="0">
                <a:latin typeface="Times New Roman" pitchFamily="18" charset="0"/>
                <a:cs typeface="Times New Roman" pitchFamily="18" charset="0"/>
              </a:rPr>
              <a:t>                 </a:t>
            </a:r>
            <a:r>
              <a:rPr lang="en-US" sz="2200" b="0" dirty="0" err="1" smtClean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2200" b="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b="0" dirty="0">
                <a:latin typeface="Times New Roman" pitchFamily="18" charset="0"/>
                <a:cs typeface="Times New Roman" pitchFamily="18" charset="0"/>
              </a:rPr>
              <a:t>= </a:t>
            </a:r>
            <a:r>
              <a:rPr lang="en-US" sz="2200" b="0" dirty="0" err="1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2200" b="0" dirty="0">
                <a:latin typeface="Times New Roman" pitchFamily="18" charset="0"/>
                <a:cs typeface="Times New Roman" pitchFamily="18" charset="0"/>
              </a:rPr>
              <a:t> + 1 </a:t>
            </a:r>
            <a:endParaRPr lang="fr-FR" sz="2200" b="0" dirty="0"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r>
              <a:rPr lang="en-US" sz="2200" b="0" dirty="0" smtClean="0">
                <a:latin typeface="Times New Roman" pitchFamily="18" charset="0"/>
                <a:cs typeface="Times New Roman" pitchFamily="18" charset="0"/>
              </a:rPr>
              <a:t>                      &gt;&gt;&gt;</a:t>
            </a:r>
            <a:r>
              <a:rPr lang="en-US" sz="2200" b="0" dirty="0">
                <a:latin typeface="Times New Roman" pitchFamily="18" charset="0"/>
                <a:cs typeface="Times New Roman" pitchFamily="18" charset="0"/>
              </a:rPr>
              <a:t>print </a:t>
            </a:r>
            <a:r>
              <a:rPr lang="en-US" sz="2200" b="0" dirty="0" err="1">
                <a:latin typeface="Times New Roman" pitchFamily="18" charset="0"/>
                <a:cs typeface="Times New Roman" pitchFamily="18" charset="0"/>
              </a:rPr>
              <a:t>i</a:t>
            </a:r>
            <a:endParaRPr lang="en-US" sz="2200" b="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endParaRPr lang="fr-FR" sz="2200" dirty="0"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r>
              <a:rPr lang="en-US" dirty="0"/>
              <a:t> </a:t>
            </a:r>
            <a:r>
              <a:rPr lang="fr-FR" sz="2200" b="1" dirty="0" smtClean="0">
                <a:solidFill>
                  <a:srgbClr val="FF9900"/>
                </a:solidFill>
                <a:latin typeface="Times New Roman" pitchFamily="18" charset="0"/>
                <a:cs typeface="Times New Roman" pitchFamily="18" charset="0"/>
              </a:rPr>
              <a:t>La </a:t>
            </a:r>
            <a:r>
              <a:rPr lang="fr-FR" sz="2200" b="1" dirty="0">
                <a:solidFill>
                  <a:srgbClr val="FF9900"/>
                </a:solidFill>
                <a:latin typeface="Times New Roman" pitchFamily="18" charset="0"/>
                <a:cs typeface="Times New Roman" pitchFamily="18" charset="0"/>
              </a:rPr>
              <a:t>boucle For : </a:t>
            </a:r>
            <a:r>
              <a:rPr lang="fr-FR" sz="2200" b="0" dirty="0">
                <a:latin typeface="Times New Roman" pitchFamily="18" charset="0"/>
                <a:cs typeface="Times New Roman" pitchFamily="18" charset="0"/>
              </a:rPr>
              <a:t>Répétition d’un bloc d’instructions un nombre défini de fois.</a:t>
            </a:r>
          </a:p>
          <a:p>
            <a:pPr>
              <a:buNone/>
            </a:pPr>
            <a:r>
              <a:rPr lang="en-US" sz="2200" b="0" dirty="0" smtClean="0">
                <a:latin typeface="Times New Roman" pitchFamily="18" charset="0"/>
                <a:cs typeface="Times New Roman" pitchFamily="18" charset="0"/>
              </a:rPr>
              <a:t>                    &gt;&gt;&gt;</a:t>
            </a:r>
            <a:r>
              <a:rPr lang="en-US" sz="2200" b="0" dirty="0" err="1" smtClean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2200" b="0" dirty="0" smtClean="0">
                <a:latin typeface="Times New Roman" pitchFamily="18" charset="0"/>
                <a:cs typeface="Times New Roman" pitchFamily="18" charset="0"/>
              </a:rPr>
              <a:t> = 0</a:t>
            </a:r>
            <a:endParaRPr lang="fr-FR" sz="2200" b="0" dirty="0"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r>
              <a:rPr lang="en-US" sz="2200" b="0" dirty="0">
                <a:latin typeface="Times New Roman" pitchFamily="18" charset="0"/>
                <a:cs typeface="Times New Roman" pitchFamily="18" charset="0"/>
              </a:rPr>
              <a:t>        </a:t>
            </a:r>
            <a:r>
              <a:rPr lang="en-US" sz="2200" b="0" dirty="0" smtClean="0">
                <a:latin typeface="Times New Roman" pitchFamily="18" charset="0"/>
                <a:cs typeface="Times New Roman" pitchFamily="18" charset="0"/>
              </a:rPr>
              <a:t>            &gt;&gt;&gt;</a:t>
            </a:r>
            <a:r>
              <a:rPr lang="en-US" sz="2200" b="0" dirty="0">
                <a:latin typeface="Times New Roman" pitchFamily="18" charset="0"/>
                <a:cs typeface="Times New Roman" pitchFamily="18" charset="0"/>
              </a:rPr>
              <a:t>for </a:t>
            </a:r>
            <a:r>
              <a:rPr lang="en-US" sz="2200" b="0" dirty="0" err="1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2200" b="0" dirty="0">
                <a:latin typeface="Times New Roman" pitchFamily="18" charset="0"/>
                <a:cs typeface="Times New Roman" pitchFamily="18" charset="0"/>
              </a:rPr>
              <a:t> in range (10):</a:t>
            </a:r>
            <a:endParaRPr lang="fr-FR" sz="2200" b="0" dirty="0"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r>
              <a:rPr lang="fr-FR" sz="2200" b="0" dirty="0" smtClean="0">
                <a:latin typeface="Times New Roman" pitchFamily="18" charset="0"/>
                <a:cs typeface="Times New Roman" pitchFamily="18" charset="0"/>
              </a:rPr>
              <a:t>                    &gt;&gt;&gt;</a:t>
            </a:r>
            <a:r>
              <a:rPr lang="fr-FR" sz="2200" b="0" dirty="0" err="1">
                <a:latin typeface="Times New Roman" pitchFamily="18" charset="0"/>
                <a:cs typeface="Times New Roman" pitchFamily="18" charset="0"/>
              </a:rPr>
              <a:t>print</a:t>
            </a:r>
            <a:r>
              <a:rPr lang="fr-FR" sz="2200" b="0" dirty="0">
                <a:latin typeface="Times New Roman" pitchFamily="18" charset="0"/>
                <a:cs typeface="Times New Roman" pitchFamily="18" charset="0"/>
              </a:rPr>
              <a:t> i</a:t>
            </a:r>
          </a:p>
          <a:p>
            <a:pPr>
              <a:buNone/>
            </a:pPr>
            <a:endParaRPr lang="fr-FR" dirty="0" smtClean="0"/>
          </a:p>
        </p:txBody>
      </p:sp>
      <p:sp>
        <p:nvSpPr>
          <p:cNvPr id="4" name="Rectangle à coins arrondis 3"/>
          <p:cNvSpPr/>
          <p:nvPr/>
        </p:nvSpPr>
        <p:spPr bwMode="auto">
          <a:xfrm>
            <a:off x="0" y="0"/>
            <a:ext cx="2632858" cy="692696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fr-FR" sz="3200" b="1" dirty="0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  <a:ea typeface="MS PGothic" pitchFamily="34" charset="-128"/>
                <a:cs typeface="Times New Roman" pitchFamily="18" charset="0"/>
              </a:rPr>
              <a:t>l</a:t>
            </a:r>
            <a:r>
              <a:rPr lang="fr-FR" sz="3200" b="1" dirty="0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es Boucles </a:t>
            </a:r>
            <a:r>
              <a:rPr lang="fr-FR" sz="3600" dirty="0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/>
            </a:r>
            <a:br>
              <a:rPr lang="fr-FR" sz="3600" dirty="0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</a:br>
            <a:endParaRPr lang="fr-FR" sz="3600" dirty="0" smtClean="0">
              <a:solidFill>
                <a:schemeClr val="accent1">
                  <a:lumMod val="7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>
              <a:buBlip>
                <a:blip r:embed="rId2"/>
              </a:buBlip>
            </a:pPr>
            <a:r>
              <a:rPr lang="fr-FR" sz="2200" b="0" dirty="0" smtClean="0">
                <a:latin typeface="Times New Roman" pitchFamily="18" charset="0"/>
                <a:cs typeface="Times New Roman" pitchFamily="18" charset="0"/>
              </a:rPr>
              <a:t>Blocs d'instructions délimités par la séquence de mots-clés : </a:t>
            </a:r>
            <a:r>
              <a:rPr lang="fr-FR" sz="2200" b="1" dirty="0" err="1" smtClean="0">
                <a:solidFill>
                  <a:schemeClr val="accent5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try</a:t>
            </a:r>
            <a:r>
              <a:rPr lang="fr-FR" sz="2200" b="1" dirty="0" smtClean="0">
                <a:solidFill>
                  <a:schemeClr val="accent5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fr-FR" sz="2200" b="1" dirty="0" err="1" smtClean="0">
                <a:solidFill>
                  <a:schemeClr val="accent5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except</a:t>
            </a:r>
            <a:r>
              <a:rPr lang="fr-FR" sz="2200" b="1" dirty="0" smtClean="0">
                <a:solidFill>
                  <a:schemeClr val="accent5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fr-FR" sz="2200" b="1" dirty="0" err="1" smtClean="0">
                <a:solidFill>
                  <a:schemeClr val="accent5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else</a:t>
            </a:r>
            <a:r>
              <a:rPr lang="fr-FR" sz="2200" b="1" dirty="0" smtClean="0">
                <a:solidFill>
                  <a:schemeClr val="accent5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fr-FR" sz="2200" b="1" dirty="0" err="1" smtClean="0">
                <a:solidFill>
                  <a:schemeClr val="accent5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finally</a:t>
            </a:r>
            <a:r>
              <a:rPr lang="fr-FR" sz="2200" b="1" dirty="0" smtClean="0">
                <a:solidFill>
                  <a:schemeClr val="accent5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. </a:t>
            </a:r>
          </a:p>
          <a:p>
            <a:pPr lvl="0">
              <a:buNone/>
            </a:pPr>
            <a:endParaRPr lang="fr-FR" sz="2200" b="1" dirty="0" smtClean="0">
              <a:solidFill>
                <a:schemeClr val="accent5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lvl="0">
              <a:buBlip>
                <a:blip r:embed="rId2"/>
              </a:buBlip>
            </a:pPr>
            <a:r>
              <a:rPr lang="fr-FR" sz="2200" b="0" dirty="0">
                <a:latin typeface="Times New Roman" pitchFamily="18" charset="0"/>
                <a:cs typeface="Times New Roman" pitchFamily="18" charset="0"/>
              </a:rPr>
              <a:t>Nécessité de gestion des erreurs afin d’éviter les arrêts prématurés dans l’exécution d’un </a:t>
            </a:r>
            <a:r>
              <a:rPr lang="fr-FR" sz="2200" b="0" dirty="0" smtClean="0">
                <a:latin typeface="Times New Roman" pitchFamily="18" charset="0"/>
                <a:cs typeface="Times New Roman" pitchFamily="18" charset="0"/>
              </a:rPr>
              <a:t>script.</a:t>
            </a:r>
            <a:endParaRPr lang="fr-FR" sz="2200" b="0" dirty="0"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endParaRPr lang="fr-FR" sz="2400" dirty="0"/>
          </a:p>
          <a:p>
            <a:pPr lvl="0">
              <a:buBlip>
                <a:blip r:embed="rId2"/>
              </a:buBlip>
            </a:pPr>
            <a:endParaRPr lang="fr-FR" sz="2200" dirty="0" smtClean="0">
              <a:solidFill>
                <a:schemeClr val="accent5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fr-FR" sz="22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Image 3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00232" y="3500438"/>
            <a:ext cx="6357982" cy="2357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à coins arrondis 4"/>
          <p:cNvSpPr/>
          <p:nvPr/>
        </p:nvSpPr>
        <p:spPr bwMode="auto">
          <a:xfrm>
            <a:off x="-5074" y="22527"/>
            <a:ext cx="6948264" cy="692696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fr-FR" sz="3200" b="1" dirty="0" smtClean="0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La gestion </a:t>
            </a:r>
            <a:r>
              <a:rPr lang="fr-FR" sz="3200" b="1" dirty="0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des exceptions</a:t>
            </a:r>
            <a:br>
              <a:rPr lang="fr-FR" sz="3200" b="1" dirty="0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</a:br>
            <a:endParaRPr lang="fr-FR" sz="3200" b="1" dirty="0" smtClean="0">
              <a:solidFill>
                <a:schemeClr val="accent1">
                  <a:lumMod val="7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39552" y="1052736"/>
            <a:ext cx="7993062" cy="5040313"/>
          </a:xfrm>
        </p:spPr>
        <p:txBody>
          <a:bodyPr>
            <a:normAutofit/>
          </a:bodyPr>
          <a:lstStyle/>
          <a:p>
            <a:pPr marL="457200" indent="-457200" algn="just"/>
            <a:r>
              <a:rPr lang="fr-FR" sz="2200" b="0" dirty="0" smtClean="0">
                <a:latin typeface="Times New Roman" pitchFamily="18" charset="0"/>
                <a:cs typeface="Times New Roman" pitchFamily="18" charset="0"/>
              </a:rPr>
              <a:t>Une fonction est définie avec le mot clé </a:t>
            </a:r>
            <a:r>
              <a:rPr lang="fr-FR" sz="2200" b="0" dirty="0" err="1" smtClean="0">
                <a:latin typeface="Times New Roman" pitchFamily="18" charset="0"/>
                <a:cs typeface="Times New Roman" pitchFamily="18" charset="0"/>
              </a:rPr>
              <a:t>def</a:t>
            </a:r>
            <a:r>
              <a:rPr lang="fr-FR" sz="2200" b="0" dirty="0" smtClean="0">
                <a:latin typeface="Times New Roman" pitchFamily="18" charset="0"/>
                <a:cs typeface="Times New Roman" pitchFamily="18" charset="0"/>
              </a:rPr>
              <a:t>. Elle retourne toujours une valeur. Si une fonction ne contient pas de clause return, la valeur None est  alors retournée .</a:t>
            </a:r>
          </a:p>
          <a:p>
            <a:pPr algn="just">
              <a:buNone/>
            </a:pPr>
            <a:endParaRPr lang="fr-FR" sz="2200" b="0" dirty="0" smtClean="0">
              <a:latin typeface="Times New Roman" pitchFamily="18" charset="0"/>
              <a:cs typeface="Times New Roman" pitchFamily="18" charset="0"/>
            </a:endParaRPr>
          </a:p>
          <a:p>
            <a:pPr algn="just">
              <a:buNone/>
            </a:pPr>
            <a:r>
              <a:rPr lang="fr-FR" sz="2200" b="0" dirty="0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     il n’y’a pas de distinction entre une fonction et une procédure                                   en    python .</a:t>
            </a:r>
            <a:endParaRPr lang="fr-FR" sz="2200" b="0" dirty="0" smtClean="0">
              <a:latin typeface="Times New Roman" pitchFamily="18" charset="0"/>
              <a:cs typeface="Times New Roman" pitchFamily="18" charset="0"/>
            </a:endParaRPr>
          </a:p>
          <a:p>
            <a:pPr algn="just">
              <a:buNone/>
            </a:pPr>
            <a:endParaRPr lang="fr-FR" sz="2200" b="0" dirty="0" smtClean="0">
              <a:latin typeface="Times New Roman" pitchFamily="18" charset="0"/>
              <a:cs typeface="Times New Roman" pitchFamily="18" charset="0"/>
            </a:endParaRPr>
          </a:p>
          <a:p>
            <a:pPr algn="just">
              <a:buNone/>
            </a:pPr>
            <a:r>
              <a:rPr lang="fr-FR" sz="2200" b="0" dirty="0" smtClean="0">
                <a:latin typeface="Times New Roman" pitchFamily="18" charset="0"/>
                <a:cs typeface="Times New Roman" pitchFamily="18" charset="0"/>
              </a:rPr>
              <a:t>     &gt;&gt;&gt; </a:t>
            </a:r>
            <a:r>
              <a:rPr lang="fr-FR" sz="2200" b="0" dirty="0" err="1" smtClean="0">
                <a:latin typeface="Times New Roman" pitchFamily="18" charset="0"/>
                <a:cs typeface="Times New Roman" pitchFamily="18" charset="0"/>
              </a:rPr>
              <a:t>def</a:t>
            </a:r>
            <a:r>
              <a:rPr lang="fr-FR" sz="2200" b="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sz="2200" b="0" dirty="0" err="1" smtClean="0">
                <a:latin typeface="Times New Roman" pitchFamily="18" charset="0"/>
                <a:cs typeface="Times New Roman" pitchFamily="18" charset="0"/>
              </a:rPr>
              <a:t>sum</a:t>
            </a:r>
            <a:r>
              <a:rPr lang="fr-FR" sz="2200" b="0" dirty="0" smtClean="0">
                <a:latin typeface="Times New Roman" pitchFamily="18" charset="0"/>
                <a:cs typeface="Times New Roman" pitchFamily="18" charset="0"/>
              </a:rPr>
              <a:t>(x, y):                      </a:t>
            </a:r>
          </a:p>
          <a:p>
            <a:pPr algn="just">
              <a:buNone/>
            </a:pPr>
            <a:r>
              <a:rPr lang="fr-FR" sz="2200" b="0" dirty="0" smtClean="0">
                <a:latin typeface="Times New Roman" pitchFamily="18" charset="0"/>
                <a:cs typeface="Times New Roman" pitchFamily="18" charset="0"/>
              </a:rPr>
              <a:t>       .. return x + y</a:t>
            </a:r>
          </a:p>
          <a:p>
            <a:pPr>
              <a:buNone/>
            </a:pPr>
            <a:endParaRPr lang="fr-FR" sz="2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Rectangle à coins arrondis 3"/>
          <p:cNvSpPr/>
          <p:nvPr/>
        </p:nvSpPr>
        <p:spPr bwMode="auto">
          <a:xfrm>
            <a:off x="-5074" y="0"/>
            <a:ext cx="3136914" cy="715223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fr-FR" sz="3600" b="1" dirty="0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les fonctions</a:t>
            </a:r>
            <a:r>
              <a:rPr lang="fr-FR" sz="3600" dirty="0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/>
            </a:r>
            <a:br>
              <a:rPr lang="fr-FR" sz="3600" dirty="0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</a:br>
            <a:endParaRPr lang="fr-FR" sz="3600" dirty="0" smtClean="0">
              <a:solidFill>
                <a:schemeClr val="accent1">
                  <a:lumMod val="7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178762" y="2051397"/>
            <a:ext cx="6137275" cy="1115685"/>
          </a:xfrm>
        </p:spPr>
        <p:txBody>
          <a:bodyPr/>
          <a:lstStyle/>
          <a:p>
            <a:r>
              <a:rPr lang="fr-FR" sz="4000" dirty="0" smtClean="0">
                <a:solidFill>
                  <a:srgbClr val="007CD0"/>
                </a:solidFill>
                <a:latin typeface="Times New Roman" pitchFamily="18" charset="0"/>
                <a:cs typeface="Times New Roman" pitchFamily="18" charset="0"/>
              </a:rPr>
              <a:t>Python en </a:t>
            </a:r>
            <a:r>
              <a:rPr lang="fr-FR" sz="4000" dirty="0" err="1" smtClean="0">
                <a:solidFill>
                  <a:srgbClr val="007CD0"/>
                </a:solidFill>
                <a:latin typeface="Times New Roman" pitchFamily="18" charset="0"/>
                <a:cs typeface="Times New Roman" pitchFamily="18" charset="0"/>
              </a:rPr>
              <a:t>ArcGis</a:t>
            </a:r>
            <a:endParaRPr lang="fr-FR" sz="4000" dirty="0">
              <a:solidFill>
                <a:srgbClr val="007CD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827584" y="1268760"/>
            <a:ext cx="3419816" cy="782637"/>
          </a:xfrm>
        </p:spPr>
        <p:txBody>
          <a:bodyPr/>
          <a:lstStyle/>
          <a:p>
            <a:r>
              <a:rPr lang="fr-FR" sz="3600" b="1" dirty="0" smtClean="0">
                <a:solidFill>
                  <a:srgbClr val="FF9900"/>
                </a:solidFill>
                <a:latin typeface="Times New Roman" pitchFamily="18" charset="0"/>
                <a:cs typeface="Times New Roman" pitchFamily="18" charset="0"/>
              </a:rPr>
              <a:t>Chapitre II</a:t>
            </a:r>
            <a:endParaRPr lang="fr-FR" sz="3600" b="1" dirty="0">
              <a:solidFill>
                <a:srgbClr val="FF99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49583"/>
            <a:ext cx="2857500" cy="808417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27584" y="2060848"/>
            <a:ext cx="7617346" cy="1800200"/>
          </a:xfrm>
        </p:spPr>
        <p:txBody>
          <a:bodyPr/>
          <a:lstStyle/>
          <a:p>
            <a:pPr marL="0" indent="0" algn="just">
              <a:buNone/>
            </a:pPr>
            <a:r>
              <a:rPr lang="fr-FR" sz="2200" b="0" dirty="0" smtClean="0">
                <a:latin typeface="Times" pitchFamily="18" charset="0"/>
                <a:cs typeface="Times" pitchFamily="18" charset="0"/>
              </a:rPr>
              <a:t>  Autant qu’un langage de script ,orienté objet et procédural, Python a beaucoup de succès dans le monde SIG plus précisément sur la plate forme </a:t>
            </a:r>
            <a:r>
              <a:rPr lang="fr-FR" sz="2200" b="0" dirty="0" err="1" smtClean="0">
                <a:latin typeface="Times" pitchFamily="18" charset="0"/>
                <a:cs typeface="Times" pitchFamily="18" charset="0"/>
              </a:rPr>
              <a:t>ArcGIS</a:t>
            </a:r>
            <a:r>
              <a:rPr lang="fr-FR" sz="2200" b="0" dirty="0" smtClean="0">
                <a:latin typeface="Times" pitchFamily="18" charset="0"/>
                <a:cs typeface="Times" pitchFamily="18" charset="0"/>
              </a:rPr>
              <a:t> par prédilection des utilisateurs de </a:t>
            </a:r>
            <a:r>
              <a:rPr lang="fr-FR" sz="2200" b="0" dirty="0" err="1" smtClean="0">
                <a:latin typeface="Times" pitchFamily="18" charset="0"/>
                <a:cs typeface="Times" pitchFamily="18" charset="0"/>
              </a:rPr>
              <a:t>geotraitements</a:t>
            </a:r>
            <a:r>
              <a:rPr lang="fr-FR" sz="2200" b="0" dirty="0" smtClean="0">
                <a:latin typeface="Times" pitchFamily="18" charset="0"/>
                <a:cs typeface="Times" pitchFamily="18" charset="0"/>
              </a:rPr>
              <a:t>  afin de procéder a l’automatisation des cartes.</a:t>
            </a:r>
            <a:endParaRPr lang="fr-FR" sz="2200" b="0" dirty="0">
              <a:latin typeface="Times" pitchFamily="18" charset="0"/>
              <a:cs typeface="Times" pitchFamily="18" charset="0"/>
            </a:endParaRPr>
          </a:p>
        </p:txBody>
      </p:sp>
      <p:sp>
        <p:nvSpPr>
          <p:cNvPr id="5" name="Rectangle à coins arrondis 4"/>
          <p:cNvSpPr/>
          <p:nvPr/>
        </p:nvSpPr>
        <p:spPr bwMode="auto">
          <a:xfrm>
            <a:off x="0" y="0"/>
            <a:ext cx="5076056" cy="692696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fr-FR" sz="3200" b="1" dirty="0" smtClean="0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Introduction</a:t>
            </a:r>
            <a:endParaRPr kumimoji="0" lang="fr-FR" sz="3200" b="1" u="none" strike="noStrike" cap="none" normalizeH="0" baseline="0" dirty="0" smtClean="0">
              <a:ln>
                <a:noFill/>
              </a:ln>
              <a:solidFill>
                <a:schemeClr val="accent6">
                  <a:lumMod val="75000"/>
                </a:schemeClr>
              </a:solidFill>
              <a:effectLst/>
              <a:latin typeface="Times New Roman" panose="02020603050405020304" pitchFamily="18" charset="0"/>
              <a:ea typeface="华文细黑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066910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68313" y="836712"/>
            <a:ext cx="8207375" cy="5682971"/>
          </a:xfrm>
        </p:spPr>
        <p:txBody>
          <a:bodyPr/>
          <a:lstStyle/>
          <a:p>
            <a:pPr marL="0" indent="0">
              <a:buNone/>
            </a:pPr>
            <a:endParaRPr lang="fr-FR" b="0" dirty="0">
              <a:latin typeface="Times" pitchFamily="18" charset="0"/>
            </a:endParaRPr>
          </a:p>
          <a:p>
            <a:endParaRPr lang="fr-FR" dirty="0">
              <a:latin typeface="Comic Sans MS" panose="030F0702030302020204" pitchFamily="66" charset="0"/>
            </a:endParaRPr>
          </a:p>
          <a:p>
            <a:pPr>
              <a:buNone/>
            </a:pPr>
            <a:endParaRPr lang="fr-FR" dirty="0">
              <a:latin typeface="Comic Sans MS" panose="030F0702030302020204" pitchFamily="66" charset="0"/>
            </a:endParaRPr>
          </a:p>
          <a:p>
            <a:endParaRPr lang="fr-FR" dirty="0"/>
          </a:p>
        </p:txBody>
      </p:sp>
      <p:sp>
        <p:nvSpPr>
          <p:cNvPr id="4" name="Rectangle à coins arrondis 3"/>
          <p:cNvSpPr/>
          <p:nvPr/>
        </p:nvSpPr>
        <p:spPr bwMode="auto">
          <a:xfrm>
            <a:off x="19508" y="-8538"/>
            <a:ext cx="6856748" cy="715223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fr-FR" sz="3200" b="1" dirty="0" smtClean="0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ArcGIS en quelque mots</a:t>
            </a:r>
            <a:r>
              <a:rPr lang="fr-FR" sz="3200" b="1" dirty="0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/>
            </a:r>
            <a:br>
              <a:rPr lang="fr-FR" sz="3200" b="1" dirty="0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</a:br>
            <a:endParaRPr lang="fr-FR" sz="3200" b="1" dirty="0">
              <a:solidFill>
                <a:schemeClr val="accent1">
                  <a:lumMod val="7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0984" y="1486006"/>
            <a:ext cx="1948874" cy="1569629"/>
          </a:xfrm>
          <a:prstGeom prst="rect">
            <a:avLst/>
          </a:prstGeom>
        </p:spPr>
      </p:pic>
      <p:sp>
        <p:nvSpPr>
          <p:cNvPr id="13" name="Flèche vers le bas 12"/>
          <p:cNvSpPr/>
          <p:nvPr/>
        </p:nvSpPr>
        <p:spPr bwMode="auto">
          <a:xfrm rot="2604595">
            <a:off x="2365705" y="2463553"/>
            <a:ext cx="381005" cy="1572772"/>
          </a:xfrm>
          <a:prstGeom prst="downArrow">
            <a:avLst/>
          </a:prstGeom>
          <a:solidFill>
            <a:srgbClr val="FF9900"/>
          </a:solidFill>
          <a:ln w="9525" cap="flat" cmpd="sng" algn="ctr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  <a:effectLst>
            <a:innerShdw blurRad="63500" dist="50800" dir="16200000">
              <a:prstClr val="black">
                <a:alpha val="50000"/>
              </a:prstClr>
            </a:innerShdw>
          </a:effectLst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800" b="1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华文细黑" pitchFamily="2" charset="-122"/>
            </a:endParaRPr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446" y="4166171"/>
            <a:ext cx="1143425" cy="1129044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5430" y="4988016"/>
            <a:ext cx="1316650" cy="864316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4288" y="4149280"/>
            <a:ext cx="1193402" cy="1090949"/>
          </a:xfrm>
          <a:prstGeom prst="rect">
            <a:avLst/>
          </a:prstGeom>
        </p:spPr>
      </p:pic>
      <p:sp>
        <p:nvSpPr>
          <p:cNvPr id="20" name="Flèche vers le bas 19"/>
          <p:cNvSpPr/>
          <p:nvPr/>
        </p:nvSpPr>
        <p:spPr bwMode="auto">
          <a:xfrm>
            <a:off x="4493942" y="3121982"/>
            <a:ext cx="360018" cy="1572772"/>
          </a:xfrm>
          <a:prstGeom prst="downArrow">
            <a:avLst/>
          </a:prstGeom>
          <a:solidFill>
            <a:srgbClr val="FF9900"/>
          </a:solidFill>
          <a:ln w="9525" cap="flat" cmpd="sng" algn="ctr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  <a:effectLst>
            <a:innerShdw blurRad="63500" dist="50800" dir="16200000">
              <a:prstClr val="black">
                <a:alpha val="50000"/>
              </a:prstClr>
            </a:innerShdw>
          </a:effectLst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800" b="1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华文细黑" pitchFamily="2" charset="-122"/>
            </a:endParaRPr>
          </a:p>
        </p:txBody>
      </p:sp>
      <p:sp>
        <p:nvSpPr>
          <p:cNvPr id="21" name="Flèche vers le bas 20"/>
          <p:cNvSpPr/>
          <p:nvPr/>
        </p:nvSpPr>
        <p:spPr bwMode="auto">
          <a:xfrm rot="18725685">
            <a:off x="6554035" y="2442372"/>
            <a:ext cx="360018" cy="1664457"/>
          </a:xfrm>
          <a:prstGeom prst="downArrow">
            <a:avLst/>
          </a:prstGeom>
          <a:solidFill>
            <a:srgbClr val="FF9900"/>
          </a:solidFill>
          <a:ln w="9525" cap="flat" cmpd="sng" algn="ctr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  <a:effectLst>
            <a:innerShdw blurRad="63500" dist="50800" dir="16200000">
              <a:prstClr val="black">
                <a:alpha val="50000"/>
              </a:prstClr>
            </a:innerShdw>
          </a:effectLst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800" b="1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华文细黑" pitchFamily="2" charset="-122"/>
            </a:endParaRPr>
          </a:p>
        </p:txBody>
      </p:sp>
      <p:sp>
        <p:nvSpPr>
          <p:cNvPr id="22" name="Organigramme : Bande perforée 21"/>
          <p:cNvSpPr/>
          <p:nvPr/>
        </p:nvSpPr>
        <p:spPr bwMode="auto">
          <a:xfrm>
            <a:off x="558535" y="5852332"/>
            <a:ext cx="1872639" cy="601004"/>
          </a:xfrm>
          <a:prstGeom prst="flowChartPunchedTape">
            <a:avLst/>
          </a:prstGeom>
          <a:solidFill>
            <a:srgbClr val="FF9900"/>
          </a:solidFill>
          <a:ln w="9525" cap="flat" cmpd="sng" algn="ctr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sz="1800" b="1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Comic Sans MS" panose="030F0702030302020204" pitchFamily="66" charset="0"/>
                <a:ea typeface="华文细黑" pitchFamily="2" charset="-122"/>
              </a:rPr>
              <a:t>    </a:t>
            </a:r>
            <a:r>
              <a:rPr kumimoji="0" lang="fr-FR" sz="1800" b="1" u="none" strike="noStrike" cap="none" normalizeH="0" baseline="0" dirty="0" err="1" smtClean="0">
                <a:ln>
                  <a:noFill/>
                </a:ln>
                <a:solidFill>
                  <a:srgbClr val="0070C0"/>
                </a:solidFill>
                <a:effectLst/>
                <a:latin typeface="Comic Sans MS" panose="030F0702030302020204" pitchFamily="66" charset="0"/>
                <a:ea typeface="华文细黑" pitchFamily="2" charset="-122"/>
              </a:rPr>
              <a:t>ArcMap</a:t>
            </a:r>
            <a:endParaRPr kumimoji="0" lang="fr-FR" sz="1800" b="1" u="none" strike="noStrike" cap="none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Comic Sans MS" panose="030F0702030302020204" pitchFamily="66" charset="0"/>
              <a:ea typeface="华文细黑" pitchFamily="2" charset="-122"/>
            </a:endParaRPr>
          </a:p>
        </p:txBody>
      </p:sp>
      <p:sp>
        <p:nvSpPr>
          <p:cNvPr id="23" name="Organigramme : Bande perforée 22"/>
          <p:cNvSpPr/>
          <p:nvPr/>
        </p:nvSpPr>
        <p:spPr bwMode="auto">
          <a:xfrm>
            <a:off x="7117354" y="5317675"/>
            <a:ext cx="1872639" cy="601004"/>
          </a:xfrm>
          <a:prstGeom prst="flowChartPunchedTape">
            <a:avLst/>
          </a:prstGeom>
          <a:solidFill>
            <a:srgbClr val="FF9900"/>
          </a:solidFill>
          <a:ln w="9525" cap="flat" cmpd="sng" algn="ctr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sz="1800" b="1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Comic Sans MS" panose="030F0702030302020204" pitchFamily="66" charset="0"/>
                <a:ea typeface="华文细黑" pitchFamily="2" charset="-122"/>
              </a:rPr>
              <a:t>   </a:t>
            </a:r>
            <a:r>
              <a:rPr kumimoji="0" lang="fr-FR" sz="1800" b="1" u="none" strike="noStrike" cap="none" normalizeH="0" baseline="0" dirty="0" err="1" smtClean="0">
                <a:ln>
                  <a:noFill/>
                </a:ln>
                <a:solidFill>
                  <a:srgbClr val="0070C0"/>
                </a:solidFill>
                <a:effectLst/>
                <a:latin typeface="Comic Sans MS" panose="030F0702030302020204" pitchFamily="66" charset="0"/>
                <a:ea typeface="华文细黑" pitchFamily="2" charset="-122"/>
              </a:rPr>
              <a:t>ArcToolBox</a:t>
            </a:r>
            <a:endParaRPr kumimoji="0" lang="fr-FR" sz="1800" b="1" u="none" strike="noStrike" cap="none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Comic Sans MS" panose="030F0702030302020204" pitchFamily="66" charset="0"/>
              <a:ea typeface="华文细黑" pitchFamily="2" charset="-122"/>
            </a:endParaRPr>
          </a:p>
        </p:txBody>
      </p:sp>
      <p:sp>
        <p:nvSpPr>
          <p:cNvPr id="24" name="Organigramme : Bande perforée 23"/>
          <p:cNvSpPr/>
          <p:nvPr/>
        </p:nvSpPr>
        <p:spPr bwMode="auto">
          <a:xfrm>
            <a:off x="3737631" y="5918679"/>
            <a:ext cx="1872639" cy="601004"/>
          </a:xfrm>
          <a:prstGeom prst="flowChartPunchedTape">
            <a:avLst/>
          </a:prstGeom>
          <a:solidFill>
            <a:srgbClr val="FF9900"/>
          </a:solidFill>
          <a:ln w="9525" cap="flat" cmpd="sng" algn="ctr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sz="1800" b="1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Comic Sans MS" panose="030F0702030302020204" pitchFamily="66" charset="0"/>
                <a:ea typeface="华文细黑" pitchFamily="2" charset="-122"/>
              </a:rPr>
              <a:t>   </a:t>
            </a:r>
            <a:r>
              <a:rPr kumimoji="0" lang="fr-FR" sz="1800" b="1" u="none" strike="noStrike" cap="none" normalizeH="0" baseline="0" dirty="0" err="1" smtClean="0">
                <a:ln>
                  <a:noFill/>
                </a:ln>
                <a:solidFill>
                  <a:srgbClr val="0070C0"/>
                </a:solidFill>
                <a:effectLst/>
                <a:latin typeface="Comic Sans MS" panose="030F0702030302020204" pitchFamily="66" charset="0"/>
                <a:ea typeface="华文细黑" pitchFamily="2" charset="-122"/>
              </a:rPr>
              <a:t>ArcCatalog</a:t>
            </a:r>
            <a:endParaRPr kumimoji="0" lang="fr-FR" sz="1800" b="1" u="none" strike="noStrike" cap="none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Comic Sans MS" panose="030F0702030302020204" pitchFamily="66" charset="0"/>
              <a:ea typeface="华文细黑" pitchFamily="2" charset="-122"/>
            </a:endParaRPr>
          </a:p>
        </p:txBody>
      </p:sp>
      <p:sp>
        <p:nvSpPr>
          <p:cNvPr id="25" name="Organigramme : Bande perforée 24"/>
          <p:cNvSpPr/>
          <p:nvPr/>
        </p:nvSpPr>
        <p:spPr bwMode="auto">
          <a:xfrm>
            <a:off x="3557622" y="762048"/>
            <a:ext cx="1872639" cy="601004"/>
          </a:xfrm>
          <a:prstGeom prst="flowChartPunchedTape">
            <a:avLst/>
          </a:prstGeom>
          <a:solidFill>
            <a:srgbClr val="FF9900"/>
          </a:solidFill>
          <a:ln w="9525" cap="flat" cmpd="sng" algn="ctr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sz="1800" b="1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Comic Sans MS" panose="030F0702030302020204" pitchFamily="66" charset="0"/>
                <a:ea typeface="华文细黑" pitchFamily="2" charset="-122"/>
              </a:rPr>
              <a:t>    ArcGIS</a:t>
            </a:r>
          </a:p>
        </p:txBody>
      </p:sp>
    </p:spTree>
    <p:extLst>
      <p:ext uri="{BB962C8B-B14F-4D97-AF65-F5344CB8AC3E}">
        <p14:creationId xmlns:p14="http://schemas.microsoft.com/office/powerpoint/2010/main" val="428630754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142976" y="714356"/>
            <a:ext cx="8001024" cy="5929354"/>
          </a:xfrm>
        </p:spPr>
        <p:txBody>
          <a:bodyPr/>
          <a:lstStyle/>
          <a:p>
            <a:pPr lvl="0"/>
            <a:endParaRPr lang="fr-FR" sz="2000" dirty="0">
              <a:solidFill>
                <a:schemeClr val="accent6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lvl="0">
              <a:buNone/>
            </a:pPr>
            <a:endParaRPr lang="fr-FR" sz="2200" dirty="0">
              <a:solidFill>
                <a:schemeClr val="accent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endParaRPr lang="fr-FR" dirty="0"/>
          </a:p>
        </p:txBody>
      </p:sp>
      <p:pic>
        <p:nvPicPr>
          <p:cNvPr id="4" name="Image 3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1196752"/>
            <a:ext cx="6858048" cy="47291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à coins arrondis 4"/>
          <p:cNvSpPr/>
          <p:nvPr/>
        </p:nvSpPr>
        <p:spPr bwMode="auto">
          <a:xfrm>
            <a:off x="0" y="0"/>
            <a:ext cx="7164288" cy="715223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fr-FR" sz="3200" b="1" dirty="0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Qu’est ce que le </a:t>
            </a:r>
            <a:r>
              <a:rPr lang="fr-FR" sz="3200" b="1" dirty="0" err="1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géotraitement</a:t>
            </a:r>
            <a:r>
              <a:rPr lang="fr-FR" sz="3200" b="1" dirty="0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 ?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fr-FR" sz="3200" b="1" dirty="0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/>
            </a:r>
            <a:br>
              <a:rPr lang="fr-FR" sz="3200" b="1" dirty="0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fr-FR" sz="3200" b="1" dirty="0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/>
            </a:r>
            <a:br>
              <a:rPr lang="fr-FR" sz="3200" b="1" dirty="0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</a:br>
            <a:endParaRPr lang="fr-FR" sz="3200" b="1" dirty="0" smtClean="0">
              <a:solidFill>
                <a:schemeClr val="accent1">
                  <a:lumMod val="7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074" name="Picture 2" descr="\\ZINEB-PC\Users\Public\outils.gif"/>
          <p:cNvPicPr>
            <a:picLocks noChangeAspect="1" noChangeArrowheads="1" noCrop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884368" y="1052736"/>
            <a:ext cx="907876" cy="1728192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 descr="histo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043608" y="908720"/>
            <a:ext cx="7033160" cy="5183187"/>
          </a:xfrm>
        </p:spPr>
      </p:pic>
      <p:sp>
        <p:nvSpPr>
          <p:cNvPr id="4" name="Rectangle à coins arrondis 3"/>
          <p:cNvSpPr/>
          <p:nvPr/>
        </p:nvSpPr>
        <p:spPr bwMode="auto">
          <a:xfrm>
            <a:off x="0" y="-10629"/>
            <a:ext cx="7776864" cy="715223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fr-FR" sz="3200" b="1" dirty="0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Historique de python en </a:t>
            </a:r>
            <a:r>
              <a:rPr lang="fr-FR" sz="3200" b="1" dirty="0" smtClean="0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ArcGIS</a:t>
            </a:r>
            <a:r>
              <a:rPr lang="fr-FR" sz="3200" b="1" dirty="0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/>
            </a:r>
            <a:br>
              <a:rPr lang="fr-FR" sz="3200" b="1" dirty="0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</a:br>
            <a:endParaRPr lang="fr-FR" sz="3200" b="1" dirty="0" smtClean="0">
              <a:solidFill>
                <a:schemeClr val="accent1">
                  <a:lumMod val="7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0" indent="-457200">
              <a:buBlip>
                <a:blip r:embed="rId2"/>
              </a:buBlip>
            </a:pPr>
            <a:r>
              <a:rPr lang="fr-FR" sz="2200" b="0" dirty="0">
                <a:latin typeface="Times New Roman" pitchFamily="18" charset="0"/>
                <a:cs typeface="Times New Roman" pitchFamily="18" charset="0"/>
              </a:rPr>
              <a:t>Python est un langage de programmation open source destiné à usage général et utilisé comme langage de script dans le géotraitement ArcGIS</a:t>
            </a:r>
            <a:r>
              <a:rPr lang="fr-FR" sz="2200" b="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457200" lvl="0" indent="-457200">
              <a:buNone/>
            </a:pPr>
            <a:endParaRPr lang="fr-FR" sz="2200" b="0" dirty="0">
              <a:latin typeface="Times New Roman" pitchFamily="18" charset="0"/>
              <a:cs typeface="Times New Roman" pitchFamily="18" charset="0"/>
            </a:endParaRPr>
          </a:p>
          <a:p>
            <a:pPr marL="457200" lvl="0" indent="-457200">
              <a:buBlip>
                <a:blip r:embed="rId2"/>
              </a:buBlip>
            </a:pPr>
            <a:r>
              <a:rPr lang="fr-FR" sz="2200" b="0" dirty="0">
                <a:latin typeface="Times New Roman" pitchFamily="18" charset="0"/>
                <a:cs typeface="Times New Roman" pitchFamily="18" charset="0"/>
              </a:rPr>
              <a:t>Il permet d'effectuer l'analyse, la conversion la gestion des données </a:t>
            </a:r>
            <a:r>
              <a:rPr lang="fr-FR" sz="2200" b="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sz="2200" b="0" dirty="0">
                <a:latin typeface="Times New Roman" pitchFamily="18" charset="0"/>
                <a:cs typeface="Times New Roman" pitchFamily="18" charset="0"/>
              </a:rPr>
              <a:t>et l'automatisation </a:t>
            </a:r>
            <a:r>
              <a:rPr lang="fr-FR" sz="2200" b="0" dirty="0" smtClean="0">
                <a:latin typeface="Times New Roman" pitchFamily="18" charset="0"/>
                <a:cs typeface="Times New Roman" pitchFamily="18" charset="0"/>
              </a:rPr>
              <a:t>des cartes.</a:t>
            </a:r>
          </a:p>
          <a:p>
            <a:pPr marL="457200" lvl="0" indent="-457200">
              <a:buBlip>
                <a:blip r:embed="rId2"/>
              </a:buBlip>
            </a:pPr>
            <a:endParaRPr lang="fr-FR" sz="2200" b="0" dirty="0">
              <a:latin typeface="Times New Roman" pitchFamily="18" charset="0"/>
              <a:cs typeface="Times New Roman" pitchFamily="18" charset="0"/>
            </a:endParaRPr>
          </a:p>
          <a:p>
            <a:pPr marL="457200" lvl="0" indent="-457200">
              <a:buBlip>
                <a:blip r:embed="rId2"/>
              </a:buBlip>
            </a:pPr>
            <a:r>
              <a:rPr lang="fr-FR" sz="2200" b="0" dirty="0">
                <a:latin typeface="Times New Roman" pitchFamily="18" charset="0"/>
                <a:cs typeface="Times New Roman" pitchFamily="18" charset="0"/>
              </a:rPr>
              <a:t>Ces fonctionnalités de géotraitement sont accessibles via Python en utilisant le site-package </a:t>
            </a:r>
            <a:r>
              <a:rPr lang="fr-FR" sz="2200" b="0" dirty="0" err="1">
                <a:latin typeface="Times New Roman" pitchFamily="18" charset="0"/>
                <a:cs typeface="Times New Roman" pitchFamily="18" charset="0"/>
              </a:rPr>
              <a:t>ArcPy</a:t>
            </a:r>
            <a:r>
              <a:rPr lang="fr-FR" sz="2200" b="0" dirty="0">
                <a:latin typeface="Times New Roman" pitchFamily="18" charset="0"/>
                <a:cs typeface="Times New Roman" pitchFamily="18" charset="0"/>
              </a:rPr>
              <a:t> intégré au logiciel ArcGIS.</a:t>
            </a:r>
          </a:p>
          <a:p>
            <a:pPr marL="457200" indent="-457200">
              <a:buNone/>
            </a:pPr>
            <a:endParaRPr lang="fr-FR" sz="2200" dirty="0">
              <a:latin typeface="Times New Roman" pitchFamily="18" charset="0"/>
              <a:cs typeface="Times New Roman" pitchFamily="18" charset="0"/>
            </a:endParaRPr>
          </a:p>
          <a:p>
            <a:pPr marL="457200" indent="-457200"/>
            <a:endParaRPr lang="fr-FR" sz="2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Rectangle à coins arrondis 3"/>
          <p:cNvSpPr/>
          <p:nvPr/>
        </p:nvSpPr>
        <p:spPr bwMode="auto">
          <a:xfrm>
            <a:off x="0" y="0"/>
            <a:ext cx="5652120" cy="715223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fr-FR" sz="3200" b="1" dirty="0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Python dans </a:t>
            </a:r>
            <a:r>
              <a:rPr lang="fr-FR" sz="3200" b="1" dirty="0" smtClean="0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ArcGIS </a:t>
            </a:r>
            <a:r>
              <a:rPr lang="fr-FR" sz="3200" dirty="0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/>
            </a:r>
            <a:br>
              <a:rPr lang="fr-FR" sz="3200" dirty="0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</a:br>
            <a:endParaRPr lang="fr-FR" sz="3200" dirty="0" smtClean="0">
              <a:solidFill>
                <a:schemeClr val="accent1">
                  <a:lumMod val="7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67544" y="1052736"/>
            <a:ext cx="7429552" cy="5214974"/>
          </a:xfrm>
        </p:spPr>
        <p:txBody>
          <a:bodyPr>
            <a:normAutofit/>
          </a:bodyPr>
          <a:lstStyle/>
          <a:p>
            <a:pPr lvl="1" algn="just">
              <a:buBlip>
                <a:blip r:embed="rId2"/>
              </a:buBlip>
            </a:pPr>
            <a:r>
              <a:rPr lang="fr-FR" sz="2000" b="0" dirty="0" smtClean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Automatisation </a:t>
            </a:r>
            <a:r>
              <a:rPr lang="fr-FR" sz="2000" b="0" dirty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d’un enchaînement de </a:t>
            </a:r>
            <a:r>
              <a:rPr lang="fr-FR" sz="2000" b="0" dirty="0" smtClean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traitement:</a:t>
            </a:r>
            <a:endParaRPr lang="fr-FR" sz="2000" b="0" dirty="0">
              <a:solidFill>
                <a:schemeClr val="accent6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lvl="1" algn="just">
              <a:buBlip>
                <a:blip r:embed="rId3"/>
              </a:buBlip>
            </a:pPr>
            <a:r>
              <a:rPr lang="fr-FR" sz="2000" b="0" dirty="0">
                <a:latin typeface="Times New Roman" pitchFamily="18" charset="0"/>
                <a:cs typeface="Times New Roman" pitchFamily="18" charset="0"/>
              </a:rPr>
              <a:t>Copie de données dans une </a:t>
            </a:r>
            <a:r>
              <a:rPr lang="fr-FR" sz="2000" b="0" dirty="0" err="1" smtClean="0">
                <a:latin typeface="Times New Roman" pitchFamily="18" charset="0"/>
                <a:cs typeface="Times New Roman" pitchFamily="18" charset="0"/>
              </a:rPr>
              <a:t>geodatabase</a:t>
            </a:r>
            <a:r>
              <a:rPr lang="fr-FR" sz="2000" b="0" dirty="0" smtClean="0">
                <a:latin typeface="Times New Roman" pitchFamily="18" charset="0"/>
                <a:cs typeface="Times New Roman" pitchFamily="18" charset="0"/>
              </a:rPr>
              <a:t>.</a:t>
            </a:r>
            <a:endParaRPr lang="fr-FR" sz="2000" b="0" dirty="0">
              <a:latin typeface="Times New Roman" pitchFamily="18" charset="0"/>
              <a:cs typeface="Times New Roman" pitchFamily="18" charset="0"/>
            </a:endParaRPr>
          </a:p>
          <a:p>
            <a:pPr lvl="1" algn="just">
              <a:buBlip>
                <a:blip r:embed="rId3"/>
              </a:buBlip>
            </a:pPr>
            <a:r>
              <a:rPr lang="fr-FR" sz="2000" b="0" dirty="0">
                <a:latin typeface="Times New Roman" pitchFamily="18" charset="0"/>
                <a:cs typeface="Times New Roman" pitchFamily="18" charset="0"/>
              </a:rPr>
              <a:t>Personnalisation de </a:t>
            </a:r>
            <a:r>
              <a:rPr lang="fr-FR" sz="2000" b="0" dirty="0" smtClean="0">
                <a:latin typeface="Times New Roman" pitchFamily="18" charset="0"/>
                <a:cs typeface="Times New Roman" pitchFamily="18" charset="0"/>
              </a:rPr>
              <a:t>géotraitement </a:t>
            </a:r>
            <a:r>
              <a:rPr lang="fr-FR" sz="2000" b="0" dirty="0">
                <a:latin typeface="Times New Roman" pitchFamily="18" charset="0"/>
                <a:cs typeface="Times New Roman" pitchFamily="18" charset="0"/>
              </a:rPr>
              <a:t>existants : exécution </a:t>
            </a:r>
            <a:r>
              <a:rPr lang="fr-FR" sz="2000" b="0" dirty="0" smtClean="0">
                <a:latin typeface="Times New Roman" pitchFamily="18" charset="0"/>
                <a:cs typeface="Times New Roman" pitchFamily="18" charset="0"/>
              </a:rPr>
              <a:t>d’un découpage</a:t>
            </a:r>
            <a:r>
              <a:rPr lang="fr-FR" sz="2000" b="0" dirty="0">
                <a:latin typeface="Times New Roman" pitchFamily="18" charset="0"/>
                <a:cs typeface="Times New Roman" pitchFamily="18" charset="0"/>
              </a:rPr>
              <a:t>, zone tampon, </a:t>
            </a:r>
            <a:r>
              <a:rPr lang="fr-FR" sz="2000" b="0" dirty="0" smtClean="0">
                <a:latin typeface="Times New Roman" pitchFamily="18" charset="0"/>
                <a:cs typeface="Times New Roman" pitchFamily="18" charset="0"/>
              </a:rPr>
              <a:t>… </a:t>
            </a:r>
            <a:r>
              <a:rPr lang="fr-FR" sz="2000" b="0" dirty="0">
                <a:latin typeface="Times New Roman" pitchFamily="18" charset="0"/>
                <a:cs typeface="Times New Roman" pitchFamily="18" charset="0"/>
              </a:rPr>
              <a:t>sur un jeu de </a:t>
            </a:r>
            <a:r>
              <a:rPr lang="fr-FR" sz="2000" b="0" dirty="0" smtClean="0">
                <a:latin typeface="Times New Roman" pitchFamily="18" charset="0"/>
                <a:cs typeface="Times New Roman" pitchFamily="18" charset="0"/>
              </a:rPr>
              <a:t>données .</a:t>
            </a:r>
            <a:endParaRPr lang="fr-FR" sz="2000" b="0" dirty="0">
              <a:latin typeface="Times New Roman" pitchFamily="18" charset="0"/>
              <a:cs typeface="Times New Roman" pitchFamily="18" charset="0"/>
            </a:endParaRPr>
          </a:p>
          <a:p>
            <a:pPr lvl="1" algn="just">
              <a:buBlip>
                <a:blip r:embed="rId2"/>
              </a:buBlip>
            </a:pPr>
            <a:r>
              <a:rPr lang="fr-FR" sz="2000" b="0" dirty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Exécution planifiée de scripts de </a:t>
            </a:r>
            <a:r>
              <a:rPr lang="fr-FR" sz="2000" b="0" dirty="0" err="1" smtClean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géotraitement</a:t>
            </a:r>
            <a:r>
              <a:rPr lang="fr-FR" sz="2000" b="0" dirty="0" smtClean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lvl="1" algn="just">
              <a:buBlip>
                <a:blip r:embed="rId2"/>
              </a:buBlip>
            </a:pPr>
            <a:r>
              <a:rPr lang="fr-FR" sz="2000" b="0" dirty="0" smtClean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Distribution  facile du code : un seul fichier qui peut s’</a:t>
            </a:r>
            <a:r>
              <a:rPr lang="fr-FR" sz="2000" b="0" dirty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é</a:t>
            </a:r>
            <a:r>
              <a:rPr lang="fr-FR" sz="2000" b="0" dirty="0" smtClean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changer entre utilisateur.</a:t>
            </a:r>
          </a:p>
          <a:p>
            <a:pPr lvl="1" algn="just">
              <a:buBlip>
                <a:blip r:embed="rId3"/>
              </a:buBlip>
            </a:pPr>
            <a:r>
              <a:rPr lang="fr-FR" sz="2000" b="0" dirty="0" smtClean="0">
                <a:latin typeface="Times New Roman" pitchFamily="18" charset="0"/>
                <a:cs typeface="Times New Roman" pitchFamily="18" charset="0"/>
              </a:rPr>
              <a:t>Pas de personnalisation et d’interaction avec </a:t>
            </a:r>
            <a:r>
              <a:rPr lang="fr-FR" sz="2000" b="0" dirty="0" err="1" smtClean="0">
                <a:latin typeface="Times New Roman" pitchFamily="18" charset="0"/>
                <a:cs typeface="Times New Roman" pitchFamily="18" charset="0"/>
              </a:rPr>
              <a:t>ArcMap</a:t>
            </a:r>
            <a:r>
              <a:rPr lang="fr-FR" sz="2000" b="0" dirty="0" smtClean="0">
                <a:latin typeface="Times New Roman" pitchFamily="18" charset="0"/>
                <a:cs typeface="Times New Roman" pitchFamily="18" charset="0"/>
              </a:rPr>
              <a:t> ou </a:t>
            </a:r>
            <a:r>
              <a:rPr lang="fr-FR" sz="2000" b="0" dirty="0" err="1" smtClean="0">
                <a:latin typeface="Times New Roman" pitchFamily="18" charset="0"/>
                <a:cs typeface="Times New Roman" pitchFamily="18" charset="0"/>
              </a:rPr>
              <a:t>ArcCatalog</a:t>
            </a:r>
            <a:r>
              <a:rPr lang="fr-FR" sz="2000" b="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lvl="1" algn="just">
              <a:buBlip>
                <a:blip r:embed="rId3"/>
              </a:buBlip>
            </a:pPr>
            <a:r>
              <a:rPr lang="fr-FR" sz="2000" b="0" dirty="0" smtClean="0">
                <a:latin typeface="Times New Roman" pitchFamily="18" charset="0"/>
                <a:cs typeface="Times New Roman" pitchFamily="18" charset="0"/>
              </a:rPr>
              <a:t>Pas de dépoilement autonome.</a:t>
            </a:r>
          </a:p>
          <a:p>
            <a:pPr lvl="1">
              <a:buBlip>
                <a:blip r:embed="rId3"/>
              </a:buBlip>
            </a:pPr>
            <a:endParaRPr lang="fr-FR" sz="2000" dirty="0" smtClean="0">
              <a:latin typeface="Times New Roman" pitchFamily="18" charset="0"/>
              <a:cs typeface="Times New Roman" pitchFamily="18" charset="0"/>
            </a:endParaRPr>
          </a:p>
          <a:p>
            <a:pPr lvl="1">
              <a:buBlip>
                <a:blip r:embed="rId3"/>
              </a:buBlip>
            </a:pPr>
            <a:endParaRPr lang="fr-FR" sz="2000" dirty="0" smtClean="0">
              <a:solidFill>
                <a:schemeClr val="accent6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lvl="1">
              <a:buNone/>
            </a:pPr>
            <a:endParaRPr lang="fr-FR" sz="2000" dirty="0" smtClean="0">
              <a:solidFill>
                <a:schemeClr val="accent6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lvl="1">
              <a:buNone/>
            </a:pPr>
            <a:endParaRPr lang="fr-FR" sz="2000" dirty="0">
              <a:solidFill>
                <a:schemeClr val="accent6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lvl="1">
              <a:buBlip>
                <a:blip r:embed="rId3"/>
              </a:buBlip>
            </a:pPr>
            <a:endParaRPr lang="fr-FR" sz="2000" dirty="0" smtClean="0">
              <a:solidFill>
                <a:schemeClr val="accent6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endParaRPr lang="fr-FR" sz="2200" dirty="0">
              <a:solidFill>
                <a:schemeClr val="accent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Rectangle à coins arrondis 3"/>
          <p:cNvSpPr/>
          <p:nvPr/>
        </p:nvSpPr>
        <p:spPr bwMode="auto">
          <a:xfrm>
            <a:off x="-7932" y="0"/>
            <a:ext cx="8684388" cy="715223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just"/>
            <a:r>
              <a:rPr lang="fr-FR" sz="3200" b="1" dirty="0" smtClean="0">
                <a:solidFill>
                  <a:schemeClr val="accent5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Pourquoi écrire des scripts de </a:t>
            </a:r>
            <a:r>
              <a:rPr lang="fr-FR" sz="3200" b="1" dirty="0" err="1" smtClean="0">
                <a:solidFill>
                  <a:schemeClr val="accent5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géotraitement</a:t>
            </a:r>
            <a:r>
              <a:rPr lang="fr-FR" sz="3200" b="1" dirty="0" smtClean="0">
                <a:solidFill>
                  <a:schemeClr val="accent5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?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67544" y="1052736"/>
            <a:ext cx="8496944" cy="4686320"/>
          </a:xfrm>
        </p:spPr>
        <p:txBody>
          <a:bodyPr/>
          <a:lstStyle/>
          <a:p>
            <a:pPr marL="0" lvl="0" indent="0">
              <a:buNone/>
            </a:pPr>
            <a:r>
              <a:rPr lang="fr-FR" sz="2200" b="1" dirty="0" smtClean="0">
                <a:solidFill>
                  <a:schemeClr val="accent5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fr-FR" sz="2200" b="1" dirty="0" smtClean="0">
                <a:solidFill>
                  <a:srgbClr val="FF9900"/>
                </a:solidFill>
                <a:latin typeface="Times New Roman" pitchFamily="18" charset="0"/>
                <a:cs typeface="Times New Roman" pitchFamily="18" charset="0"/>
              </a:rPr>
              <a:t>Où </a:t>
            </a:r>
            <a:r>
              <a:rPr lang="fr-FR" sz="2200" b="1" dirty="0">
                <a:solidFill>
                  <a:srgbClr val="FF9900"/>
                </a:solidFill>
                <a:latin typeface="Times New Roman" pitchFamily="18" charset="0"/>
                <a:cs typeface="Times New Roman" pitchFamily="18" charset="0"/>
              </a:rPr>
              <a:t>écrire du code </a:t>
            </a:r>
            <a:r>
              <a:rPr lang="fr-FR" sz="2200" b="1" dirty="0" smtClean="0">
                <a:solidFill>
                  <a:srgbClr val="FF9900"/>
                </a:solidFill>
                <a:latin typeface="Times New Roman" pitchFamily="18" charset="0"/>
                <a:cs typeface="Times New Roman" pitchFamily="18" charset="0"/>
              </a:rPr>
              <a:t>?</a:t>
            </a:r>
            <a:endParaRPr lang="fr-FR" sz="2200" b="1" dirty="0">
              <a:solidFill>
                <a:schemeClr val="accent5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algn="just">
              <a:buSzPct val="75000"/>
              <a:buFont typeface="Wingdings" panose="05000000000000000000" pitchFamily="2" charset="2"/>
              <a:buChar char="Ø"/>
            </a:pPr>
            <a:r>
              <a:rPr lang="fr-FR" sz="2200" b="0" dirty="0">
                <a:solidFill>
                  <a:schemeClr val="accent5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sz="2200" b="0" dirty="0" smtClean="0">
                <a:latin typeface="Times New Roman" pitchFamily="18" charset="0"/>
                <a:cs typeface="Times New Roman" pitchFamily="18" charset="0"/>
              </a:rPr>
              <a:t>Des </a:t>
            </a:r>
            <a:r>
              <a:rPr lang="fr-FR" sz="2200" b="0" dirty="0">
                <a:latin typeface="Times New Roman" pitchFamily="18" charset="0"/>
                <a:cs typeface="Times New Roman" pitchFamily="18" charset="0"/>
              </a:rPr>
              <a:t>éditeurs de texte : </a:t>
            </a:r>
            <a:r>
              <a:rPr lang="fr-FR" sz="2200" b="0" dirty="0" smtClean="0">
                <a:latin typeface="Times New Roman" pitchFamily="18" charset="0"/>
                <a:cs typeface="Times New Roman" pitchFamily="18" charset="0"/>
              </a:rPr>
              <a:t>Notepad++, </a:t>
            </a:r>
            <a:r>
              <a:rPr lang="fr-FR" sz="2200" b="0" dirty="0" err="1">
                <a:latin typeface="Times New Roman" pitchFamily="18" charset="0"/>
                <a:cs typeface="Times New Roman" pitchFamily="18" charset="0"/>
              </a:rPr>
              <a:t>Wordpad</a:t>
            </a:r>
            <a:r>
              <a:rPr lang="fr-FR" sz="2200" b="0" dirty="0">
                <a:latin typeface="Times New Roman" pitchFamily="18" charset="0"/>
                <a:cs typeface="Times New Roman" pitchFamily="18" charset="0"/>
              </a:rPr>
              <a:t>, …</a:t>
            </a:r>
          </a:p>
          <a:p>
            <a:pPr algn="just">
              <a:buSzPct val="75000"/>
              <a:buFont typeface="Wingdings" panose="05000000000000000000" pitchFamily="2" charset="2"/>
              <a:buChar char="Ø"/>
            </a:pPr>
            <a:r>
              <a:rPr lang="fr-FR" sz="2200" b="0" dirty="0" smtClean="0">
                <a:latin typeface="Times New Roman" pitchFamily="18" charset="0"/>
                <a:cs typeface="Times New Roman" pitchFamily="18" charset="0"/>
              </a:rPr>
              <a:t> La </a:t>
            </a:r>
            <a:r>
              <a:rPr lang="fr-FR" sz="2200" b="0" dirty="0">
                <a:latin typeface="Times New Roman" pitchFamily="18" charset="0"/>
                <a:cs typeface="Times New Roman" pitchFamily="18" charset="0"/>
              </a:rPr>
              <a:t>fenêtre Python dans </a:t>
            </a:r>
            <a:r>
              <a:rPr lang="fr-FR" sz="2200" b="0" dirty="0" err="1">
                <a:latin typeface="Times New Roman" pitchFamily="18" charset="0"/>
                <a:cs typeface="Times New Roman" pitchFamily="18" charset="0"/>
              </a:rPr>
              <a:t>ArcMap</a:t>
            </a:r>
            <a:r>
              <a:rPr lang="fr-FR" sz="2200" b="0" dirty="0">
                <a:latin typeface="Times New Roman" pitchFamily="18" charset="0"/>
                <a:cs typeface="Times New Roman" pitchFamily="18" charset="0"/>
              </a:rPr>
              <a:t> à partir de la version 10 ; on </a:t>
            </a:r>
            <a:r>
              <a:rPr lang="fr-FR" sz="2200" b="0" dirty="0" smtClean="0">
                <a:latin typeface="Times New Roman" pitchFamily="18" charset="0"/>
                <a:cs typeface="Times New Roman" pitchFamily="18" charset="0"/>
              </a:rPr>
              <a:t>                             peut </a:t>
            </a:r>
            <a:r>
              <a:rPr lang="fr-FR" sz="2200" b="0" dirty="0">
                <a:latin typeface="Times New Roman" pitchFamily="18" charset="0"/>
                <a:cs typeface="Times New Roman" pitchFamily="18" charset="0"/>
              </a:rPr>
              <a:t>tester les scripts directement dans </a:t>
            </a:r>
            <a:r>
              <a:rPr lang="fr-FR" sz="2200" b="0" dirty="0" err="1">
                <a:latin typeface="Times New Roman" pitchFamily="18" charset="0"/>
                <a:cs typeface="Times New Roman" pitchFamily="18" charset="0"/>
              </a:rPr>
              <a:t>ArcMap</a:t>
            </a:r>
            <a:endParaRPr lang="fr-FR" sz="2200" b="0" dirty="0">
              <a:latin typeface="Times New Roman" pitchFamily="18" charset="0"/>
              <a:cs typeface="Times New Roman" pitchFamily="18" charset="0"/>
            </a:endParaRPr>
          </a:p>
          <a:p>
            <a:pPr algn="just">
              <a:buSzPct val="75000"/>
              <a:buFont typeface="Wingdings" panose="05000000000000000000" pitchFamily="2" charset="2"/>
              <a:buChar char="Ø"/>
            </a:pPr>
            <a:r>
              <a:rPr lang="fr-FR" sz="2200" b="0" dirty="0" smtClean="0">
                <a:latin typeface="Times New Roman" pitchFamily="18" charset="0"/>
                <a:cs typeface="Times New Roman" pitchFamily="18" charset="0"/>
              </a:rPr>
              <a:t> L’invite </a:t>
            </a:r>
            <a:r>
              <a:rPr lang="fr-FR" sz="2200" b="0" dirty="0">
                <a:latin typeface="Times New Roman" pitchFamily="18" charset="0"/>
                <a:cs typeface="Times New Roman" pitchFamily="18" charset="0"/>
              </a:rPr>
              <a:t>de commande Python</a:t>
            </a:r>
          </a:p>
          <a:p>
            <a:pPr algn="just">
              <a:buSzPct val="75000"/>
              <a:buFont typeface="Wingdings" panose="05000000000000000000" pitchFamily="2" charset="2"/>
              <a:buChar char="Ø"/>
            </a:pPr>
            <a:r>
              <a:rPr lang="fr-FR" sz="2200" b="0" dirty="0" smtClean="0">
                <a:latin typeface="Times New Roman" pitchFamily="18" charset="0"/>
                <a:cs typeface="Times New Roman" pitchFamily="18" charset="0"/>
              </a:rPr>
              <a:t> IDE </a:t>
            </a:r>
            <a:r>
              <a:rPr lang="fr-FR" sz="2200" b="0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fr-FR" sz="2200" b="0" dirty="0" err="1">
                <a:latin typeface="Times New Roman" pitchFamily="18" charset="0"/>
                <a:cs typeface="Times New Roman" pitchFamily="18" charset="0"/>
              </a:rPr>
              <a:t>Integrated</a:t>
            </a:r>
            <a:r>
              <a:rPr lang="fr-FR" sz="2200" b="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sz="2200" b="0" dirty="0" err="1">
                <a:latin typeface="Times New Roman" pitchFamily="18" charset="0"/>
                <a:cs typeface="Times New Roman" pitchFamily="18" charset="0"/>
              </a:rPr>
              <a:t>Development</a:t>
            </a:r>
            <a:r>
              <a:rPr lang="fr-FR" sz="2200" b="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sz="2200" b="0" dirty="0" err="1">
                <a:latin typeface="Times New Roman" pitchFamily="18" charset="0"/>
                <a:cs typeface="Times New Roman" pitchFamily="18" charset="0"/>
              </a:rPr>
              <a:t>Environment</a:t>
            </a:r>
            <a:r>
              <a:rPr lang="fr-FR" sz="2200" b="0" dirty="0">
                <a:latin typeface="Times New Roman" pitchFamily="18" charset="0"/>
                <a:cs typeface="Times New Roman" pitchFamily="18" charset="0"/>
              </a:rPr>
              <a:t>) est une interface </a:t>
            </a:r>
            <a:r>
              <a:rPr lang="fr-FR" sz="2200" b="0" dirty="0" smtClean="0">
                <a:latin typeface="Times New Roman" pitchFamily="18" charset="0"/>
                <a:cs typeface="Times New Roman" pitchFamily="18" charset="0"/>
              </a:rPr>
              <a:t>   qui </a:t>
            </a:r>
            <a:r>
              <a:rPr lang="fr-FR" sz="2200" b="0" dirty="0">
                <a:latin typeface="Times New Roman" pitchFamily="18" charset="0"/>
                <a:cs typeface="Times New Roman" pitchFamily="18" charset="0"/>
              </a:rPr>
              <a:t>permet de développer, compiler et exécuter un programme dans un langage donné les IDE utilisés pour le Python sont : IDLE, </a:t>
            </a:r>
            <a:r>
              <a:rPr lang="fr-FR" sz="2200" b="0" dirty="0" err="1">
                <a:latin typeface="Times New Roman" pitchFamily="18" charset="0"/>
                <a:cs typeface="Times New Roman" pitchFamily="18" charset="0"/>
              </a:rPr>
              <a:t>PythonWin</a:t>
            </a:r>
            <a:r>
              <a:rPr lang="fr-FR" sz="2200" b="0" dirty="0" smtClean="0">
                <a:latin typeface="Times New Roman" pitchFamily="18" charset="0"/>
                <a:cs typeface="Times New Roman" pitchFamily="18" charset="0"/>
              </a:rPr>
              <a:t>,..</a:t>
            </a:r>
            <a:endParaRPr lang="fr-FR" sz="2200" b="0" dirty="0">
              <a:latin typeface="Times New Roman" pitchFamily="18" charset="0"/>
              <a:cs typeface="Times New Roman" pitchFamily="18" charset="0"/>
            </a:endParaRPr>
          </a:p>
          <a:p>
            <a:pPr marL="457200" lvl="0" indent="-457200">
              <a:buFont typeface="+mj-lt"/>
              <a:buAutoNum type="alphaLcPeriod"/>
            </a:pPr>
            <a:endParaRPr lang="fr-FR" sz="2200" dirty="0">
              <a:solidFill>
                <a:schemeClr val="accent5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fr-FR" dirty="0"/>
          </a:p>
        </p:txBody>
      </p:sp>
      <p:sp>
        <p:nvSpPr>
          <p:cNvPr id="4" name="Rectangle à coins arrondis 3"/>
          <p:cNvSpPr/>
          <p:nvPr/>
        </p:nvSpPr>
        <p:spPr bwMode="auto">
          <a:xfrm>
            <a:off x="0" y="0"/>
            <a:ext cx="7164288" cy="715223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fr-FR" sz="3200" b="1" dirty="0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Où écrire et compiler du Python?</a:t>
            </a:r>
            <a:r>
              <a:rPr lang="fr-FR" sz="3200" dirty="0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/>
            </a:r>
            <a:br>
              <a:rPr lang="fr-FR" sz="3200" dirty="0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</a:br>
            <a:endParaRPr lang="fr-FR" sz="3200" dirty="0" smtClean="0">
              <a:solidFill>
                <a:schemeClr val="accent1">
                  <a:lumMod val="7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85762" y="715223"/>
            <a:ext cx="7829576" cy="5340369"/>
          </a:xfrm>
        </p:spPr>
        <p:txBody>
          <a:bodyPr>
            <a:normAutofit/>
          </a:bodyPr>
          <a:lstStyle/>
          <a:p>
            <a:r>
              <a:rPr lang="fr-FR" sz="2200" dirty="0" smtClean="0">
                <a:solidFill>
                  <a:schemeClr val="accent5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Sous Arcmap:</a:t>
            </a:r>
          </a:p>
          <a:p>
            <a:pPr>
              <a:buNone/>
            </a:pPr>
            <a:r>
              <a:rPr lang="fr-FR" sz="2200" dirty="0" smtClean="0">
                <a:solidFill>
                  <a:schemeClr val="accent5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       </a:t>
            </a:r>
          </a:p>
          <a:p>
            <a:pPr>
              <a:buNone/>
            </a:pPr>
            <a:endParaRPr lang="fr-FR" sz="2200" dirty="0">
              <a:solidFill>
                <a:schemeClr val="accent5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endParaRPr lang="fr-FR" sz="2200" dirty="0" smtClean="0">
              <a:solidFill>
                <a:schemeClr val="accent5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endParaRPr lang="fr-FR" sz="2200" dirty="0">
              <a:solidFill>
                <a:schemeClr val="accent5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endParaRPr lang="fr-FR" sz="2200" dirty="0" smtClean="0">
              <a:solidFill>
                <a:schemeClr val="accent5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fr-FR" sz="2200" dirty="0" smtClean="0">
                <a:solidFill>
                  <a:schemeClr val="accent5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 Présentation </a:t>
            </a:r>
            <a:r>
              <a:rPr lang="fr-FR" sz="2200" dirty="0">
                <a:solidFill>
                  <a:schemeClr val="accent5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de l’interface </a:t>
            </a:r>
            <a:r>
              <a:rPr lang="fr-FR" sz="2200" dirty="0" smtClean="0">
                <a:solidFill>
                  <a:schemeClr val="accent5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IDLE:</a:t>
            </a:r>
          </a:p>
          <a:p>
            <a:pPr>
              <a:buNone/>
            </a:pPr>
            <a:r>
              <a:rPr lang="fr-FR" sz="2200" dirty="0" smtClean="0">
                <a:solidFill>
                  <a:schemeClr val="accent5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endParaRPr lang="fr-FR" sz="2200" dirty="0">
              <a:solidFill>
                <a:schemeClr val="accent5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Image 3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87624" y="1363299"/>
            <a:ext cx="6715171" cy="21478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Image 4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16185" y="4159268"/>
            <a:ext cx="6786610" cy="22812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à coins arrondis 5"/>
          <p:cNvSpPr/>
          <p:nvPr/>
        </p:nvSpPr>
        <p:spPr bwMode="auto">
          <a:xfrm>
            <a:off x="27420" y="0"/>
            <a:ext cx="7164288" cy="715223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fr-FR" sz="3200" b="1" dirty="0">
                <a:solidFill>
                  <a:schemeClr val="accent5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Présentation de la fenêtre python :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fr-FR" sz="3600" dirty="0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/>
            </a:r>
            <a:br>
              <a:rPr lang="fr-FR" sz="3600" dirty="0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</a:br>
            <a:endParaRPr lang="fr-FR" sz="3600" dirty="0" smtClean="0">
              <a:solidFill>
                <a:schemeClr val="accent1">
                  <a:lumMod val="7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>
              <a:buBlip>
                <a:blip r:embed="rId2"/>
              </a:buBlip>
            </a:pPr>
            <a:r>
              <a:rPr lang="fr-FR" sz="2200" b="0" dirty="0" smtClean="0">
                <a:latin typeface="Times New Roman" pitchFamily="18" charset="0"/>
                <a:cs typeface="Times New Roman" pitchFamily="18" charset="0"/>
              </a:rPr>
              <a:t>Site-package : contient l'ensemble des outils de géotraitement mais aussi d'autres classes, modules et fonctions ('classiques'). </a:t>
            </a:r>
          </a:p>
          <a:p>
            <a:pPr lvl="0">
              <a:buNone/>
            </a:pPr>
            <a:endParaRPr lang="fr-FR" sz="2200" b="0" dirty="0" smtClean="0">
              <a:latin typeface="Times New Roman" pitchFamily="18" charset="0"/>
              <a:cs typeface="Times New Roman" pitchFamily="18" charset="0"/>
            </a:endParaRPr>
          </a:p>
          <a:p>
            <a:pPr lvl="0">
              <a:buBlip>
                <a:blip r:embed="rId2"/>
              </a:buBlip>
            </a:pPr>
            <a:r>
              <a:rPr lang="fr-FR" sz="2200" b="0" dirty="0" smtClean="0">
                <a:latin typeface="Times New Roman" pitchFamily="18" charset="0"/>
                <a:cs typeface="Times New Roman" pitchFamily="18" charset="0"/>
              </a:rPr>
              <a:t>Offre l'accès à plus de 800 outils de géotraitement d'</a:t>
            </a:r>
            <a:r>
              <a:rPr lang="fr-FR" sz="2200" b="0" dirty="0" err="1" smtClean="0">
                <a:latin typeface="Times New Roman" pitchFamily="18" charset="0"/>
                <a:cs typeface="Times New Roman" pitchFamily="18" charset="0"/>
              </a:rPr>
              <a:t>ArcGIS</a:t>
            </a:r>
            <a:r>
              <a:rPr lang="fr-FR" sz="2200" b="0" dirty="0" smtClean="0">
                <a:latin typeface="Times New Roman" pitchFamily="18" charset="0"/>
                <a:cs typeface="Times New Roman" pitchFamily="18" charset="0"/>
              </a:rPr>
              <a:t> .</a:t>
            </a:r>
          </a:p>
          <a:p>
            <a:pPr lvl="0">
              <a:buNone/>
            </a:pPr>
            <a:endParaRPr lang="fr-FR" sz="2200" b="0" dirty="0" smtClean="0">
              <a:latin typeface="Times New Roman" pitchFamily="18" charset="0"/>
              <a:cs typeface="Times New Roman" pitchFamily="18" charset="0"/>
            </a:endParaRPr>
          </a:p>
          <a:p>
            <a:pPr lvl="0">
              <a:buBlip>
                <a:blip r:embed="rId2"/>
              </a:buBlip>
            </a:pPr>
            <a:r>
              <a:rPr lang="fr-FR" sz="2200" b="0" dirty="0" smtClean="0">
                <a:latin typeface="Times New Roman" pitchFamily="18" charset="0"/>
                <a:cs typeface="Times New Roman" pitchFamily="18" charset="0"/>
              </a:rPr>
              <a:t>Fournit un environnement puissant et dynamique pour le développement de scripts Python. </a:t>
            </a:r>
          </a:p>
          <a:p>
            <a:pPr lvl="0">
              <a:buNone/>
            </a:pPr>
            <a:endParaRPr lang="fr-FR" sz="2200" dirty="0" smtClean="0">
              <a:latin typeface="Times New Roman" pitchFamily="18" charset="0"/>
              <a:cs typeface="Times New Roman" pitchFamily="18" charset="0"/>
            </a:endParaRPr>
          </a:p>
          <a:p>
            <a:pPr lvl="1" algn="l">
              <a:buNone/>
            </a:pPr>
            <a:r>
              <a:rPr lang="en-US" sz="1400" dirty="0">
                <a:latin typeface="Times New Roman" pitchFamily="18" charset="0"/>
                <a:cs typeface="Times New Roman" pitchFamily="18" charset="0"/>
              </a:rPr>
              <a:t>&gt;&gt;&gt;import </a:t>
            </a:r>
            <a:r>
              <a:rPr lang="en-US" sz="1400" dirty="0" err="1">
                <a:latin typeface="Times New Roman" pitchFamily="18" charset="0"/>
                <a:cs typeface="Times New Roman" pitchFamily="18" charset="0"/>
              </a:rPr>
              <a:t>arcpy</a:t>
            </a:r>
            <a:r>
              <a:rPr lang="en-US" sz="1400" dirty="0">
                <a:latin typeface="Times New Roman" pitchFamily="18" charset="0"/>
                <a:cs typeface="Times New Roman" pitchFamily="18" charset="0"/>
              </a:rPr>
              <a:t> </a:t>
            </a:r>
            <a:endParaRPr lang="fr-FR" sz="1400" dirty="0">
              <a:latin typeface="Times New Roman" pitchFamily="18" charset="0"/>
              <a:cs typeface="Times New Roman" pitchFamily="18" charset="0"/>
            </a:endParaRPr>
          </a:p>
          <a:p>
            <a:pPr lvl="1" algn="l">
              <a:buNone/>
            </a:pPr>
            <a:r>
              <a:rPr lang="en-US" sz="1400" dirty="0">
                <a:latin typeface="Times New Roman" pitchFamily="18" charset="0"/>
                <a:cs typeface="Times New Roman" pitchFamily="18" charset="0"/>
              </a:rPr>
              <a:t>&gt;&gt;&gt;import </a:t>
            </a:r>
            <a:r>
              <a:rPr lang="en-US" sz="1400" dirty="0" err="1">
                <a:latin typeface="Times New Roman" pitchFamily="18" charset="0"/>
                <a:cs typeface="Times New Roman" pitchFamily="18" charset="0"/>
              </a:rPr>
              <a:t>env</a:t>
            </a:r>
            <a:r>
              <a:rPr lang="en-US" sz="1400" dirty="0">
                <a:latin typeface="Times New Roman" pitchFamily="18" charset="0"/>
                <a:cs typeface="Times New Roman" pitchFamily="18" charset="0"/>
              </a:rPr>
              <a:t> </a:t>
            </a:r>
            <a:endParaRPr lang="fr-FR" sz="1400" dirty="0">
              <a:latin typeface="Times New Roman" pitchFamily="18" charset="0"/>
              <a:cs typeface="Times New Roman" pitchFamily="18" charset="0"/>
            </a:endParaRPr>
          </a:p>
          <a:p>
            <a:pPr lvl="1" algn="l">
              <a:buNone/>
            </a:pPr>
            <a:r>
              <a:rPr lang="en-US" sz="1400" dirty="0">
                <a:latin typeface="Times New Roman" pitchFamily="18" charset="0"/>
                <a:cs typeface="Times New Roman" pitchFamily="18" charset="0"/>
              </a:rPr>
              <a:t>&gt;&gt;&gt;</a:t>
            </a:r>
            <a:r>
              <a:rPr lang="en-US" sz="1400" dirty="0" err="1">
                <a:latin typeface="Times New Roman" pitchFamily="18" charset="0"/>
                <a:cs typeface="Times New Roman" pitchFamily="18" charset="0"/>
              </a:rPr>
              <a:t>env.workspace</a:t>
            </a:r>
            <a:r>
              <a:rPr lang="en-US" sz="1400" dirty="0">
                <a:latin typeface="Times New Roman" pitchFamily="18" charset="0"/>
                <a:cs typeface="Times New Roman" pitchFamily="18" charset="0"/>
              </a:rPr>
              <a:t> = "c:\Student</a:t>
            </a:r>
            <a:r>
              <a:rPr lang="en-US" sz="2000" b="1" dirty="0"/>
              <a:t>"</a:t>
            </a:r>
            <a:endParaRPr lang="fr-FR" sz="2000" dirty="0"/>
          </a:p>
          <a:p>
            <a:pPr>
              <a:buNone/>
            </a:pPr>
            <a:endParaRPr lang="fr-FR" sz="2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Rectangle à coins arrondis 3"/>
          <p:cNvSpPr/>
          <p:nvPr/>
        </p:nvSpPr>
        <p:spPr bwMode="auto">
          <a:xfrm>
            <a:off x="0" y="0"/>
            <a:ext cx="7164288" cy="715223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fr-FR" sz="3200" b="1" dirty="0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Le site-package </a:t>
            </a:r>
            <a:r>
              <a:rPr lang="fr-FR" sz="3200" b="1" dirty="0" err="1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ArcPy</a:t>
            </a:r>
            <a:r>
              <a:rPr lang="fr-FR" sz="3200" b="1" dirty="0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 :</a:t>
            </a:r>
            <a:r>
              <a:rPr lang="fr-FR" sz="2000" b="1" dirty="0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/>
            </a:r>
            <a:br>
              <a:rPr lang="fr-FR" sz="2000" b="1" dirty="0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fr-FR" sz="3600" dirty="0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/>
            </a:r>
            <a:br>
              <a:rPr lang="fr-FR" sz="3600" dirty="0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</a:br>
            <a:endParaRPr lang="fr-FR" sz="3600" dirty="0" smtClean="0">
              <a:solidFill>
                <a:schemeClr val="accent1">
                  <a:lumMod val="7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27584" y="908720"/>
            <a:ext cx="7286676" cy="2952328"/>
          </a:xfrm>
        </p:spPr>
        <p:txBody>
          <a:bodyPr/>
          <a:lstStyle/>
          <a:p>
            <a:pPr marL="0" indent="0" algn="just">
              <a:buNone/>
            </a:pPr>
            <a:r>
              <a:rPr lang="fr-FR" sz="2200" b="0" dirty="0" smtClean="0">
                <a:latin typeface="Times New Roman" pitchFamily="18" charset="0"/>
                <a:cs typeface="Times New Roman" pitchFamily="18" charset="0"/>
              </a:rPr>
              <a:t>Le module </a:t>
            </a:r>
            <a:r>
              <a:rPr lang="fr-FR" sz="2200" b="0" dirty="0" err="1" smtClean="0">
                <a:latin typeface="Times New Roman" pitchFamily="18" charset="0"/>
                <a:cs typeface="Times New Roman" pitchFamily="18" charset="0"/>
              </a:rPr>
              <a:t>arcpy.mapping</a:t>
            </a:r>
            <a:r>
              <a:rPr lang="fr-FR" sz="2200" b="0" dirty="0" smtClean="0">
                <a:latin typeface="Times New Roman" pitchFamily="18" charset="0"/>
                <a:cs typeface="Times New Roman" pitchFamily="18" charset="0"/>
              </a:rPr>
              <a:t> permet d'ouvrir et manipuler des documents </a:t>
            </a:r>
            <a:r>
              <a:rPr lang="fr-FR" sz="2200" b="0" dirty="0" err="1" smtClean="0">
                <a:latin typeface="Times New Roman" pitchFamily="18" charset="0"/>
                <a:cs typeface="Times New Roman" pitchFamily="18" charset="0"/>
              </a:rPr>
              <a:t>ArcMap</a:t>
            </a:r>
            <a:r>
              <a:rPr lang="fr-FR" sz="2200" b="0" dirty="0" smtClean="0">
                <a:latin typeface="Times New Roman" pitchFamily="18" charset="0"/>
                <a:cs typeface="Times New Roman" pitchFamily="18" charset="0"/>
              </a:rPr>
              <a:t> (*.mxd) et des fichiers de couches (*.lyr).</a:t>
            </a:r>
          </a:p>
          <a:p>
            <a:pPr algn="just">
              <a:buBlip>
                <a:blip r:embed="rId2"/>
              </a:buBlip>
            </a:pPr>
            <a:r>
              <a:rPr lang="fr-FR" sz="2200" b="0" dirty="0" smtClean="0">
                <a:latin typeface="Times New Roman" pitchFamily="18" charset="0"/>
                <a:cs typeface="Times New Roman" pitchFamily="18" charset="0"/>
              </a:rPr>
              <a:t>Il est intégré à la structure de </a:t>
            </a:r>
            <a:r>
              <a:rPr lang="fr-FR" sz="2200" b="0" dirty="0" err="1" smtClean="0">
                <a:latin typeface="Times New Roman" pitchFamily="18" charset="0"/>
                <a:cs typeface="Times New Roman" pitchFamily="18" charset="0"/>
              </a:rPr>
              <a:t>géotraitement</a:t>
            </a:r>
            <a:r>
              <a:rPr lang="fr-FR" sz="2200" b="0" dirty="0" smtClean="0">
                <a:latin typeface="Times New Roman" pitchFamily="18" charset="0"/>
                <a:cs typeface="Times New Roman" pitchFamily="18" charset="0"/>
              </a:rPr>
              <a:t> d'</a:t>
            </a:r>
            <a:r>
              <a:rPr lang="fr-FR" sz="2200" b="0" dirty="0" err="1" smtClean="0">
                <a:latin typeface="Times New Roman" pitchFamily="18" charset="0"/>
                <a:cs typeface="Times New Roman" pitchFamily="18" charset="0"/>
              </a:rPr>
              <a:t>ArcGIS</a:t>
            </a:r>
            <a:r>
              <a:rPr lang="fr-FR" sz="2200" b="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algn="just">
              <a:buBlip>
                <a:blip r:embed="rId2"/>
              </a:buBlip>
            </a:pPr>
            <a:r>
              <a:rPr lang="fr-FR" sz="2200" b="0" dirty="0" smtClean="0">
                <a:latin typeface="Times New Roman" pitchFamily="18" charset="0"/>
                <a:cs typeface="Times New Roman" pitchFamily="18" charset="0"/>
              </a:rPr>
              <a:t>Il permet d'automatiser la plupart des aspects concernant la création, le traitement et la gestion de documents cartographiques.</a:t>
            </a:r>
            <a:endParaRPr lang="fr-FR" sz="2200" b="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Rectangle à coins arrondis 4"/>
          <p:cNvSpPr/>
          <p:nvPr/>
        </p:nvSpPr>
        <p:spPr bwMode="auto">
          <a:xfrm>
            <a:off x="0" y="0"/>
            <a:ext cx="7164288" cy="715223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fr-FR" sz="3200" b="1" dirty="0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Le </a:t>
            </a:r>
            <a:r>
              <a:rPr lang="fr-FR" sz="3200" b="1" dirty="0" smtClean="0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module </a:t>
            </a:r>
            <a:r>
              <a:rPr lang="fr-FR" sz="3200" b="1" dirty="0" err="1" smtClean="0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arcpy.mapping</a:t>
            </a:r>
            <a:r>
              <a:rPr lang="fr-FR" sz="2000" b="1" dirty="0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/>
            </a:r>
            <a:br>
              <a:rPr lang="fr-FR" sz="2000" b="1" dirty="0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fr-FR" sz="3600" dirty="0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/>
            </a:r>
            <a:br>
              <a:rPr lang="fr-FR" sz="3600" dirty="0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</a:br>
            <a:endParaRPr lang="fr-FR" sz="3600" dirty="0" smtClean="0">
              <a:solidFill>
                <a:schemeClr val="accent1">
                  <a:lumMod val="7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59632" y="3501008"/>
            <a:ext cx="6648450" cy="28575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67544" y="908720"/>
            <a:ext cx="7686700" cy="5715040"/>
          </a:xfrm>
        </p:spPr>
        <p:txBody>
          <a:bodyPr>
            <a:normAutofit/>
          </a:bodyPr>
          <a:lstStyle/>
          <a:p>
            <a:pPr lvl="0"/>
            <a:r>
              <a:rPr lang="fr-FR" sz="2200" dirty="0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Création d’une boite à outils personnalisée </a:t>
            </a:r>
            <a:r>
              <a:rPr lang="fr-FR" sz="2200" dirty="0" smtClean="0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 lvl="1">
              <a:buBlip>
                <a:blip r:embed="rId3"/>
              </a:buBlip>
            </a:pPr>
            <a:r>
              <a:rPr lang="fr-FR" sz="2000" b="0" dirty="0" smtClean="0"/>
              <a:t> </a:t>
            </a:r>
            <a:r>
              <a:rPr lang="fr-FR" sz="2200" b="0" dirty="0" smtClean="0">
                <a:latin typeface="Times New Roman" pitchFamily="18" charset="0"/>
                <a:cs typeface="Times New Roman" pitchFamily="18" charset="0"/>
              </a:rPr>
              <a:t>Clic droit sur boite à outils dans ArcCatalogue .</a:t>
            </a:r>
          </a:p>
          <a:p>
            <a:pPr lvl="1">
              <a:buBlip>
                <a:blip r:embed="rId3"/>
              </a:buBlip>
            </a:pPr>
            <a:r>
              <a:rPr lang="fr-FR" sz="2200" b="0" dirty="0" smtClean="0">
                <a:latin typeface="Times New Roman" pitchFamily="18" charset="0"/>
                <a:cs typeface="Times New Roman" pitchFamily="18" charset="0"/>
              </a:rPr>
              <a:t> Définir :MesOutils</a:t>
            </a:r>
            <a:endParaRPr lang="fr-FR" sz="2000" b="0" dirty="0" smtClean="0"/>
          </a:p>
          <a:p>
            <a:pPr lvl="1">
              <a:buBlip>
                <a:blip r:embed="rId3"/>
              </a:buBlip>
            </a:pPr>
            <a:endParaRPr lang="fr-FR" sz="2000" dirty="0"/>
          </a:p>
          <a:p>
            <a:pPr lvl="1">
              <a:buBlip>
                <a:blip r:embed="rId3"/>
              </a:buBlip>
            </a:pPr>
            <a:endParaRPr lang="fr-FR" sz="2000" dirty="0" smtClean="0"/>
          </a:p>
          <a:p>
            <a:pPr lvl="1">
              <a:buNone/>
            </a:pPr>
            <a:endParaRPr lang="fr-FR" sz="2000" dirty="0"/>
          </a:p>
          <a:p>
            <a:pPr lvl="1">
              <a:buBlip>
                <a:blip r:embed="rId3"/>
              </a:buBlip>
            </a:pPr>
            <a:endParaRPr lang="fr-FR" sz="2000" dirty="0" smtClean="0"/>
          </a:p>
          <a:p>
            <a:pPr lvl="1">
              <a:buBlip>
                <a:blip r:embed="rId3"/>
              </a:buBlip>
            </a:pPr>
            <a:endParaRPr lang="fr-FR" sz="2000" dirty="0"/>
          </a:p>
          <a:p>
            <a:pPr lvl="1">
              <a:buBlip>
                <a:blip r:embed="rId3"/>
              </a:buBlip>
            </a:pPr>
            <a:endParaRPr lang="fr-FR" sz="2000" dirty="0" smtClean="0"/>
          </a:p>
          <a:p>
            <a:pPr lvl="1">
              <a:buBlip>
                <a:blip r:embed="rId3"/>
              </a:buBlip>
            </a:pPr>
            <a:r>
              <a:rPr lang="fr-FR" sz="2200" b="0" dirty="0">
                <a:latin typeface="Times New Roman" pitchFamily="18" charset="0"/>
                <a:cs typeface="Times New Roman" pitchFamily="18" charset="0"/>
              </a:rPr>
              <a:t>Création de </a:t>
            </a:r>
            <a:r>
              <a:rPr lang="fr-FR" sz="2200" b="0" dirty="0" smtClean="0">
                <a:latin typeface="Times New Roman" pitchFamily="18" charset="0"/>
                <a:cs typeface="Times New Roman" pitchFamily="18" charset="0"/>
              </a:rPr>
              <a:t>script.</a:t>
            </a:r>
          </a:p>
          <a:p>
            <a:pPr lvl="1">
              <a:buBlip>
                <a:blip r:embed="rId3"/>
              </a:buBlip>
            </a:pPr>
            <a:endParaRPr lang="fr-FR" sz="2000" dirty="0"/>
          </a:p>
          <a:p>
            <a:pPr lvl="1">
              <a:buBlip>
                <a:blip r:embed="rId3"/>
              </a:buBlip>
            </a:pPr>
            <a:endParaRPr lang="fr-FR" sz="2000" dirty="0" smtClean="0"/>
          </a:p>
          <a:p>
            <a:pPr lvl="1">
              <a:buBlip>
                <a:blip r:embed="rId3"/>
              </a:buBlip>
            </a:pPr>
            <a:endParaRPr lang="fr-FR" sz="2000" dirty="0"/>
          </a:p>
          <a:p>
            <a:pPr lvl="1">
              <a:buBlip>
                <a:blip r:embed="rId3"/>
              </a:buBlip>
            </a:pPr>
            <a:endParaRPr lang="fr-FR" sz="2000" dirty="0" smtClean="0"/>
          </a:p>
          <a:p>
            <a:pPr lvl="1">
              <a:buBlip>
                <a:blip r:embed="rId3"/>
              </a:buBlip>
            </a:pPr>
            <a:endParaRPr lang="fr-FR" sz="2000" dirty="0"/>
          </a:p>
          <a:p>
            <a:pPr lvl="1">
              <a:buBlip>
                <a:blip r:embed="rId3"/>
              </a:buBlip>
            </a:pPr>
            <a:endParaRPr lang="fr-FR" sz="2000" dirty="0" smtClean="0"/>
          </a:p>
          <a:p>
            <a:pPr lvl="1">
              <a:buBlip>
                <a:blip r:embed="rId3"/>
              </a:buBlip>
            </a:pPr>
            <a:endParaRPr lang="fr-FR" sz="2000" dirty="0" smtClean="0"/>
          </a:p>
          <a:p>
            <a:pPr lvl="1">
              <a:buNone/>
            </a:pPr>
            <a:endParaRPr lang="fr-FR" sz="2000" dirty="0"/>
          </a:p>
          <a:p>
            <a:pPr lvl="0">
              <a:buNone/>
            </a:pPr>
            <a:endParaRPr lang="fr-FR" sz="2200" dirty="0">
              <a:solidFill>
                <a:schemeClr val="accent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Image 3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635896" y="1844824"/>
            <a:ext cx="3848100" cy="2160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Image 4"/>
          <p:cNvPicPr/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932040" y="4365104"/>
            <a:ext cx="2842642" cy="1914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à coins arrondis 7"/>
          <p:cNvSpPr/>
          <p:nvPr/>
        </p:nvSpPr>
        <p:spPr bwMode="auto">
          <a:xfrm>
            <a:off x="0" y="-15168"/>
            <a:ext cx="7164288" cy="715223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fr-FR" sz="3200" b="1" dirty="0" smtClean="0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Boite à Outils </a:t>
            </a:r>
          </a:p>
        </p:txBody>
      </p:sp>
      <p:pic>
        <p:nvPicPr>
          <p:cNvPr id="4098" name="Picture 2" descr="\\ZINEB-PC\Users\Public\outil2.gif"/>
          <p:cNvPicPr>
            <a:picLocks noChangeAspect="1" noChangeArrowheads="1" noCrop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956376" y="836712"/>
            <a:ext cx="936104" cy="1656184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99592" y="1052736"/>
            <a:ext cx="7158062" cy="4950882"/>
          </a:xfrm>
        </p:spPr>
        <p:txBody>
          <a:bodyPr>
            <a:normAutofit fontScale="92500" lnSpcReduction="10000"/>
          </a:bodyPr>
          <a:lstStyle/>
          <a:p>
            <a:r>
              <a:rPr lang="fr-FR" sz="2400" b="1" dirty="0">
                <a:solidFill>
                  <a:schemeClr val="accent5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1ère partie – Le langage Python </a:t>
            </a:r>
            <a:endParaRPr lang="fr-FR" sz="2400" dirty="0">
              <a:solidFill>
                <a:schemeClr val="accent5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lvl="2">
              <a:buFont typeface="Wingdings" pitchFamily="2" charset="2"/>
              <a:buChar char="§"/>
            </a:pPr>
            <a:r>
              <a:rPr lang="fr-FR" sz="2200" b="1" dirty="0" smtClean="0">
                <a:solidFill>
                  <a:srgbClr val="FF9900"/>
                </a:solidFill>
                <a:latin typeface="Times New Roman" pitchFamily="18" charset="0"/>
                <a:cs typeface="Times New Roman" pitchFamily="18" charset="0"/>
              </a:rPr>
              <a:t>Qu’est </a:t>
            </a:r>
            <a:r>
              <a:rPr lang="fr-FR" sz="2200" b="1" dirty="0">
                <a:solidFill>
                  <a:srgbClr val="FF9900"/>
                </a:solidFill>
                <a:latin typeface="Times New Roman" pitchFamily="18" charset="0"/>
                <a:cs typeface="Times New Roman" pitchFamily="18" charset="0"/>
              </a:rPr>
              <a:t>ce que python?</a:t>
            </a:r>
            <a:endParaRPr lang="fr-FR" sz="2200" dirty="0">
              <a:solidFill>
                <a:srgbClr val="FF9900"/>
              </a:solidFill>
              <a:latin typeface="Times New Roman" pitchFamily="18" charset="0"/>
              <a:cs typeface="Times New Roman" pitchFamily="18" charset="0"/>
            </a:endParaRPr>
          </a:p>
          <a:p>
            <a:pPr lvl="2">
              <a:buFont typeface="Wingdings" pitchFamily="2" charset="2"/>
              <a:buChar char="§"/>
            </a:pPr>
            <a:r>
              <a:rPr lang="fr-FR" sz="2200" b="1" dirty="0" smtClean="0">
                <a:solidFill>
                  <a:srgbClr val="FF9900"/>
                </a:solidFill>
                <a:latin typeface="Times New Roman" pitchFamily="18" charset="0"/>
                <a:cs typeface="Times New Roman" pitchFamily="18" charset="0"/>
              </a:rPr>
              <a:t>Pourquoi utiliser </a:t>
            </a:r>
            <a:r>
              <a:rPr lang="fr-FR" sz="2200" b="1" dirty="0">
                <a:solidFill>
                  <a:srgbClr val="FF9900"/>
                </a:solidFill>
                <a:latin typeface="Times New Roman" pitchFamily="18" charset="0"/>
                <a:cs typeface="Times New Roman" pitchFamily="18" charset="0"/>
              </a:rPr>
              <a:t>python?</a:t>
            </a:r>
            <a:endParaRPr lang="fr-FR" sz="2200" dirty="0">
              <a:solidFill>
                <a:srgbClr val="FF9900"/>
              </a:solidFill>
              <a:latin typeface="Times New Roman" pitchFamily="18" charset="0"/>
              <a:cs typeface="Times New Roman" pitchFamily="18" charset="0"/>
            </a:endParaRPr>
          </a:p>
          <a:p>
            <a:pPr lvl="2">
              <a:buFont typeface="Wingdings" pitchFamily="2" charset="2"/>
              <a:buChar char="§"/>
            </a:pPr>
            <a:r>
              <a:rPr lang="fr-FR" sz="2200" b="1" dirty="0">
                <a:solidFill>
                  <a:srgbClr val="FF9900"/>
                </a:solidFill>
                <a:latin typeface="Times New Roman" pitchFamily="18" charset="0"/>
                <a:cs typeface="Times New Roman" pitchFamily="18" charset="0"/>
              </a:rPr>
              <a:t>Principales caractéristiques</a:t>
            </a:r>
            <a:r>
              <a:rPr lang="fr-FR" sz="2200" b="1" dirty="0" smtClean="0">
                <a:solidFill>
                  <a:srgbClr val="FF9900"/>
                </a:solidFill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lvl="2">
              <a:buFont typeface="Wingdings" pitchFamily="2" charset="2"/>
              <a:buChar char="§"/>
            </a:pPr>
            <a:r>
              <a:rPr lang="fr-FR" sz="2200" b="1" dirty="0" smtClean="0">
                <a:solidFill>
                  <a:srgbClr val="FF9900"/>
                </a:solidFill>
                <a:latin typeface="Times New Roman" pitchFamily="18" charset="0"/>
                <a:cs typeface="Times New Roman" pitchFamily="18" charset="0"/>
              </a:rPr>
              <a:t>Bases  de langages Python.</a:t>
            </a:r>
            <a:endParaRPr lang="fr-FR" sz="2200" dirty="0">
              <a:solidFill>
                <a:srgbClr val="FF9900"/>
              </a:solidFill>
              <a:latin typeface="Times New Roman" pitchFamily="18" charset="0"/>
              <a:cs typeface="Times New Roman" pitchFamily="18" charset="0"/>
            </a:endParaRPr>
          </a:p>
          <a:p>
            <a:pPr lvl="2">
              <a:buFont typeface="Wingdings" pitchFamily="2" charset="2"/>
              <a:buChar char="§"/>
            </a:pPr>
            <a:r>
              <a:rPr lang="fr-FR" sz="2200" b="1" dirty="0" smtClean="0">
                <a:solidFill>
                  <a:srgbClr val="FF9900"/>
                </a:solidFill>
                <a:latin typeface="Times New Roman" pitchFamily="18" charset="0"/>
                <a:cs typeface="Times New Roman" pitchFamily="18" charset="0"/>
              </a:rPr>
              <a:t>Comment utiliser Python ?</a:t>
            </a:r>
          </a:p>
          <a:p>
            <a:r>
              <a:rPr lang="fr-FR" sz="2400" b="1" dirty="0" smtClean="0">
                <a:solidFill>
                  <a:schemeClr val="accent5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2ème </a:t>
            </a:r>
            <a:r>
              <a:rPr lang="fr-FR" sz="2400" b="1" dirty="0">
                <a:solidFill>
                  <a:schemeClr val="accent5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partie – Python </a:t>
            </a:r>
            <a:r>
              <a:rPr lang="fr-FR" sz="2400" b="1" dirty="0" smtClean="0">
                <a:solidFill>
                  <a:schemeClr val="accent5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en ArcGIS</a:t>
            </a:r>
          </a:p>
          <a:p>
            <a:pPr lvl="2">
              <a:buFont typeface="Wingdings" pitchFamily="2" charset="2"/>
              <a:buChar char="§"/>
            </a:pPr>
            <a:r>
              <a:rPr lang="fr-FR" sz="2000" b="1" dirty="0" smtClean="0">
                <a:solidFill>
                  <a:srgbClr val="FF9900"/>
                </a:solidFill>
                <a:latin typeface="Times New Roman" pitchFamily="18" charset="0"/>
                <a:cs typeface="Times New Roman" pitchFamily="18" charset="0"/>
              </a:rPr>
              <a:t>Arc GIS en quelque mots. </a:t>
            </a:r>
          </a:p>
          <a:p>
            <a:pPr lvl="2">
              <a:buFont typeface="Wingdings" pitchFamily="2" charset="2"/>
              <a:buChar char="§"/>
            </a:pPr>
            <a:r>
              <a:rPr lang="fr-FR" sz="2000" dirty="0">
                <a:solidFill>
                  <a:srgbClr val="FF9900"/>
                </a:solidFill>
                <a:latin typeface="Times New Roman" pitchFamily="18" charset="0"/>
                <a:cs typeface="Times New Roman" pitchFamily="18" charset="0"/>
              </a:rPr>
              <a:t>Historique python sous </a:t>
            </a:r>
            <a:r>
              <a:rPr lang="fr-FR" sz="2000" dirty="0" smtClean="0">
                <a:solidFill>
                  <a:srgbClr val="FF9900"/>
                </a:solidFill>
                <a:latin typeface="Times New Roman" pitchFamily="18" charset="0"/>
                <a:cs typeface="Times New Roman" pitchFamily="18" charset="0"/>
              </a:rPr>
              <a:t>Arc Gis.</a:t>
            </a:r>
            <a:endParaRPr lang="fr-FR" sz="2000" b="1" dirty="0" smtClean="0">
              <a:solidFill>
                <a:srgbClr val="FF9900"/>
              </a:solidFill>
              <a:latin typeface="Times New Roman" pitchFamily="18" charset="0"/>
              <a:cs typeface="Times New Roman" pitchFamily="18" charset="0"/>
            </a:endParaRPr>
          </a:p>
          <a:p>
            <a:pPr lvl="2">
              <a:buFont typeface="Wingdings" pitchFamily="2" charset="2"/>
              <a:buChar char="§"/>
            </a:pPr>
            <a:r>
              <a:rPr lang="fr-FR" sz="2000" b="1" dirty="0" smtClean="0">
                <a:solidFill>
                  <a:srgbClr val="FF9900"/>
                </a:solidFill>
                <a:latin typeface="Times New Roman" pitchFamily="18" charset="0"/>
                <a:cs typeface="Times New Roman" pitchFamily="18" charset="0"/>
              </a:rPr>
              <a:t>Python </a:t>
            </a:r>
            <a:r>
              <a:rPr lang="fr-FR" sz="2000" dirty="0" smtClean="0">
                <a:solidFill>
                  <a:srgbClr val="FF9900"/>
                </a:solidFill>
                <a:latin typeface="Times New Roman" pitchFamily="18" charset="0"/>
                <a:cs typeface="Times New Roman" pitchFamily="18" charset="0"/>
              </a:rPr>
              <a:t>sous</a:t>
            </a:r>
            <a:r>
              <a:rPr lang="fr-FR" sz="2000" b="1" dirty="0" smtClean="0">
                <a:solidFill>
                  <a:srgbClr val="FF9900"/>
                </a:solidFill>
                <a:latin typeface="Times New Roman" pitchFamily="18" charset="0"/>
                <a:cs typeface="Times New Roman" pitchFamily="18" charset="0"/>
              </a:rPr>
              <a:t> Arc GIS.</a:t>
            </a:r>
          </a:p>
          <a:p>
            <a:pPr lvl="2">
              <a:buFont typeface="Wingdings" pitchFamily="2" charset="2"/>
              <a:buChar char="§"/>
            </a:pPr>
            <a:r>
              <a:rPr lang="fr-FR" sz="2000" b="1" dirty="0" smtClean="0">
                <a:solidFill>
                  <a:srgbClr val="FF9900"/>
                </a:solidFill>
                <a:latin typeface="Times New Roman" pitchFamily="18" charset="0"/>
                <a:cs typeface="Times New Roman" pitchFamily="18" charset="0"/>
              </a:rPr>
              <a:t>Scripts et outils.</a:t>
            </a:r>
            <a:endParaRPr lang="fr-FR" dirty="0">
              <a:solidFill>
                <a:srgbClr val="FF9900"/>
              </a:solidFill>
            </a:endParaRPr>
          </a:p>
          <a:p>
            <a:pPr marL="342900" lvl="2" indent="-342900"/>
            <a:r>
              <a:rPr lang="fr-FR" sz="2400" dirty="0">
                <a:solidFill>
                  <a:schemeClr val="accent5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3éme partie – Geotraitements SIG avec Python </a:t>
            </a:r>
          </a:p>
          <a:p>
            <a:pPr>
              <a:buNone/>
            </a:pPr>
            <a:endParaRPr lang="fr-FR" dirty="0"/>
          </a:p>
        </p:txBody>
      </p:sp>
      <p:sp>
        <p:nvSpPr>
          <p:cNvPr id="6" name="Rectangle à coins arrondis 5"/>
          <p:cNvSpPr/>
          <p:nvPr/>
        </p:nvSpPr>
        <p:spPr bwMode="auto">
          <a:xfrm>
            <a:off x="0" y="0"/>
            <a:ext cx="3168352" cy="692696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sz="3600" b="1" u="none" strike="noStrike" cap="none" normalizeH="0" baseline="0" dirty="0" smtClean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华文细黑" pitchFamily="2" charset="-122"/>
                <a:cs typeface="Times New Roman" panose="02020603050405020304" pitchFamily="18" charset="0"/>
              </a:rPr>
              <a:t>      Plan</a:t>
            </a:r>
          </a:p>
        </p:txBody>
      </p:sp>
      <p:pic>
        <p:nvPicPr>
          <p:cNvPr id="1026" name="Picture 2" descr="\\ZINEB-PC\Users\Public\plan.gif"/>
          <p:cNvPicPr>
            <a:picLocks noChangeAspect="1" noChangeArrowheads="1" noCrop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24328" y="1052736"/>
            <a:ext cx="1152128" cy="2160240"/>
          </a:xfrm>
          <a:prstGeom prst="rect">
            <a:avLst/>
          </a:prstGeom>
          <a:noFill/>
        </p:spPr>
      </p:pic>
    </p:spTree>
  </p:cSld>
  <p:clrMapOvr>
    <a:masterClrMapping/>
  </p:clrMapOvr>
  <p:transition spd="slow">
    <p:wheel spokes="1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ZINEB-PC\Users\Public\capture\crée scrip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00166" y="1000108"/>
            <a:ext cx="5821363" cy="5381625"/>
          </a:xfrm>
          <a:prstGeom prst="rect">
            <a:avLst/>
          </a:prstGeom>
          <a:noFill/>
        </p:spPr>
      </p:pic>
      <p:pic>
        <p:nvPicPr>
          <p:cNvPr id="1027" name="Picture 3" descr="\\ZINEB-PC\Users\Public\capture\ajou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85918" y="1071546"/>
            <a:ext cx="5821363" cy="5391150"/>
          </a:xfrm>
          <a:prstGeom prst="rect">
            <a:avLst/>
          </a:prstGeom>
          <a:noFill/>
        </p:spPr>
      </p:pic>
      <p:pic>
        <p:nvPicPr>
          <p:cNvPr id="1028" name="Picture 4" descr="\\ZINEB-PC\Users\Public\capture\ajouuu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928794" y="1142984"/>
            <a:ext cx="5821363" cy="5248275"/>
          </a:xfrm>
          <a:prstGeom prst="rect">
            <a:avLst/>
          </a:prstGeom>
          <a:noFill/>
        </p:spPr>
      </p:pic>
      <p:pic>
        <p:nvPicPr>
          <p:cNvPr id="1029" name="Picture 5" descr="\\ZINEB-PC\Users\Public\capture\suit ajou scrip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691680" y="1052736"/>
            <a:ext cx="6046622" cy="5214974"/>
          </a:xfrm>
          <a:prstGeom prst="rect">
            <a:avLst/>
          </a:prstGeom>
          <a:noFill/>
        </p:spPr>
      </p:pic>
      <p:sp>
        <p:nvSpPr>
          <p:cNvPr id="7" name="Rectangle à coins arrondis 6"/>
          <p:cNvSpPr/>
          <p:nvPr/>
        </p:nvSpPr>
        <p:spPr bwMode="auto">
          <a:xfrm>
            <a:off x="0" y="-19538"/>
            <a:ext cx="7164288" cy="715223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fr-FR" sz="3200" b="1" dirty="0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Ajout de scripts Python </a:t>
            </a:r>
            <a:endParaRPr lang="fr-FR" sz="3200" b="1" dirty="0" smtClean="0">
              <a:solidFill>
                <a:schemeClr val="accent1">
                  <a:lumMod val="7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>
    <p:split orient="vert"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2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20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7" dur="2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2" dur="20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900113" y="981075"/>
            <a:ext cx="7993062" cy="519099"/>
          </a:xfrm>
        </p:spPr>
        <p:txBody>
          <a:bodyPr/>
          <a:lstStyle/>
          <a:p>
            <a:r>
              <a:rPr lang="fr-FR" sz="2000" dirty="0" smtClean="0">
                <a:latin typeface="Times New Roman" pitchFamily="18" charset="0"/>
                <a:cs typeface="Times New Roman" pitchFamily="18" charset="0"/>
              </a:rPr>
              <a:t>La création d’une nouvelle barre a outils:</a:t>
            </a:r>
          </a:p>
          <a:p>
            <a:endParaRPr lang="fr-FR" sz="2000" dirty="0" smtClean="0">
              <a:latin typeface="Times New Roman" pitchFamily="18" charset="0"/>
              <a:cs typeface="Times New Roman" pitchFamily="18" charset="0"/>
            </a:endParaRPr>
          </a:p>
          <a:p>
            <a:endParaRPr lang="fr-FR" sz="2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050" name="Picture 2" descr="\\ZINEB-PC\Users\Public\capture\peronn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85918" y="1428736"/>
            <a:ext cx="5821363" cy="4819671"/>
          </a:xfrm>
          <a:prstGeom prst="rect">
            <a:avLst/>
          </a:prstGeom>
          <a:noFill/>
        </p:spPr>
      </p:pic>
      <p:pic>
        <p:nvPicPr>
          <p:cNvPr id="2051" name="Picture 3" descr="\\ZINEB-PC\Users\Public\capture\personn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59632" y="1412776"/>
            <a:ext cx="7097734" cy="4627314"/>
          </a:xfrm>
          <a:prstGeom prst="rect">
            <a:avLst/>
          </a:prstGeom>
          <a:noFill/>
        </p:spPr>
      </p:pic>
      <p:pic>
        <p:nvPicPr>
          <p:cNvPr id="2052" name="Picture 4" descr="\\ZINEB-PC\Users\Public\capture\personnal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87624" y="1340768"/>
            <a:ext cx="7215238" cy="4552964"/>
          </a:xfrm>
          <a:prstGeom prst="rect">
            <a:avLst/>
          </a:prstGeom>
          <a:noFill/>
        </p:spPr>
      </p:pic>
      <p:sp>
        <p:nvSpPr>
          <p:cNvPr id="9" name="Rectangle à coins arrondis 8"/>
          <p:cNvSpPr/>
          <p:nvPr/>
        </p:nvSpPr>
        <p:spPr bwMode="auto">
          <a:xfrm>
            <a:off x="0" y="-19538"/>
            <a:ext cx="7164288" cy="715223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fr-FR" sz="3200" b="1" dirty="0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Personnalisation d’une barre à outils </a:t>
            </a:r>
            <a:endParaRPr lang="fr-FR" sz="3200" b="1" dirty="0" smtClean="0">
              <a:solidFill>
                <a:schemeClr val="accent1">
                  <a:lumMod val="7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20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331640" y="2780928"/>
            <a:ext cx="6912768" cy="1000133"/>
          </a:xfrm>
        </p:spPr>
        <p:txBody>
          <a:bodyPr/>
          <a:lstStyle/>
          <a:p>
            <a:r>
              <a:rPr lang="fr-FR" sz="4000" dirty="0">
                <a:solidFill>
                  <a:srgbClr val="007CD0"/>
                </a:solidFill>
                <a:latin typeface="Times New Roman" pitchFamily="18" charset="0"/>
                <a:cs typeface="Times New Roman" pitchFamily="18" charset="0"/>
              </a:rPr>
              <a:t>Geotraitements avec python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751865" y="1700808"/>
            <a:ext cx="3400404" cy="782637"/>
          </a:xfrm>
        </p:spPr>
        <p:txBody>
          <a:bodyPr/>
          <a:lstStyle/>
          <a:p>
            <a:r>
              <a:rPr lang="fr-FR" sz="3600" dirty="0">
                <a:solidFill>
                  <a:srgbClr val="FF9900"/>
                </a:solidFill>
                <a:latin typeface="Times New Roman" pitchFamily="18" charset="0"/>
                <a:cs typeface="Times New Roman" pitchFamily="18" charset="0"/>
              </a:rPr>
              <a:t>Chapitre III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5904925"/>
            <a:ext cx="2547969" cy="953075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827584" y="980728"/>
            <a:ext cx="7186634" cy="4649993"/>
          </a:xfrm>
        </p:spPr>
        <p:txBody>
          <a:bodyPr/>
          <a:lstStyle/>
          <a:p>
            <a:r>
              <a:rPr lang="fr-FR" sz="2400" dirty="0" smtClean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fr-FR" sz="2200" b="0" dirty="0" smtClean="0">
                <a:latin typeface="Times New Roman" pitchFamily="18" charset="0"/>
                <a:cs typeface="Times New Roman" pitchFamily="18" charset="0"/>
              </a:rPr>
              <a:t>L’application  qu’on a réalisé  comporte différentes geotraitements qu’on a appliqué a l’aide des scripts écrits en python sous arcmap , sont :</a:t>
            </a:r>
          </a:p>
          <a:p>
            <a:endParaRPr lang="fr-FR" sz="2200" b="0" dirty="0" smtClean="0">
              <a:latin typeface="Times New Roman" pitchFamily="18" charset="0"/>
              <a:cs typeface="Times New Roman" pitchFamily="18" charset="0"/>
            </a:endParaRPr>
          </a:p>
          <a:p>
            <a:pPr lvl="1">
              <a:buBlip>
                <a:blip r:embed="rId2"/>
              </a:buBlip>
            </a:pPr>
            <a:r>
              <a:rPr lang="fr-FR" sz="2200" b="0" dirty="0" smtClean="0">
                <a:latin typeface="Times New Roman" pitchFamily="18" charset="0"/>
                <a:cs typeface="Times New Roman" pitchFamily="18" charset="0"/>
              </a:rPr>
              <a:t>L’ajout des différentes couches </a:t>
            </a:r>
          </a:p>
          <a:p>
            <a:pPr lvl="1">
              <a:buBlip>
                <a:blip r:embed="rId2"/>
              </a:buBlip>
            </a:pPr>
            <a:r>
              <a:rPr lang="fr-FR" sz="2200" b="0" dirty="0" smtClean="0">
                <a:latin typeface="Times New Roman" pitchFamily="18" charset="0"/>
                <a:cs typeface="Times New Roman" pitchFamily="18" charset="0"/>
              </a:rPr>
              <a:t>La sélection par attribut</a:t>
            </a:r>
          </a:p>
          <a:p>
            <a:pPr lvl="1">
              <a:buBlip>
                <a:blip r:embed="rId2"/>
              </a:buBlip>
            </a:pPr>
            <a:r>
              <a:rPr lang="fr-FR" sz="2200" b="0" dirty="0" smtClean="0">
                <a:latin typeface="Times New Roman" pitchFamily="18" charset="0"/>
                <a:cs typeface="Times New Roman" pitchFamily="18" charset="0"/>
              </a:rPr>
              <a:t>La création des zone tampon et l’intersection</a:t>
            </a:r>
          </a:p>
          <a:p>
            <a:pPr lvl="1">
              <a:buBlip>
                <a:blip r:embed="rId2"/>
              </a:buBlip>
            </a:pPr>
            <a:r>
              <a:rPr lang="fr-FR" sz="2200" b="0" dirty="0" smtClean="0">
                <a:latin typeface="Times New Roman" pitchFamily="18" charset="0"/>
                <a:cs typeface="Times New Roman" pitchFamily="18" charset="0"/>
              </a:rPr>
              <a:t>La symbologie</a:t>
            </a:r>
          </a:p>
          <a:p>
            <a:pPr lvl="1">
              <a:buBlip>
                <a:blip r:embed="rId2"/>
              </a:buBlip>
            </a:pPr>
            <a:r>
              <a:rPr lang="fr-FR" sz="2200" b="0" dirty="0" smtClean="0">
                <a:latin typeface="Times New Roman" pitchFamily="18" charset="0"/>
                <a:cs typeface="Times New Roman" pitchFamily="18" charset="0"/>
              </a:rPr>
              <a:t>Le titre du document</a:t>
            </a:r>
          </a:p>
          <a:p>
            <a:pPr lvl="1">
              <a:buBlip>
                <a:blip r:embed="rId2"/>
              </a:buBlip>
            </a:pPr>
            <a:r>
              <a:rPr lang="fr-FR" sz="2200" b="0" dirty="0" smtClean="0">
                <a:latin typeface="Times New Roman" pitchFamily="18" charset="0"/>
                <a:cs typeface="Times New Roman" pitchFamily="18" charset="0"/>
              </a:rPr>
              <a:t>L’exportation de la carte en document PDF.                </a:t>
            </a:r>
          </a:p>
        </p:txBody>
      </p:sp>
      <p:sp>
        <p:nvSpPr>
          <p:cNvPr id="4" name="Rectangle à coins arrondis 3"/>
          <p:cNvSpPr/>
          <p:nvPr/>
        </p:nvSpPr>
        <p:spPr bwMode="auto">
          <a:xfrm>
            <a:off x="0" y="0"/>
            <a:ext cx="7164288" cy="715223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fr-FR" sz="3200" dirty="0">
                <a:solidFill>
                  <a:schemeClr val="accent5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sz="3200" b="1" dirty="0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Application SIG avec Python </a:t>
            </a:r>
            <a:endParaRPr lang="fr-FR" sz="3200" b="1" dirty="0" smtClean="0">
              <a:solidFill>
                <a:schemeClr val="accent1">
                  <a:lumMod val="7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sz="2200" b="0" dirty="0" smtClean="0">
                <a:latin typeface="Times New Roman" pitchFamily="18" charset="0"/>
                <a:cs typeface="Times New Roman" pitchFamily="18" charset="0"/>
              </a:rPr>
              <a:t>On a crée les différents outils qu’on a besoin et on affecté a chaque outil son script python</a:t>
            </a:r>
            <a:endParaRPr lang="fr-FR" sz="2200" b="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19672" y="2348880"/>
            <a:ext cx="6286544" cy="16430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Rectangle à coins arrondis 5"/>
          <p:cNvSpPr/>
          <p:nvPr/>
        </p:nvSpPr>
        <p:spPr bwMode="auto">
          <a:xfrm>
            <a:off x="0" y="0"/>
            <a:ext cx="8460432" cy="715223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fr-FR" sz="3200" b="1" dirty="0" smtClean="0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La personnalisation </a:t>
            </a:r>
            <a:r>
              <a:rPr lang="fr-FR" sz="3200" b="1" dirty="0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de </a:t>
            </a:r>
            <a:r>
              <a:rPr lang="fr-FR" sz="3200" b="1" dirty="0" err="1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Toolbarre</a:t>
            </a:r>
            <a:r>
              <a:rPr lang="fr-FR" sz="3200" b="1" dirty="0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« </a:t>
            </a:r>
            <a:r>
              <a:rPr lang="fr-FR" sz="3200" b="1" dirty="0" err="1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MyTools</a:t>
            </a:r>
            <a:r>
              <a:rPr lang="fr-FR" sz="3200" b="1" dirty="0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 »:</a:t>
            </a:r>
            <a:endParaRPr lang="fr-FR" sz="3200" b="1" dirty="0" smtClean="0">
              <a:solidFill>
                <a:schemeClr val="accent1">
                  <a:lumMod val="7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357290" y="1000108"/>
            <a:ext cx="7500990" cy="590537"/>
          </a:xfrm>
        </p:spPr>
        <p:txBody>
          <a:bodyPr/>
          <a:lstStyle/>
          <a:p>
            <a:r>
              <a:rPr lang="fr-FR" sz="2000" b="0" dirty="0" smtClean="0">
                <a:latin typeface="Times New Roman" pitchFamily="18" charset="0"/>
                <a:cs typeface="Times New Roman" pitchFamily="18" charset="0"/>
              </a:rPr>
              <a:t>Pour ajouter les couches il suffit de cliquer sur le bouton </a:t>
            </a:r>
            <a:r>
              <a:rPr lang="fr-FR" sz="2000" b="0" dirty="0" err="1" smtClean="0">
                <a:latin typeface="Times New Roman" pitchFamily="18" charset="0"/>
                <a:cs typeface="Times New Roman" pitchFamily="18" charset="0"/>
              </a:rPr>
              <a:t>Add</a:t>
            </a:r>
            <a:r>
              <a:rPr lang="fr-FR" sz="2000" b="0" dirty="0" smtClean="0">
                <a:latin typeface="Times New Roman" pitchFamily="18" charset="0"/>
                <a:cs typeface="Times New Roman" pitchFamily="18" charset="0"/>
              </a:rPr>
              <a:t> Data puis ajouter les </a:t>
            </a:r>
            <a:r>
              <a:rPr lang="fr-FR" sz="2000" b="0" dirty="0" err="1" smtClean="0">
                <a:latin typeface="Times New Roman" pitchFamily="18" charset="0"/>
                <a:cs typeface="Times New Roman" pitchFamily="18" charset="0"/>
              </a:rPr>
              <a:t>Shapefiles</a:t>
            </a:r>
            <a:r>
              <a:rPr lang="fr-FR" sz="2000" b="0" dirty="0" smtClean="0">
                <a:latin typeface="Times New Roman" pitchFamily="18" charset="0"/>
                <a:cs typeface="Times New Roman" pitchFamily="18" charset="0"/>
              </a:rPr>
              <a:t> :</a:t>
            </a:r>
          </a:p>
          <a:p>
            <a:endParaRPr lang="fr-FR" sz="2000" dirty="0">
              <a:latin typeface="Times New Roman" pitchFamily="18" charset="0"/>
              <a:cs typeface="Times New Roman" pitchFamily="18" charset="0"/>
            </a:endParaRPr>
          </a:p>
          <a:p>
            <a:endParaRPr lang="fr-FR" sz="2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074" name="Picture 2" descr="\\ZINEB-PC\Users\Public\capture\add data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28728" y="1857364"/>
            <a:ext cx="7000892" cy="3929090"/>
          </a:xfrm>
          <a:prstGeom prst="rect">
            <a:avLst/>
          </a:prstGeom>
          <a:noFill/>
        </p:spPr>
      </p:pic>
      <p:pic>
        <p:nvPicPr>
          <p:cNvPr id="3075" name="Picture 3" descr="\\ZINEB-PC\Users\Public\capture\addd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28728" y="1857364"/>
            <a:ext cx="7000925" cy="4071966"/>
          </a:xfrm>
          <a:prstGeom prst="rect">
            <a:avLst/>
          </a:prstGeom>
          <a:noFill/>
        </p:spPr>
      </p:pic>
      <p:pic>
        <p:nvPicPr>
          <p:cNvPr id="3076" name="Picture 4" descr="\\ZINEB-PC\Users\Public\capture\add final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259632" y="1772816"/>
            <a:ext cx="7286677" cy="4195773"/>
          </a:xfrm>
          <a:prstGeom prst="rect">
            <a:avLst/>
          </a:prstGeom>
          <a:noFill/>
        </p:spPr>
      </p:pic>
      <p:sp>
        <p:nvSpPr>
          <p:cNvPr id="7" name="Rectangle à coins arrondis 6"/>
          <p:cNvSpPr/>
          <p:nvPr/>
        </p:nvSpPr>
        <p:spPr bwMode="auto">
          <a:xfrm>
            <a:off x="0" y="0"/>
            <a:ext cx="4499992" cy="715223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fr-FR" sz="3200" b="1" dirty="0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L</a:t>
            </a:r>
            <a:r>
              <a:rPr lang="fr-FR" sz="3200" b="1" dirty="0" smtClean="0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’ajout </a:t>
            </a:r>
            <a:r>
              <a:rPr lang="fr-FR" sz="3200" b="1" dirty="0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des couches </a:t>
            </a:r>
            <a:endParaRPr lang="fr-FR" sz="3200" b="1" dirty="0" smtClean="0">
              <a:solidFill>
                <a:schemeClr val="accent1">
                  <a:lumMod val="7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2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2" dur="20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7" dur="20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\\ZINEB-PC\Users\Public\capture\ajouter.pn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1640" y="1052736"/>
            <a:ext cx="6786610" cy="4949842"/>
          </a:xfrm>
          <a:prstGeom prst="rect">
            <a:avLst/>
          </a:prstGeom>
          <a:noFill/>
        </p:spPr>
      </p:pic>
      <p:sp>
        <p:nvSpPr>
          <p:cNvPr id="4" name="Rectangle à coins arrondis 3"/>
          <p:cNvSpPr/>
          <p:nvPr/>
        </p:nvSpPr>
        <p:spPr bwMode="auto">
          <a:xfrm>
            <a:off x="0" y="0"/>
            <a:ext cx="4499992" cy="715223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fr-FR" sz="3200" b="1" dirty="0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  <a:ea typeface="Tahoma" pitchFamily="34" charset="0"/>
                <a:cs typeface="Times New Roman" pitchFamily="18" charset="0"/>
              </a:rPr>
              <a:t>Script  </a:t>
            </a:r>
            <a:r>
              <a:rPr lang="fr-FR" sz="3200" b="1" dirty="0" err="1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  <a:ea typeface="Tahoma" pitchFamily="34" charset="0"/>
                <a:cs typeface="Times New Roman" pitchFamily="18" charset="0"/>
              </a:rPr>
              <a:t>Add</a:t>
            </a:r>
            <a:r>
              <a:rPr lang="fr-FR" sz="3200" b="1" dirty="0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  <a:ea typeface="Tahoma" pitchFamily="34" charset="0"/>
                <a:cs typeface="Times New Roman" pitchFamily="18" charset="0"/>
              </a:rPr>
              <a:t> Data</a:t>
            </a:r>
            <a:endParaRPr lang="fr-FR" sz="3200" b="1" dirty="0" smtClean="0">
              <a:solidFill>
                <a:schemeClr val="accent1">
                  <a:lumMod val="7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2000"/>
                                        <p:tgtEl>
                                          <p:spTgt spid="12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357290" y="857232"/>
            <a:ext cx="7429552" cy="857256"/>
          </a:xfrm>
        </p:spPr>
        <p:txBody>
          <a:bodyPr/>
          <a:lstStyle/>
          <a:p>
            <a:r>
              <a:rPr lang="fr-FR" sz="2000" b="0" dirty="0" smtClean="0">
                <a:latin typeface="Times New Roman" pitchFamily="18" charset="0"/>
                <a:cs typeface="Times New Roman" pitchFamily="18" charset="0"/>
              </a:rPr>
              <a:t>La sélection des rivières qui sont grandes  au rivière de la ‘</a:t>
            </a:r>
            <a:r>
              <a:rPr lang="fr-FR" sz="2000" b="0" dirty="0" err="1" smtClean="0">
                <a:latin typeface="Times New Roman" pitchFamily="18" charset="0"/>
                <a:cs typeface="Times New Roman" pitchFamily="18" charset="0"/>
              </a:rPr>
              <a:t>Missisipi</a:t>
            </a:r>
            <a:r>
              <a:rPr lang="fr-FR" sz="2000" b="0" dirty="0" smtClean="0">
                <a:latin typeface="Times New Roman" pitchFamily="18" charset="0"/>
                <a:cs typeface="Times New Roman" pitchFamily="18" charset="0"/>
              </a:rPr>
              <a:t>’</a:t>
            </a:r>
          </a:p>
          <a:p>
            <a:endParaRPr lang="fr-FR" sz="24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098" name="Picture 2" descr="\\ZINEB-PC\Users\Public\capture\selec riv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1640" y="1844824"/>
            <a:ext cx="6929486" cy="3786214"/>
          </a:xfrm>
          <a:prstGeom prst="rect">
            <a:avLst/>
          </a:prstGeom>
          <a:noFill/>
        </p:spPr>
      </p:pic>
      <p:pic>
        <p:nvPicPr>
          <p:cNvPr id="4099" name="Picture 3" descr="\\ZINEB-PC\Users\Public\capture\result selec riv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71600" y="2060848"/>
            <a:ext cx="7426321" cy="3786214"/>
          </a:xfrm>
          <a:prstGeom prst="rect">
            <a:avLst/>
          </a:prstGeom>
          <a:noFill/>
        </p:spPr>
      </p:pic>
      <p:pic>
        <p:nvPicPr>
          <p:cNvPr id="9" name="Picture 4" descr="\\ZINEB-PC\Users\Public\capture\outselection river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87624" y="1988840"/>
            <a:ext cx="6715173" cy="3981459"/>
          </a:xfrm>
          <a:prstGeom prst="rect">
            <a:avLst/>
          </a:prstGeom>
          <a:noFill/>
        </p:spPr>
      </p:pic>
      <p:sp>
        <p:nvSpPr>
          <p:cNvPr id="7" name="Rectangle à coins arrondis 6"/>
          <p:cNvSpPr/>
          <p:nvPr/>
        </p:nvSpPr>
        <p:spPr bwMode="auto">
          <a:xfrm>
            <a:off x="0" y="0"/>
            <a:ext cx="4499992" cy="715223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fr-FR" sz="3200" b="1" dirty="0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La Sélection </a:t>
            </a:r>
            <a:endParaRPr lang="fr-FR" sz="3200" b="1" dirty="0" smtClean="0">
              <a:solidFill>
                <a:schemeClr val="accent1">
                  <a:lumMod val="7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2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20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5" name="Picture 3" descr="\\ZINEB-PC\Users\Public\capture\selection riv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616" y="1268760"/>
            <a:ext cx="6000792" cy="4981591"/>
          </a:xfrm>
          <a:prstGeom prst="rect">
            <a:avLst/>
          </a:prstGeom>
          <a:noFill/>
        </p:spPr>
      </p:pic>
      <p:sp>
        <p:nvSpPr>
          <p:cNvPr id="4" name="Rectangle à coins arrondis 3"/>
          <p:cNvSpPr/>
          <p:nvPr/>
        </p:nvSpPr>
        <p:spPr bwMode="auto">
          <a:xfrm>
            <a:off x="0" y="0"/>
            <a:ext cx="5796136" cy="715223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fr-FR" sz="3200" b="1" dirty="0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Script </a:t>
            </a:r>
            <a:r>
              <a:rPr lang="fr-FR" sz="3200" b="1" dirty="0" err="1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selection</a:t>
            </a:r>
            <a:r>
              <a:rPr lang="fr-FR" sz="3200" b="1" dirty="0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by </a:t>
            </a:r>
            <a:r>
              <a:rPr lang="fr-FR" sz="3200" b="1" dirty="0" err="1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attribute</a:t>
            </a:r>
            <a:endParaRPr lang="fr-FR" sz="3200" b="1" dirty="0" smtClean="0">
              <a:solidFill>
                <a:schemeClr val="accent1">
                  <a:lumMod val="7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2000"/>
                                        <p:tgtEl>
                                          <p:spTgt spid="13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99592" y="836712"/>
            <a:ext cx="7358114" cy="928694"/>
          </a:xfrm>
        </p:spPr>
        <p:txBody>
          <a:bodyPr/>
          <a:lstStyle/>
          <a:p>
            <a:r>
              <a:rPr lang="fr-FR" sz="2000" b="0" dirty="0">
                <a:latin typeface="Times New Roman" pitchFamily="18" charset="0"/>
                <a:cs typeface="Times New Roman" pitchFamily="18" charset="0"/>
              </a:rPr>
              <a:t>La sélection des villes du Maroc : Appuyer sur le bouton </a:t>
            </a:r>
            <a:r>
              <a:rPr lang="fr-FR" sz="2000" b="0" dirty="0" err="1" smtClean="0">
                <a:latin typeface="Times New Roman" pitchFamily="18" charset="0"/>
                <a:cs typeface="Times New Roman" pitchFamily="18" charset="0"/>
              </a:rPr>
              <a:t>Selection</a:t>
            </a:r>
            <a:r>
              <a:rPr lang="fr-FR" sz="2000" b="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sz="2000" b="0" dirty="0" err="1" smtClean="0">
                <a:latin typeface="Times New Roman" pitchFamily="18" charset="0"/>
                <a:cs typeface="Times New Roman" pitchFamily="18" charset="0"/>
              </a:rPr>
              <a:t>Cities</a:t>
            </a:r>
            <a:r>
              <a:rPr lang="fr-FR" sz="2000" b="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sz="2000" b="0" dirty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Ajouter le </a:t>
            </a:r>
            <a:r>
              <a:rPr lang="fr-FR" sz="2000" b="0" dirty="0" err="1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Shapefile</a:t>
            </a:r>
            <a:r>
              <a:rPr lang="fr-FR" sz="2000" b="0" dirty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 (</a:t>
            </a:r>
            <a:r>
              <a:rPr lang="fr-FR" sz="2000" b="0" dirty="0" err="1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Cities</a:t>
            </a:r>
            <a:r>
              <a:rPr lang="fr-FR" sz="2000" b="0" dirty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).</a:t>
            </a:r>
            <a:r>
              <a:rPr lang="fr-FR" sz="2000" b="0" dirty="0" err="1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Determiner</a:t>
            </a:r>
            <a:r>
              <a:rPr lang="fr-FR" sz="2000" b="0" dirty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  la sortie (output).</a:t>
            </a:r>
            <a:endParaRPr lang="fr-FR" sz="2000" b="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122" name="Picture 2" descr="\\ZINEB-PC\Users\Public\capture\select cit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43608" y="2060848"/>
            <a:ext cx="7429521" cy="4052898"/>
          </a:xfrm>
          <a:prstGeom prst="rect">
            <a:avLst/>
          </a:prstGeom>
          <a:noFill/>
        </p:spPr>
      </p:pic>
      <p:pic>
        <p:nvPicPr>
          <p:cNvPr id="5123" name="Picture 3" descr="\\ZINEB-PC\Users\Public\capture\select cit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7584" y="2060848"/>
            <a:ext cx="7715272" cy="3786214"/>
          </a:xfrm>
          <a:prstGeom prst="rect">
            <a:avLst/>
          </a:prstGeom>
          <a:noFill/>
        </p:spPr>
      </p:pic>
      <p:pic>
        <p:nvPicPr>
          <p:cNvPr id="5124" name="Picture 4" descr="\\ZINEB-PC\Users\Public\capture\selct cit 3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27584" y="1988840"/>
            <a:ext cx="7715272" cy="3857652"/>
          </a:xfrm>
          <a:prstGeom prst="rect">
            <a:avLst/>
          </a:prstGeom>
          <a:noFill/>
        </p:spPr>
      </p:pic>
      <p:sp>
        <p:nvSpPr>
          <p:cNvPr id="7" name="Rectangle à coins arrondis 6"/>
          <p:cNvSpPr/>
          <p:nvPr/>
        </p:nvSpPr>
        <p:spPr bwMode="auto">
          <a:xfrm>
            <a:off x="0" y="0"/>
            <a:ext cx="5796136" cy="715223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fr-FR" sz="3200" b="1" dirty="0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Script </a:t>
            </a:r>
            <a:r>
              <a:rPr lang="fr-FR" sz="3200" b="1" dirty="0" err="1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selection</a:t>
            </a:r>
            <a:r>
              <a:rPr lang="fr-FR" sz="3200" b="1" dirty="0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by </a:t>
            </a:r>
            <a:r>
              <a:rPr lang="fr-FR" sz="3200" b="1" dirty="0" err="1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attribute</a:t>
            </a:r>
            <a:endParaRPr lang="fr-FR" sz="3200" b="1" dirty="0" smtClean="0">
              <a:solidFill>
                <a:schemeClr val="accent1">
                  <a:lumMod val="7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20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2000"/>
                                        <p:tgtEl>
                                          <p:spTgt spid="5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7" dur="20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403648" y="2394574"/>
            <a:ext cx="5565771" cy="1070023"/>
          </a:xfrm>
        </p:spPr>
        <p:txBody>
          <a:bodyPr/>
          <a:lstStyle/>
          <a:p>
            <a:r>
              <a:rPr lang="fr-FR" sz="4000" dirty="0" smtClean="0">
                <a:solidFill>
                  <a:schemeClr val="accent5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Langage python</a:t>
            </a:r>
            <a:endParaRPr lang="fr-FR" sz="4000" dirty="0">
              <a:solidFill>
                <a:schemeClr val="accent5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467544" y="1628800"/>
            <a:ext cx="3857652" cy="782637"/>
          </a:xfrm>
        </p:spPr>
        <p:txBody>
          <a:bodyPr/>
          <a:lstStyle/>
          <a:p>
            <a:r>
              <a:rPr lang="fr-FR" sz="3600" b="1" dirty="0" smtClean="0">
                <a:solidFill>
                  <a:srgbClr val="FF9900"/>
                </a:solidFill>
                <a:latin typeface="Times New Roman" pitchFamily="18" charset="0"/>
                <a:cs typeface="Times New Roman" pitchFamily="18" charset="0"/>
              </a:rPr>
              <a:t>Chapitre I</a:t>
            </a:r>
            <a:endParaRPr lang="fr-FR" sz="3600" b="1" dirty="0">
              <a:solidFill>
                <a:srgbClr val="FF99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6093296"/>
            <a:ext cx="2088232" cy="642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\\ZINEB-PC\Users\Public\capture\6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59632" y="1052736"/>
            <a:ext cx="6545263" cy="5248275"/>
          </a:xfrm>
          <a:prstGeom prst="rect">
            <a:avLst/>
          </a:prstGeom>
          <a:noFill/>
        </p:spPr>
      </p:pic>
      <p:sp>
        <p:nvSpPr>
          <p:cNvPr id="4" name="Rectangle à coins arrondis 3"/>
          <p:cNvSpPr/>
          <p:nvPr/>
        </p:nvSpPr>
        <p:spPr bwMode="auto">
          <a:xfrm>
            <a:off x="0" y="0"/>
            <a:ext cx="5796136" cy="715223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fr-FR" sz="3200" b="1" dirty="0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Script </a:t>
            </a:r>
            <a:r>
              <a:rPr lang="fr-FR" sz="3200" b="1" dirty="0" err="1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selection</a:t>
            </a:r>
            <a:r>
              <a:rPr lang="fr-FR" sz="3200" b="1" dirty="0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by </a:t>
            </a:r>
            <a:r>
              <a:rPr lang="fr-FR" sz="3200" b="1" dirty="0" err="1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attribute</a:t>
            </a:r>
            <a:r>
              <a:rPr lang="fr-FR" sz="3200" b="1" dirty="0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endParaRPr lang="fr-FR" sz="3200" b="1" dirty="0" smtClean="0">
              <a:solidFill>
                <a:schemeClr val="accent1">
                  <a:lumMod val="7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2000"/>
                                        <p:tgtEl>
                                          <p:spTgt spid="14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99592" y="764704"/>
            <a:ext cx="7286676" cy="1590669"/>
          </a:xfrm>
        </p:spPr>
        <p:txBody>
          <a:bodyPr/>
          <a:lstStyle/>
          <a:p>
            <a:pPr algn="just"/>
            <a:r>
              <a:rPr lang="fr-FR" sz="2000" b="0" dirty="0" smtClean="0">
                <a:latin typeface="Times New Roman" pitchFamily="18" charset="0"/>
                <a:cs typeface="Times New Roman" pitchFamily="18" charset="0"/>
              </a:rPr>
              <a:t>Création d’une zone tampon des villes proches aux rivières dont la distance est 10 Miles .</a:t>
            </a:r>
          </a:p>
          <a:p>
            <a:pPr algn="just"/>
            <a:r>
              <a:rPr lang="fr-FR" sz="2000" b="0" dirty="0">
                <a:latin typeface="Times New Roman" pitchFamily="18" charset="0"/>
                <a:cs typeface="Times New Roman" pitchFamily="18" charset="0"/>
              </a:rPr>
              <a:t>Appuyer sur le bouton </a:t>
            </a:r>
            <a:r>
              <a:rPr lang="fr-FR" sz="2000" b="0" dirty="0" err="1" smtClean="0">
                <a:latin typeface="Times New Roman" pitchFamily="18" charset="0"/>
                <a:cs typeface="Times New Roman" pitchFamily="18" charset="0"/>
              </a:rPr>
              <a:t>Cities</a:t>
            </a:r>
            <a:r>
              <a:rPr lang="fr-FR" sz="2000" b="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sz="2000" b="0" dirty="0" err="1" smtClean="0">
                <a:latin typeface="Times New Roman" pitchFamily="18" charset="0"/>
                <a:cs typeface="Times New Roman" pitchFamily="18" charset="0"/>
              </a:rPr>
              <a:t>NearRivers</a:t>
            </a:r>
            <a:r>
              <a:rPr lang="fr-FR" sz="2000" b="0" dirty="0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</a:t>
            </a:r>
            <a:r>
              <a:rPr lang="fr-FR" sz="2000" b="0" dirty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Ajouter </a:t>
            </a:r>
            <a:r>
              <a:rPr lang="fr-FR" sz="2000" b="0" dirty="0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les </a:t>
            </a:r>
            <a:r>
              <a:rPr lang="fr-FR" sz="2000" b="0" dirty="0" err="1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Shapefiles</a:t>
            </a:r>
            <a:r>
              <a:rPr lang="fr-FR" sz="2000" b="0" dirty="0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(</a:t>
            </a:r>
            <a:r>
              <a:rPr lang="fr-FR" sz="2000" b="0" dirty="0" err="1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Cities,Rivers</a:t>
            </a:r>
            <a:r>
              <a:rPr lang="fr-FR" sz="2000" b="0" dirty="0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).</a:t>
            </a:r>
            <a:r>
              <a:rPr lang="fr-FR" sz="2000" b="0" dirty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</a:t>
            </a:r>
            <a:r>
              <a:rPr lang="fr-FR" sz="2000" b="0" dirty="0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Déterminer  </a:t>
            </a:r>
            <a:r>
              <a:rPr lang="fr-FR" sz="2000" b="0" dirty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la sortie (output).</a:t>
            </a:r>
            <a:endParaRPr lang="fr-FR" sz="2000" b="0" dirty="0">
              <a:latin typeface="Times New Roman" pitchFamily="18" charset="0"/>
              <a:cs typeface="Times New Roman" pitchFamily="18" charset="0"/>
            </a:endParaRPr>
          </a:p>
          <a:p>
            <a:endParaRPr lang="fr-FR" sz="2000" dirty="0" smtClean="0">
              <a:latin typeface="Times New Roman" pitchFamily="18" charset="0"/>
              <a:cs typeface="Times New Roman" pitchFamily="18" charset="0"/>
            </a:endParaRPr>
          </a:p>
          <a:p>
            <a:endParaRPr lang="fr-FR" sz="2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146" name="Picture 2" descr="\\ZINEB-PC\Users\Public\capture\buffer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28728" y="2500306"/>
            <a:ext cx="7197723" cy="3838584"/>
          </a:xfrm>
          <a:prstGeom prst="rect">
            <a:avLst/>
          </a:prstGeom>
          <a:noFill/>
        </p:spPr>
      </p:pic>
      <p:pic>
        <p:nvPicPr>
          <p:cNvPr id="6147" name="Picture 3" descr="\\ZINEB-PC\Users\Public\capture\buffer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28729" y="2428868"/>
            <a:ext cx="7286676" cy="3624270"/>
          </a:xfrm>
          <a:prstGeom prst="rect">
            <a:avLst/>
          </a:prstGeom>
          <a:noFill/>
        </p:spPr>
      </p:pic>
      <p:pic>
        <p:nvPicPr>
          <p:cNvPr id="6148" name="Picture 4" descr="\\ZINEB-PC\Users\Public\capture\buffer3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27584" y="2420888"/>
            <a:ext cx="7502547" cy="3409956"/>
          </a:xfrm>
          <a:prstGeom prst="rect">
            <a:avLst/>
          </a:prstGeom>
          <a:noFill/>
        </p:spPr>
      </p:pic>
      <p:sp>
        <p:nvSpPr>
          <p:cNvPr id="7" name="Rectangle à coins arrondis 6"/>
          <p:cNvSpPr/>
          <p:nvPr/>
        </p:nvSpPr>
        <p:spPr bwMode="auto">
          <a:xfrm>
            <a:off x="32887" y="0"/>
            <a:ext cx="3963049" cy="715223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fr-FR" sz="3200" dirty="0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La Zone </a:t>
            </a:r>
            <a:r>
              <a:rPr lang="fr-FR" sz="3200" dirty="0" err="1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tompon</a:t>
            </a:r>
            <a:endParaRPr lang="fr-FR" sz="3200" b="1" dirty="0" smtClean="0">
              <a:solidFill>
                <a:schemeClr val="accent1">
                  <a:lumMod val="7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20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2000"/>
                                        <p:tgtEl>
                                          <p:spTgt spid="6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20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4" name="Picture 4" descr="\\ZINEB-PC\Users\Public\capture\HHHHHHHHHHHHHHHHHHHHHHHHHHHHHHHHHHHHHHHHHH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47664" y="1196752"/>
            <a:ext cx="4857784" cy="5248275"/>
          </a:xfrm>
          <a:prstGeom prst="rect">
            <a:avLst/>
          </a:prstGeom>
          <a:noFill/>
        </p:spPr>
      </p:pic>
      <p:sp>
        <p:nvSpPr>
          <p:cNvPr id="4" name="Rectangle à coins arrondis 3"/>
          <p:cNvSpPr/>
          <p:nvPr/>
        </p:nvSpPr>
        <p:spPr bwMode="auto">
          <a:xfrm>
            <a:off x="32887" y="0"/>
            <a:ext cx="5691241" cy="715223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fr-FR" sz="3200" dirty="0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Script buffer et intersection:</a:t>
            </a:r>
            <a:endParaRPr lang="fr-FR" sz="3200" b="1" dirty="0" smtClean="0">
              <a:solidFill>
                <a:schemeClr val="accent1">
                  <a:lumMod val="7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2000"/>
                                        <p:tgtEl>
                                          <p:spTgt spid="15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900113" y="981075"/>
            <a:ext cx="7993062" cy="376223"/>
          </a:xfrm>
        </p:spPr>
        <p:txBody>
          <a:bodyPr/>
          <a:lstStyle/>
          <a:p>
            <a:r>
              <a:rPr lang="fr-FR" sz="2000" dirty="0" smtClean="0">
                <a:latin typeface="Times New Roman" pitchFamily="18" charset="0"/>
                <a:cs typeface="Times New Roman" pitchFamily="18" charset="0"/>
              </a:rPr>
              <a:t>La Symbologie  des Régions:</a:t>
            </a:r>
          </a:p>
          <a:p>
            <a:endParaRPr lang="fr-FR" sz="2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7170" name="Picture 2" descr="\\ZINEB-PC\Users\Public\capture\symbo reg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568" y="1916832"/>
            <a:ext cx="7215238" cy="3910022"/>
          </a:xfrm>
          <a:prstGeom prst="rect">
            <a:avLst/>
          </a:prstGeom>
          <a:noFill/>
        </p:spPr>
      </p:pic>
      <p:pic>
        <p:nvPicPr>
          <p:cNvPr id="7171" name="Picture 3" descr="\\ZINEB-PC\Users\Public\capture\symb reg 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71600" y="1556792"/>
            <a:ext cx="7215239" cy="4195774"/>
          </a:xfrm>
          <a:prstGeom prst="rect">
            <a:avLst/>
          </a:prstGeom>
          <a:noFill/>
        </p:spPr>
      </p:pic>
      <p:sp>
        <p:nvSpPr>
          <p:cNvPr id="6" name="Rectangle à coins arrondis 5"/>
          <p:cNvSpPr/>
          <p:nvPr/>
        </p:nvSpPr>
        <p:spPr bwMode="auto">
          <a:xfrm>
            <a:off x="1" y="-27157"/>
            <a:ext cx="2555776" cy="715223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fr-FR" sz="3200" b="1" dirty="0" err="1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Symbologie</a:t>
            </a:r>
            <a:endParaRPr lang="fr-FR" sz="3200" b="1" dirty="0" smtClean="0">
              <a:solidFill>
                <a:schemeClr val="accent1">
                  <a:lumMod val="7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7" dur="20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2000"/>
                                        <p:tgtEl>
                                          <p:spTgt spid="7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\\ZINEB-PC\Users\Public\capture\9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9592" y="1412776"/>
            <a:ext cx="7250113" cy="4500594"/>
          </a:xfrm>
          <a:prstGeom prst="rect">
            <a:avLst/>
          </a:prstGeom>
          <a:noFill/>
        </p:spPr>
      </p:pic>
      <p:sp>
        <p:nvSpPr>
          <p:cNvPr id="4" name="Rectangle à coins arrondis 3"/>
          <p:cNvSpPr/>
          <p:nvPr/>
        </p:nvSpPr>
        <p:spPr bwMode="auto">
          <a:xfrm>
            <a:off x="0" y="0"/>
            <a:ext cx="3851919" cy="715223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fr-FR" sz="3200" b="1" dirty="0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Script </a:t>
            </a:r>
            <a:r>
              <a:rPr lang="fr-FR" sz="3200" b="1" dirty="0" err="1" smtClean="0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symbology</a:t>
            </a:r>
            <a:r>
              <a:rPr lang="fr-FR" sz="3200" b="1" dirty="0" smtClean="0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: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2000"/>
                                        <p:tgtEl>
                                          <p:spTgt spid="16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900113" y="981075"/>
            <a:ext cx="7993062" cy="376223"/>
          </a:xfrm>
        </p:spPr>
        <p:txBody>
          <a:bodyPr/>
          <a:lstStyle/>
          <a:p>
            <a:r>
              <a:rPr lang="fr-FR" sz="2000" dirty="0" smtClean="0">
                <a:latin typeface="Times New Roman" pitchFamily="18" charset="0"/>
                <a:cs typeface="Times New Roman" pitchFamily="18" charset="0"/>
              </a:rPr>
              <a:t>La Symbologie  des villes selon le champ de population  :</a:t>
            </a:r>
            <a:endParaRPr lang="fr-FR" sz="2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8194" name="Picture 2" descr="\\ZINEB-PC\Users\Public\capture\symb cit 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71600" y="1772816"/>
            <a:ext cx="7358114" cy="3981460"/>
          </a:xfrm>
          <a:prstGeom prst="rect">
            <a:avLst/>
          </a:prstGeom>
          <a:noFill/>
        </p:spPr>
      </p:pic>
      <p:pic>
        <p:nvPicPr>
          <p:cNvPr id="8195" name="Picture 3" descr="\\ZINEB-PC\Users\Public\capture\symb cit 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7584" y="1556792"/>
            <a:ext cx="7429552" cy="4267212"/>
          </a:xfrm>
          <a:prstGeom prst="rect">
            <a:avLst/>
          </a:prstGeom>
          <a:noFill/>
        </p:spPr>
      </p:pic>
      <p:sp>
        <p:nvSpPr>
          <p:cNvPr id="6" name="Rectangle à coins arrondis 5"/>
          <p:cNvSpPr/>
          <p:nvPr/>
        </p:nvSpPr>
        <p:spPr bwMode="auto">
          <a:xfrm>
            <a:off x="0" y="0"/>
            <a:ext cx="3851919" cy="715223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fr-FR" sz="3200" b="1" dirty="0" err="1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S</a:t>
            </a:r>
            <a:r>
              <a:rPr lang="fr-FR" sz="3200" b="1" dirty="0" err="1" smtClean="0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ymbology</a:t>
            </a:r>
            <a:r>
              <a:rPr lang="fr-FR" sz="3200" b="1" dirty="0" smtClean="0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: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20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2000"/>
                                        <p:tgtEl>
                                          <p:spTgt spid="8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\\ZINEB-PC\Users\Public\capture\2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59632" y="980728"/>
            <a:ext cx="6392863" cy="5248275"/>
          </a:xfrm>
          <a:prstGeom prst="rect">
            <a:avLst/>
          </a:prstGeom>
          <a:noFill/>
        </p:spPr>
      </p:pic>
      <p:sp>
        <p:nvSpPr>
          <p:cNvPr id="4" name="Rectangle à coins arrondis 3"/>
          <p:cNvSpPr/>
          <p:nvPr/>
        </p:nvSpPr>
        <p:spPr bwMode="auto">
          <a:xfrm>
            <a:off x="0" y="0"/>
            <a:ext cx="3851919" cy="715223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fr-FR" sz="3200" b="1" dirty="0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Script </a:t>
            </a:r>
            <a:r>
              <a:rPr lang="fr-FR" sz="3200" b="1" dirty="0" err="1" smtClean="0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symbology</a:t>
            </a:r>
            <a:r>
              <a:rPr lang="fr-FR" sz="3200" b="1" dirty="0" smtClean="0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: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2000"/>
                                        <p:tgtEl>
                                          <p:spTgt spid="17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900113" y="981075"/>
            <a:ext cx="7993062" cy="447661"/>
          </a:xfrm>
        </p:spPr>
        <p:txBody>
          <a:bodyPr/>
          <a:lstStyle/>
          <a:p>
            <a:r>
              <a:rPr lang="fr-FR" sz="2000" dirty="0" smtClean="0">
                <a:latin typeface="Times New Roman" pitchFamily="18" charset="0"/>
                <a:cs typeface="Times New Roman" pitchFamily="18" charset="0"/>
              </a:rPr>
              <a:t>La Symbologie des rivières selon le champ Milles:</a:t>
            </a:r>
          </a:p>
          <a:p>
            <a:endParaRPr lang="fr-FR" sz="2000" dirty="0"/>
          </a:p>
        </p:txBody>
      </p:sp>
      <p:pic>
        <p:nvPicPr>
          <p:cNvPr id="9218" name="Picture 2" descr="\\ZINEB-PC\Users\Public\capture\symb riv 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568" y="1772816"/>
            <a:ext cx="7500991" cy="4124336"/>
          </a:xfrm>
          <a:prstGeom prst="rect">
            <a:avLst/>
          </a:prstGeom>
          <a:noFill/>
        </p:spPr>
      </p:pic>
      <p:pic>
        <p:nvPicPr>
          <p:cNvPr id="9219" name="Picture 3" descr="\\ZINEB-PC\Users\Public\capture\symb riv 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99592" y="1772816"/>
            <a:ext cx="7286676" cy="3838584"/>
          </a:xfrm>
          <a:prstGeom prst="rect">
            <a:avLst/>
          </a:prstGeom>
          <a:noFill/>
        </p:spPr>
      </p:pic>
      <p:sp>
        <p:nvSpPr>
          <p:cNvPr id="5" name="Rectangle à coins arrondis 4"/>
          <p:cNvSpPr/>
          <p:nvPr/>
        </p:nvSpPr>
        <p:spPr bwMode="auto">
          <a:xfrm>
            <a:off x="1" y="0"/>
            <a:ext cx="2699792" cy="715223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fr-FR" sz="3200" b="1" dirty="0" err="1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S</a:t>
            </a:r>
            <a:r>
              <a:rPr lang="fr-FR" sz="3200" b="1" dirty="0" err="1" smtClean="0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ymbology</a:t>
            </a:r>
            <a:r>
              <a:rPr lang="fr-FR" sz="3200" b="1" dirty="0" smtClean="0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: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2000"/>
                                        <p:tgtEl>
                                          <p:spTgt spid="9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 descr="\\ZINEB-PC\Users\Public\capture\300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43608" y="1268761"/>
            <a:ext cx="6669087" cy="4968552"/>
          </a:xfrm>
          <a:prstGeom prst="rect">
            <a:avLst/>
          </a:prstGeom>
          <a:noFill/>
        </p:spPr>
      </p:pic>
      <p:sp>
        <p:nvSpPr>
          <p:cNvPr id="4" name="Rectangle à coins arrondis 3"/>
          <p:cNvSpPr/>
          <p:nvPr/>
        </p:nvSpPr>
        <p:spPr bwMode="auto">
          <a:xfrm>
            <a:off x="0" y="0"/>
            <a:ext cx="3851919" cy="715223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fr-FR" sz="3200" b="1" dirty="0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Script </a:t>
            </a:r>
            <a:r>
              <a:rPr lang="fr-FR" sz="3200" b="1" dirty="0" err="1" smtClean="0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symbology</a:t>
            </a:r>
            <a:r>
              <a:rPr lang="fr-FR" sz="3200" b="1" dirty="0" smtClean="0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: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184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184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900113" y="981075"/>
            <a:ext cx="7993062" cy="447661"/>
          </a:xfrm>
        </p:spPr>
        <p:txBody>
          <a:bodyPr/>
          <a:lstStyle/>
          <a:p>
            <a:r>
              <a:rPr lang="fr-FR" sz="2000" dirty="0" smtClean="0">
                <a:latin typeface="Times New Roman" pitchFamily="18" charset="0"/>
                <a:cs typeface="Times New Roman" pitchFamily="18" charset="0"/>
              </a:rPr>
              <a:t>Affecter un titre a la carte: </a:t>
            </a:r>
            <a:endParaRPr lang="fr-FR" sz="2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242" name="Picture 2" descr="\\ZINEB-PC\Users\Public\capture\title 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43608" y="1916832"/>
            <a:ext cx="7340629" cy="3981460"/>
          </a:xfrm>
          <a:prstGeom prst="rect">
            <a:avLst/>
          </a:prstGeom>
          <a:noFill/>
        </p:spPr>
      </p:pic>
      <p:pic>
        <p:nvPicPr>
          <p:cNvPr id="10245" name="Picture 5" descr="\\ZINEB-PC\Users\Public\capture\title 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7584" y="1916832"/>
            <a:ext cx="7215238" cy="4143404"/>
          </a:xfrm>
          <a:prstGeom prst="rect">
            <a:avLst/>
          </a:prstGeom>
          <a:noFill/>
        </p:spPr>
      </p:pic>
      <p:pic>
        <p:nvPicPr>
          <p:cNvPr id="10246" name="Picture 6" descr="\\ZINEB-PC\Users\Public\capture\title 3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27584" y="1700808"/>
            <a:ext cx="7429552" cy="4410088"/>
          </a:xfrm>
          <a:prstGeom prst="rect">
            <a:avLst/>
          </a:prstGeom>
          <a:noFill/>
        </p:spPr>
      </p:pic>
      <p:pic>
        <p:nvPicPr>
          <p:cNvPr id="10247" name="Picture 7" descr="\\ZINEB-PC\Users\Public\capture\title 4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11560" y="1412776"/>
            <a:ext cx="7929618" cy="4195774"/>
          </a:xfrm>
          <a:prstGeom prst="rect">
            <a:avLst/>
          </a:prstGeom>
          <a:noFill/>
        </p:spPr>
      </p:pic>
      <p:pic>
        <p:nvPicPr>
          <p:cNvPr id="10248" name="Picture 8" descr="\\ZINEB-PC\Users\Public\capture\title resulta final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83568" y="1484784"/>
            <a:ext cx="7929586" cy="4429156"/>
          </a:xfrm>
          <a:prstGeom prst="rect">
            <a:avLst/>
          </a:prstGeom>
          <a:noFill/>
        </p:spPr>
      </p:pic>
      <p:sp>
        <p:nvSpPr>
          <p:cNvPr id="9" name="Rectangle à coins arrondis 8"/>
          <p:cNvSpPr/>
          <p:nvPr/>
        </p:nvSpPr>
        <p:spPr bwMode="auto">
          <a:xfrm>
            <a:off x="0" y="0"/>
            <a:ext cx="3851919" cy="715223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fr-FR" sz="3200" b="1" dirty="0" smtClean="0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Le </a:t>
            </a:r>
            <a:r>
              <a:rPr lang="fr-FR" sz="3200" b="1" dirty="0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titre de la carte</a:t>
            </a:r>
            <a:endParaRPr lang="fr-FR" sz="3200" b="1" dirty="0" smtClean="0">
              <a:solidFill>
                <a:schemeClr val="accent1">
                  <a:lumMod val="7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20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2000"/>
                                        <p:tgtEl>
                                          <p:spTgt spid="10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2000"/>
                                        <p:tgtEl>
                                          <p:spTgt spid="10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2000"/>
                                        <p:tgtEl>
                                          <p:spTgt spid="10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7" dur="2000"/>
                                        <p:tgtEl>
                                          <p:spTgt spid="10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79512" y="1196752"/>
            <a:ext cx="3960440" cy="4752528"/>
          </a:xfrm>
        </p:spPr>
        <p:txBody>
          <a:bodyPr>
            <a:noAutofit/>
          </a:bodyPr>
          <a:lstStyle/>
          <a:p>
            <a:pPr>
              <a:buBlip>
                <a:blip r:embed="rId3"/>
              </a:buBlip>
            </a:pPr>
            <a:r>
              <a:rPr lang="fr-FR" sz="2000" b="0" dirty="0" smtClean="0">
                <a:latin typeface="Times New Roman" pitchFamily="18" charset="0"/>
                <a:cs typeface="Times New Roman" pitchFamily="18" charset="0"/>
              </a:rPr>
              <a:t>Créé en 1991 par Guido van </a:t>
            </a:r>
            <a:r>
              <a:rPr lang="fr-FR" sz="2000" b="0" dirty="0" err="1" smtClean="0">
                <a:latin typeface="Times New Roman" pitchFamily="18" charset="0"/>
                <a:cs typeface="Times New Roman" pitchFamily="18" charset="0"/>
              </a:rPr>
              <a:t>Rossum</a:t>
            </a:r>
            <a:r>
              <a:rPr lang="fr-FR" sz="2000" b="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lvl="0">
              <a:buBlip>
                <a:blip r:embed="rId3"/>
              </a:buBlip>
            </a:pPr>
            <a:r>
              <a:rPr lang="fr-FR" sz="2000" b="0" dirty="0" smtClean="0">
                <a:latin typeface="Times New Roman" pitchFamily="18" charset="0"/>
                <a:cs typeface="Times New Roman" pitchFamily="18" charset="0"/>
              </a:rPr>
              <a:t>Langage de programmation, structuré et orienté objet.</a:t>
            </a:r>
          </a:p>
          <a:p>
            <a:pPr lvl="0">
              <a:buBlip>
                <a:blip r:embed="rId3"/>
              </a:buBlip>
            </a:pPr>
            <a:r>
              <a:rPr lang="fr-FR" sz="2000" b="0" dirty="0" smtClean="0">
                <a:latin typeface="Times New Roman" pitchFamily="18" charset="0"/>
                <a:cs typeface="Times New Roman" pitchFamily="18" charset="0"/>
              </a:rPr>
              <a:t>Licence </a:t>
            </a:r>
            <a:r>
              <a:rPr lang="fr-FR" sz="2000" b="0" i="1" dirty="0" smtClean="0">
                <a:latin typeface="Times New Roman" pitchFamily="18" charset="0"/>
                <a:cs typeface="Times New Roman" pitchFamily="18" charset="0"/>
              </a:rPr>
              <a:t>open source</a:t>
            </a:r>
            <a:r>
              <a:rPr lang="fr-FR" sz="2000" b="0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fr-FR" sz="2000" b="0" dirty="0" err="1" smtClean="0">
                <a:latin typeface="Times New Roman" pitchFamily="18" charset="0"/>
                <a:cs typeface="Times New Roman" pitchFamily="18" charset="0"/>
              </a:rPr>
              <a:t>multi-plateforme</a:t>
            </a:r>
            <a:r>
              <a:rPr lang="fr-FR" sz="2000" b="0" dirty="0" smtClean="0">
                <a:latin typeface="Times New Roman" pitchFamily="18" charset="0"/>
                <a:cs typeface="Times New Roman" pitchFamily="18" charset="0"/>
              </a:rPr>
              <a:t> (Windows, Linux/Unix, Mac Os…). </a:t>
            </a:r>
          </a:p>
          <a:p>
            <a:pPr lvl="0">
              <a:buBlip>
                <a:blip r:embed="rId3"/>
              </a:buBlip>
            </a:pPr>
            <a:r>
              <a:rPr lang="fr-FR" sz="2000" b="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sz="2000" b="0" dirty="0">
                <a:latin typeface="Times New Roman" pitchFamily="18" charset="0"/>
                <a:cs typeface="Times New Roman" pitchFamily="18" charset="0"/>
              </a:rPr>
              <a:t>L</a:t>
            </a:r>
            <a:r>
              <a:rPr lang="fr-FR" sz="2000" b="0" dirty="0" smtClean="0">
                <a:latin typeface="Times New Roman" pitchFamily="18" charset="0"/>
                <a:cs typeface="Times New Roman" pitchFamily="18" charset="0"/>
              </a:rPr>
              <a:t>angage </a:t>
            </a:r>
            <a:r>
              <a:rPr lang="fr-FR" sz="2000" b="0" dirty="0">
                <a:latin typeface="Times New Roman" pitchFamily="18" charset="0"/>
                <a:cs typeface="Times New Roman" pitchFamily="18" charset="0"/>
              </a:rPr>
              <a:t>portable, </a:t>
            </a:r>
            <a:r>
              <a:rPr lang="fr-FR" sz="2000" b="0" dirty="0" smtClean="0">
                <a:latin typeface="Times New Roman" pitchFamily="18" charset="0"/>
                <a:cs typeface="Times New Roman" pitchFamily="18" charset="0"/>
              </a:rPr>
              <a:t>dynamique</a:t>
            </a:r>
            <a:r>
              <a:rPr lang="fr-FR" sz="2000" b="0" dirty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lvl="0">
              <a:buBlip>
                <a:blip r:embed="rId3"/>
              </a:buBlip>
            </a:pPr>
            <a:r>
              <a:rPr lang="fr-FR" sz="2000" b="0" dirty="0" smtClean="0">
                <a:latin typeface="Times New Roman" pitchFamily="18" charset="0"/>
                <a:cs typeface="Times New Roman" pitchFamily="18" charset="0"/>
              </a:rPr>
              <a:t>Syntaxe relativement simple. </a:t>
            </a:r>
          </a:p>
          <a:p>
            <a:pPr>
              <a:buBlip>
                <a:blip r:embed="rId3"/>
              </a:buBlip>
            </a:pPr>
            <a:r>
              <a:rPr lang="fr-FR" sz="2000" b="0" dirty="0" smtClean="0">
                <a:latin typeface="Times New Roman" pitchFamily="18" charset="0"/>
                <a:cs typeface="Times New Roman" pitchFamily="18" charset="0"/>
              </a:rPr>
              <a:t>Diverse implémentation : </a:t>
            </a:r>
            <a:r>
              <a:rPr lang="fr-FR" sz="2000" b="0" dirty="0" err="1" smtClean="0">
                <a:latin typeface="Times New Roman" pitchFamily="18" charset="0"/>
                <a:cs typeface="Times New Roman" pitchFamily="18" charset="0"/>
              </a:rPr>
              <a:t>CPython</a:t>
            </a:r>
            <a:r>
              <a:rPr lang="fr-FR" sz="2000" b="0" dirty="0" smtClean="0">
                <a:latin typeface="Times New Roman" pitchFamily="18" charset="0"/>
                <a:cs typeface="Times New Roman" pitchFamily="18" charset="0"/>
              </a:rPr>
              <a:t> (standard), </a:t>
            </a:r>
            <a:r>
              <a:rPr lang="fr-FR" sz="2000" b="0" dirty="0" err="1" smtClean="0">
                <a:latin typeface="Times New Roman" pitchFamily="18" charset="0"/>
                <a:cs typeface="Times New Roman" pitchFamily="18" charset="0"/>
              </a:rPr>
              <a:t>Jython</a:t>
            </a:r>
            <a:r>
              <a:rPr lang="fr-FR" sz="2000" b="0" dirty="0" smtClean="0">
                <a:latin typeface="Times New Roman" pitchFamily="18" charset="0"/>
                <a:cs typeface="Times New Roman" pitchFamily="18" charset="0"/>
              </a:rPr>
              <a:t> (java).</a:t>
            </a:r>
            <a:endParaRPr lang="fr-FR" sz="2000" b="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Rectangle à coins arrondis 4"/>
          <p:cNvSpPr/>
          <p:nvPr/>
        </p:nvSpPr>
        <p:spPr bwMode="auto">
          <a:xfrm>
            <a:off x="0" y="0"/>
            <a:ext cx="5076056" cy="692696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fr-FR" sz="3200" b="1" dirty="0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Qu’est ce que python?</a:t>
            </a:r>
            <a:endParaRPr kumimoji="0" lang="fr-FR" sz="3200" b="1" u="none" strike="noStrike" cap="none" normalizeH="0" baseline="0" dirty="0" smtClean="0">
              <a:ln>
                <a:noFill/>
              </a:ln>
              <a:solidFill>
                <a:schemeClr val="accent6">
                  <a:lumMod val="75000"/>
                </a:schemeClr>
              </a:solidFill>
              <a:effectLst/>
              <a:latin typeface="Times New Roman" panose="02020603050405020304" pitchFamily="18" charset="0"/>
              <a:ea typeface="华文细黑" pitchFamily="2" charset="-122"/>
              <a:cs typeface="Times New Roman" panose="02020603050405020304" pitchFamily="18" charset="0"/>
            </a:endParaRP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4360" y="836712"/>
            <a:ext cx="4997545" cy="4968552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 descr="\\ZINEB-PC\Users\Public\capture\7777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19672" y="1484784"/>
            <a:ext cx="5821363" cy="3857652"/>
          </a:xfrm>
          <a:prstGeom prst="rect">
            <a:avLst/>
          </a:prstGeom>
          <a:noFill/>
        </p:spPr>
      </p:pic>
      <p:sp>
        <p:nvSpPr>
          <p:cNvPr id="4" name="Rectangle à coins arrondis 3"/>
          <p:cNvSpPr/>
          <p:nvPr/>
        </p:nvSpPr>
        <p:spPr bwMode="auto">
          <a:xfrm>
            <a:off x="0" y="0"/>
            <a:ext cx="3851919" cy="715223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fr-FR" sz="3200" b="1" dirty="0" smtClean="0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Script </a:t>
            </a:r>
            <a:r>
              <a:rPr lang="fr-FR" sz="3200" b="1" dirty="0" err="1" smtClean="0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Add</a:t>
            </a:r>
            <a:r>
              <a:rPr lang="fr-FR" sz="3200" b="1" dirty="0" smtClean="0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sz="3200" b="1" dirty="0" err="1" smtClean="0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Title</a:t>
            </a:r>
            <a:endParaRPr lang="fr-FR" sz="3200" b="1" dirty="0" smtClean="0">
              <a:solidFill>
                <a:schemeClr val="accent1">
                  <a:lumMod val="7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9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39552" y="836712"/>
            <a:ext cx="7993062" cy="590537"/>
          </a:xfrm>
        </p:spPr>
        <p:txBody>
          <a:bodyPr/>
          <a:lstStyle/>
          <a:p>
            <a:r>
              <a:rPr lang="fr-FR" sz="2000" dirty="0" smtClean="0">
                <a:latin typeface="Times New Roman" pitchFamily="18" charset="0"/>
                <a:cs typeface="Times New Roman" pitchFamily="18" charset="0"/>
              </a:rPr>
              <a:t>Exportation d'une carte dans un fichier PDF :</a:t>
            </a:r>
          </a:p>
          <a:p>
            <a:endParaRPr lang="fr-FR" sz="2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1266" name="Picture 2" descr="\\ZINEB-PC\Users\Public\capture\pdf 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04722" y="1483644"/>
            <a:ext cx="6858048" cy="4338650"/>
          </a:xfrm>
          <a:prstGeom prst="rect">
            <a:avLst/>
          </a:prstGeom>
          <a:noFill/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47664" y="1340768"/>
            <a:ext cx="5800725" cy="50863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Rectangle à coins arrondis 5"/>
          <p:cNvSpPr/>
          <p:nvPr/>
        </p:nvSpPr>
        <p:spPr bwMode="auto">
          <a:xfrm>
            <a:off x="0" y="-6827"/>
            <a:ext cx="3851919" cy="715223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fr-FR" sz="3200" b="1" dirty="0" smtClean="0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Document PDF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11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\\ZINEB-PC\Users\Public\capture\666666666.pn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43608" y="1124744"/>
            <a:ext cx="5589168" cy="3592520"/>
          </a:xfrm>
          <a:prstGeom prst="rect">
            <a:avLst/>
          </a:prstGeom>
          <a:noFill/>
        </p:spPr>
      </p:pic>
      <p:sp>
        <p:nvSpPr>
          <p:cNvPr id="4" name="Rectangle à coins arrondis 3"/>
          <p:cNvSpPr/>
          <p:nvPr/>
        </p:nvSpPr>
        <p:spPr bwMode="auto">
          <a:xfrm>
            <a:off x="0" y="0"/>
            <a:ext cx="7236296" cy="715223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fr-FR" sz="3200" b="1" dirty="0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Script « </a:t>
            </a:r>
            <a:r>
              <a:rPr lang="fr-FR" sz="3200" b="1" dirty="0" err="1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exporting</a:t>
            </a:r>
            <a:r>
              <a:rPr lang="fr-FR" sz="3200" b="1" dirty="0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a </a:t>
            </a:r>
            <a:r>
              <a:rPr lang="fr-FR" sz="3200" b="1" dirty="0" err="1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map</a:t>
            </a:r>
            <a:r>
              <a:rPr lang="fr-FR" sz="3200" b="1" dirty="0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to </a:t>
            </a:r>
            <a:r>
              <a:rPr lang="fr-FR" sz="3200" b="1" dirty="0" err="1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pdf</a:t>
            </a:r>
            <a:r>
              <a:rPr lang="fr-FR" sz="3200" b="1" dirty="0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file»</a:t>
            </a:r>
            <a:endParaRPr lang="fr-FR" sz="3200" b="1" dirty="0" smtClean="0">
              <a:solidFill>
                <a:schemeClr val="accent1">
                  <a:lumMod val="7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23528" y="1268760"/>
            <a:ext cx="6984007" cy="4679925"/>
          </a:xfrm>
        </p:spPr>
        <p:txBody>
          <a:bodyPr/>
          <a:lstStyle/>
          <a:p>
            <a:endParaRPr lang="fr-FR" sz="2200" b="0" dirty="0" smtClean="0">
              <a:latin typeface="Times" pitchFamily="18" charset="0"/>
              <a:cs typeface="Times" pitchFamily="18" charset="0"/>
            </a:endParaRPr>
          </a:p>
          <a:p>
            <a:r>
              <a:rPr lang="fr-FR" sz="2200" b="0" dirty="0" smtClean="0">
                <a:latin typeface="Times" pitchFamily="18" charset="0"/>
                <a:cs typeface="Times" pitchFamily="18" charset="0"/>
              </a:rPr>
              <a:t>Utilisation de scripts Python sous </a:t>
            </a:r>
            <a:r>
              <a:rPr lang="fr-FR" sz="2200" b="0" dirty="0" err="1" smtClean="0">
                <a:latin typeface="Times" pitchFamily="18" charset="0"/>
                <a:cs typeface="Times" pitchFamily="18" charset="0"/>
              </a:rPr>
              <a:t>ArcGIS</a:t>
            </a:r>
            <a:r>
              <a:rPr lang="fr-FR" sz="2200" b="0" dirty="0" smtClean="0">
                <a:latin typeface="Times" pitchFamily="18" charset="0"/>
                <a:cs typeface="Times" pitchFamily="18" charset="0"/>
              </a:rPr>
              <a:t> vous permet d’automatiser le temps de travail c’est-à-dire :</a:t>
            </a:r>
          </a:p>
          <a:p>
            <a:pPr>
              <a:buNone/>
            </a:pPr>
            <a:endParaRPr lang="fr-FR" sz="2200" b="0" dirty="0" smtClean="0">
              <a:latin typeface="Times" pitchFamily="18" charset="0"/>
              <a:cs typeface="Times" pitchFamily="18" charset="0"/>
            </a:endParaRPr>
          </a:p>
          <a:p>
            <a:pPr lvl="1">
              <a:buFont typeface="Wingdings" pitchFamily="2" charset="2"/>
              <a:buChar char="ü"/>
            </a:pPr>
            <a:r>
              <a:rPr lang="fr-FR" b="0" dirty="0" smtClean="0">
                <a:solidFill>
                  <a:srgbClr val="FF9900"/>
                </a:solidFill>
              </a:rPr>
              <a:t>Minimiser  les tâches répétitives .</a:t>
            </a:r>
          </a:p>
          <a:p>
            <a:pPr lvl="1">
              <a:buFont typeface="Wingdings" pitchFamily="2" charset="2"/>
              <a:buChar char="ü"/>
            </a:pPr>
            <a:r>
              <a:rPr lang="fr-FR" b="0" dirty="0" smtClean="0">
                <a:solidFill>
                  <a:srgbClr val="FF9900"/>
                </a:solidFill>
                <a:latin typeface="Times" pitchFamily="18" charset="0"/>
                <a:cs typeface="Times" pitchFamily="18" charset="0"/>
              </a:rPr>
              <a:t> </a:t>
            </a:r>
            <a:r>
              <a:rPr lang="fr-FR" b="0" dirty="0" smtClean="0">
                <a:solidFill>
                  <a:srgbClr val="FF9900"/>
                </a:solidFill>
              </a:rPr>
              <a:t>Faciliter le travail en SIG d’une façon plus efficace .</a:t>
            </a:r>
          </a:p>
          <a:p>
            <a:pPr lvl="1">
              <a:buFont typeface="Wingdings" pitchFamily="2" charset="2"/>
              <a:buChar char="ü"/>
            </a:pPr>
            <a:r>
              <a:rPr lang="fr-FR" b="0" dirty="0" smtClean="0">
                <a:solidFill>
                  <a:srgbClr val="FF9900"/>
                </a:solidFill>
              </a:rPr>
              <a:t>Personnaliser un espace de travail  propre aux utilisateurs sous arcmap.</a:t>
            </a:r>
          </a:p>
          <a:p>
            <a:pPr lvl="1">
              <a:buFont typeface="Wingdings" pitchFamily="2" charset="2"/>
              <a:buChar char="ü"/>
            </a:pPr>
            <a:r>
              <a:rPr lang="fr-FR" b="0" dirty="0" smtClean="0">
                <a:solidFill>
                  <a:srgbClr val="FF9900"/>
                </a:solidFill>
              </a:rPr>
              <a:t>Analyser , convertir et gérer les données.</a:t>
            </a:r>
          </a:p>
          <a:p>
            <a:pPr lvl="1">
              <a:buNone/>
            </a:pPr>
            <a:endParaRPr lang="fr-FR" dirty="0" smtClean="0"/>
          </a:p>
          <a:p>
            <a:pPr lvl="1">
              <a:buFont typeface="Wingdings" pitchFamily="2" charset="2"/>
              <a:buChar char="ü"/>
            </a:pPr>
            <a:endParaRPr lang="fr-FR" b="0" dirty="0" smtClean="0">
              <a:latin typeface="Times" pitchFamily="18" charset="0"/>
              <a:cs typeface="Times" pitchFamily="18" charset="0"/>
            </a:endParaRPr>
          </a:p>
          <a:p>
            <a:endParaRPr lang="fr-FR" dirty="0"/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 bwMode="auto">
          <a:xfrm>
            <a:off x="0" y="0"/>
            <a:ext cx="3635895" cy="692696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fr-FR" sz="3200" b="1" dirty="0" smtClean="0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Conclusion</a:t>
            </a:r>
            <a:endParaRPr kumimoji="0" lang="fr-FR" sz="3200" b="1" u="none" strike="noStrike" cap="none" normalizeH="0" baseline="0" dirty="0" smtClean="0">
              <a:ln>
                <a:noFill/>
              </a:ln>
              <a:solidFill>
                <a:schemeClr val="accent6">
                  <a:lumMod val="75000"/>
                </a:schemeClr>
              </a:solidFill>
              <a:effectLst/>
              <a:latin typeface="Times New Roman" panose="02020603050405020304" pitchFamily="18" charset="0"/>
              <a:ea typeface="华文细黑" pitchFamily="2" charset="-122"/>
              <a:cs typeface="Times New Roman" panose="02020603050405020304" pitchFamily="18" charset="0"/>
            </a:endParaRPr>
          </a:p>
        </p:txBody>
      </p:sp>
      <p:pic>
        <p:nvPicPr>
          <p:cNvPr id="5123" name="Picture 3" descr="\\ZINEB-PC\Users\Public\pushing_up_box_text_md_wm.gif"/>
          <p:cNvPicPr>
            <a:picLocks noChangeAspect="1" noChangeArrowheads="1" noCrop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028384" y="2852936"/>
            <a:ext cx="864096" cy="1440160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736" y="1700808"/>
            <a:ext cx="4824536" cy="3654761"/>
          </a:xfrm>
          <a:prstGeom prst="rect">
            <a:avLst/>
          </a:prstGeom>
        </p:spPr>
      </p:pic>
      <p:pic>
        <p:nvPicPr>
          <p:cNvPr id="5" name="Picture 2" descr="C:\Users\Acer\Desktop\Logo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20798217">
            <a:off x="7216086" y="6019700"/>
            <a:ext cx="1656184" cy="6422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0632"/>
            <a:ext cx="2857500" cy="1073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9149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68313" y="1268760"/>
            <a:ext cx="8229600" cy="4071966"/>
          </a:xfrm>
        </p:spPr>
        <p:txBody>
          <a:bodyPr>
            <a:normAutofit lnSpcReduction="10000"/>
          </a:bodyPr>
          <a:lstStyle/>
          <a:p>
            <a:pPr>
              <a:buBlip>
                <a:blip r:embed="rId2"/>
              </a:buBlip>
            </a:pPr>
            <a:endParaRPr lang="fr-FR" sz="2400" b="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Blip>
                <a:blip r:embed="rId2"/>
              </a:buBlip>
            </a:pPr>
            <a:r>
              <a:rPr lang="fr-FR" sz="2400" b="0" dirty="0" smtClean="0">
                <a:latin typeface="Times New Roman" pitchFamily="18" charset="0"/>
                <a:cs typeface="Times New Roman" pitchFamily="18" charset="0"/>
              </a:rPr>
              <a:t>Langage </a:t>
            </a:r>
            <a:r>
              <a:rPr lang="fr-FR" sz="2400" b="0" dirty="0">
                <a:latin typeface="Times New Roman" pitchFamily="18" charset="0"/>
                <a:cs typeface="Times New Roman" pitchFamily="18" charset="0"/>
              </a:rPr>
              <a:t>facilement </a:t>
            </a:r>
            <a:r>
              <a:rPr lang="fr-FR" sz="2400" b="0" dirty="0" smtClean="0">
                <a:latin typeface="Times New Roman" pitchFamily="18" charset="0"/>
                <a:cs typeface="Times New Roman" pitchFamily="18" charset="0"/>
              </a:rPr>
              <a:t>lisible.</a:t>
            </a:r>
            <a:endParaRPr lang="fr-FR" sz="2400" b="0" dirty="0">
              <a:latin typeface="Times New Roman" pitchFamily="18" charset="0"/>
              <a:cs typeface="Times New Roman" pitchFamily="18" charset="0"/>
            </a:endParaRPr>
          </a:p>
          <a:p>
            <a:pPr>
              <a:buBlip>
                <a:blip r:embed="rId2"/>
              </a:buBlip>
            </a:pPr>
            <a:r>
              <a:rPr lang="fr-FR" sz="2400" b="0" dirty="0">
                <a:latin typeface="Times New Roman" pitchFamily="18" charset="0"/>
                <a:cs typeface="Times New Roman" pitchFamily="18" charset="0"/>
              </a:rPr>
              <a:t>Syntaxe </a:t>
            </a:r>
            <a:r>
              <a:rPr lang="fr-FR" sz="2400" b="0" dirty="0" smtClean="0">
                <a:latin typeface="Times New Roman" pitchFamily="18" charset="0"/>
                <a:cs typeface="Times New Roman" pitchFamily="18" charset="0"/>
              </a:rPr>
              <a:t>‘élégante ’.</a:t>
            </a:r>
            <a:endParaRPr lang="fr-FR" sz="2400" b="0" dirty="0">
              <a:latin typeface="Times New Roman" pitchFamily="18" charset="0"/>
              <a:cs typeface="Times New Roman" pitchFamily="18" charset="0"/>
            </a:endParaRPr>
          </a:p>
          <a:p>
            <a:pPr>
              <a:buBlip>
                <a:blip r:embed="rId2"/>
              </a:buBlip>
            </a:pPr>
            <a:r>
              <a:rPr lang="fr-FR" sz="2400" b="0" dirty="0">
                <a:latin typeface="Times New Roman" pitchFamily="18" charset="0"/>
                <a:cs typeface="Times New Roman" pitchFamily="18" charset="0"/>
              </a:rPr>
              <a:t>Approche </a:t>
            </a:r>
            <a:r>
              <a:rPr lang="fr-FR" sz="2400" b="0" dirty="0" smtClean="0">
                <a:latin typeface="Times New Roman" pitchFamily="18" charset="0"/>
                <a:cs typeface="Times New Roman" pitchFamily="18" charset="0"/>
              </a:rPr>
              <a:t>« multi-paradigme ».</a:t>
            </a:r>
            <a:endParaRPr lang="fr-FR" sz="2400" b="0" dirty="0">
              <a:latin typeface="Times New Roman" pitchFamily="18" charset="0"/>
              <a:cs typeface="Times New Roman" pitchFamily="18" charset="0"/>
            </a:endParaRPr>
          </a:p>
          <a:p>
            <a:pPr>
              <a:buBlip>
                <a:blip r:embed="rId2"/>
              </a:buBlip>
            </a:pPr>
            <a:r>
              <a:rPr lang="fr-FR" sz="2400" b="0" dirty="0">
                <a:latin typeface="Times New Roman" pitchFamily="18" charset="0"/>
                <a:cs typeface="Times New Roman" pitchFamily="18" charset="0"/>
              </a:rPr>
              <a:t>Langage extensible </a:t>
            </a:r>
            <a:r>
              <a:rPr lang="fr-FR" sz="2400" b="0" dirty="0" smtClean="0">
                <a:latin typeface="Times New Roman" pitchFamily="18" charset="0"/>
                <a:cs typeface="Times New Roman" pitchFamily="18" charset="0"/>
              </a:rPr>
              <a:t>.</a:t>
            </a:r>
            <a:endParaRPr lang="fr-FR" sz="2400" b="0" dirty="0">
              <a:latin typeface="Times New Roman" pitchFamily="18" charset="0"/>
              <a:cs typeface="Times New Roman" pitchFamily="18" charset="0"/>
            </a:endParaRPr>
          </a:p>
          <a:p>
            <a:pPr>
              <a:buBlip>
                <a:blip r:embed="rId2"/>
              </a:buBlip>
            </a:pPr>
            <a:r>
              <a:rPr lang="fr-FR" sz="2400" b="0" dirty="0" smtClean="0">
                <a:latin typeface="Times New Roman" pitchFamily="18" charset="0"/>
                <a:cs typeface="Times New Roman" pitchFamily="18" charset="0"/>
              </a:rPr>
              <a:t>Largement utilisé  par : 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fr-FR" sz="2000" b="0" dirty="0" smtClean="0">
                <a:latin typeface="Times New Roman" pitchFamily="18" charset="0"/>
                <a:cs typeface="Times New Roman" pitchFamily="18" charset="0"/>
              </a:rPr>
              <a:t>Google ,YouTube ,Cisco ,</a:t>
            </a:r>
            <a:r>
              <a:rPr lang="fr-FR" sz="2000" b="0" dirty="0" err="1" smtClean="0">
                <a:latin typeface="Times New Roman" pitchFamily="18" charset="0"/>
                <a:cs typeface="Times New Roman" pitchFamily="18" charset="0"/>
              </a:rPr>
              <a:t>Naza</a:t>
            </a:r>
            <a:r>
              <a:rPr lang="fr-FR" sz="2000" b="0" dirty="0" smtClean="0">
                <a:latin typeface="Times New Roman" pitchFamily="18" charset="0"/>
                <a:cs typeface="Times New Roman" pitchFamily="18" charset="0"/>
              </a:rPr>
              <a:t> ,…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fr-FR" sz="2000" b="0" dirty="0" smtClean="0">
                <a:latin typeface="Times New Roman" pitchFamily="18" charset="0"/>
                <a:cs typeface="Times New Roman" pitchFamily="18" charset="0"/>
              </a:rPr>
              <a:t>Utilisé pour les jeux, le calcul numérique, le </a:t>
            </a:r>
            <a:r>
              <a:rPr lang="fr-FR" sz="2000" b="0" dirty="0" err="1" smtClean="0">
                <a:latin typeface="Times New Roman" pitchFamily="18" charset="0"/>
                <a:cs typeface="Times New Roman" pitchFamily="18" charset="0"/>
              </a:rPr>
              <a:t>dév</a:t>
            </a:r>
            <a:r>
              <a:rPr lang="fr-FR" sz="2000" b="0" dirty="0" smtClean="0">
                <a:latin typeface="Times New Roman" pitchFamily="18" charset="0"/>
                <a:cs typeface="Times New Roman" pitchFamily="18" charset="0"/>
              </a:rPr>
              <a:t>. Web, la cartographie  web,   les services web,…</a:t>
            </a:r>
            <a:endParaRPr lang="fr-FR" sz="2000" b="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Rectangle à coins arrondis 5"/>
          <p:cNvSpPr/>
          <p:nvPr/>
        </p:nvSpPr>
        <p:spPr bwMode="auto">
          <a:xfrm>
            <a:off x="0" y="0"/>
            <a:ext cx="5292080" cy="692696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fr-FR" sz="3200" b="1" dirty="0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Pourquoi  utiliser python?</a:t>
            </a:r>
            <a:r>
              <a:rPr lang="fr-FR" sz="3600" dirty="0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/>
            </a:r>
            <a:br>
              <a:rPr lang="fr-FR" sz="3600" dirty="0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</a:br>
            <a:endParaRPr kumimoji="0" lang="fr-FR" sz="3600" b="1" u="none" strike="noStrike" cap="none" normalizeH="0" baseline="0" dirty="0" smtClean="0">
              <a:ln>
                <a:noFill/>
              </a:ln>
              <a:solidFill>
                <a:schemeClr val="accent6">
                  <a:lumMod val="75000"/>
                </a:schemeClr>
              </a:solidFill>
              <a:effectLst/>
              <a:latin typeface="Times New Roman" panose="02020603050405020304" pitchFamily="18" charset="0"/>
              <a:ea typeface="华文细黑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au 7"/>
          <p:cNvGraphicFramePr>
            <a:graphicFrameLocks noGrp="1"/>
          </p:cNvGraphicFramePr>
          <p:nvPr/>
        </p:nvGraphicFramePr>
        <p:xfrm>
          <a:off x="2285984" y="1214422"/>
          <a:ext cx="5143536" cy="4929218"/>
        </p:xfrm>
        <a:graphic>
          <a:graphicData uri="http://schemas.openxmlformats.org/drawingml/2006/table">
            <a:tbl>
              <a:tblPr firstRow="1" bandRow="1">
                <a:tableStyleId>{8FD4443E-F989-4FC4-A0C8-D5A2AF1F390B}</a:tableStyleId>
              </a:tblPr>
              <a:tblGrid>
                <a:gridCol w="5143536"/>
              </a:tblGrid>
              <a:tr h="535786">
                <a:tc>
                  <a:txBody>
                    <a:bodyPr/>
                    <a:lstStyle/>
                    <a:p>
                      <a:r>
                        <a:rPr lang="fr-FR" dirty="0" smtClean="0"/>
                        <a:t>Python</a:t>
                      </a:r>
                      <a:r>
                        <a:rPr lang="fr-FR" baseline="0" dirty="0" smtClean="0"/>
                        <a:t> se caractérise par :</a:t>
                      </a:r>
                      <a:endParaRPr lang="fr-FR" dirty="0"/>
                    </a:p>
                  </a:txBody>
                  <a:tcPr>
                    <a:solidFill>
                      <a:srgbClr val="FFCC00"/>
                    </a:solidFill>
                  </a:tcPr>
                </a:tc>
              </a:tr>
              <a:tr h="549179">
                <a:tc>
                  <a:txBody>
                    <a:bodyPr/>
                    <a:lstStyle/>
                    <a:p>
                      <a:r>
                        <a:rPr lang="fr-FR" dirty="0" smtClean="0"/>
                        <a:t>-Interprété</a:t>
                      </a:r>
                      <a:endParaRPr lang="fr-FR" dirty="0"/>
                    </a:p>
                  </a:txBody>
                  <a:tcPr/>
                </a:tc>
              </a:tr>
              <a:tr h="549179">
                <a:tc>
                  <a:txBody>
                    <a:bodyPr/>
                    <a:lstStyle/>
                    <a:p>
                      <a:r>
                        <a:rPr lang="fr-FR" dirty="0" smtClean="0"/>
                        <a:t> -Sa</a:t>
                      </a:r>
                      <a:r>
                        <a:rPr lang="fr-FR" baseline="0" dirty="0" smtClean="0"/>
                        <a:t> portabilité.</a:t>
                      </a:r>
                      <a:endParaRPr lang="fr-FR" dirty="0"/>
                    </a:p>
                  </a:txBody>
                  <a:tcPr/>
                </a:tc>
              </a:tr>
              <a:tr h="549179">
                <a:tc>
                  <a:txBody>
                    <a:bodyPr/>
                    <a:lstStyle/>
                    <a:p>
                      <a:r>
                        <a:rPr lang="fr-FR" dirty="0" smtClean="0"/>
                        <a:t>-Sa gratuité.</a:t>
                      </a:r>
                      <a:endParaRPr lang="fr-FR" dirty="0"/>
                    </a:p>
                  </a:txBody>
                  <a:tcPr/>
                </a:tc>
              </a:tr>
              <a:tr h="549179">
                <a:tc>
                  <a:txBody>
                    <a:bodyPr/>
                    <a:lstStyle/>
                    <a:p>
                      <a:r>
                        <a:rPr lang="fr-FR" dirty="0" smtClean="0"/>
                        <a:t>-Sa</a:t>
                      </a:r>
                      <a:r>
                        <a:rPr lang="fr-FR" baseline="0" dirty="0" smtClean="0"/>
                        <a:t> simplicité</a:t>
                      </a:r>
                      <a:endParaRPr lang="fr-FR" dirty="0"/>
                    </a:p>
                  </a:txBody>
                  <a:tcPr/>
                </a:tc>
              </a:tr>
              <a:tr h="549179">
                <a:tc>
                  <a:txBody>
                    <a:bodyPr/>
                    <a:lstStyle/>
                    <a:p>
                      <a:r>
                        <a:rPr lang="fr-FR" sz="1600" dirty="0" smtClean="0"/>
                        <a:t>-Gestion automatique</a:t>
                      </a:r>
                      <a:r>
                        <a:rPr lang="fr-FR" sz="1600" baseline="0" dirty="0" smtClean="0"/>
                        <a:t> de la mémoire </a:t>
                      </a:r>
                      <a:endParaRPr lang="fr-FR" sz="1600" dirty="0"/>
                    </a:p>
                  </a:txBody>
                  <a:tcPr/>
                </a:tc>
              </a:tr>
              <a:tr h="549179">
                <a:tc>
                  <a:txBody>
                    <a:bodyPr/>
                    <a:lstStyle/>
                    <a:p>
                      <a:r>
                        <a:rPr lang="fr-FR" dirty="0" smtClean="0"/>
                        <a:t>- Ses</a:t>
                      </a:r>
                      <a:r>
                        <a:rPr lang="fr-FR" baseline="0" dirty="0" smtClean="0"/>
                        <a:t> </a:t>
                      </a:r>
                      <a:r>
                        <a:rPr lang="fr-FR" dirty="0" smtClean="0"/>
                        <a:t>Données</a:t>
                      </a:r>
                      <a:r>
                        <a:rPr lang="fr-FR" baseline="0" dirty="0" smtClean="0"/>
                        <a:t> très variées</a:t>
                      </a:r>
                      <a:endParaRPr lang="fr-FR" dirty="0"/>
                    </a:p>
                  </a:txBody>
                  <a:tcPr/>
                </a:tc>
              </a:tr>
              <a:tr h="549179">
                <a:tc>
                  <a:txBody>
                    <a:bodyPr/>
                    <a:lstStyle/>
                    <a:p>
                      <a:r>
                        <a:rPr lang="fr-FR" dirty="0" smtClean="0"/>
                        <a:t>-Système d’exceptions</a:t>
                      </a:r>
                      <a:r>
                        <a:rPr lang="fr-FR" baseline="0" dirty="0" smtClean="0"/>
                        <a:t> simple</a:t>
                      </a:r>
                      <a:endParaRPr lang="fr-FR" dirty="0"/>
                    </a:p>
                  </a:txBody>
                  <a:tcPr/>
                </a:tc>
              </a:tr>
              <a:tr h="549179">
                <a:tc>
                  <a:txBody>
                    <a:bodyPr/>
                    <a:lstStyle/>
                    <a:p>
                      <a:r>
                        <a:rPr lang="fr-FR" dirty="0" smtClean="0"/>
                        <a:t>-Evolution</a:t>
                      </a:r>
                      <a:r>
                        <a:rPr lang="fr-FR" baseline="0" dirty="0" smtClean="0"/>
                        <a:t> continue</a:t>
                      </a:r>
                      <a:endParaRPr lang="fr-FR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Rectangle à coins arrondis 5"/>
          <p:cNvSpPr/>
          <p:nvPr/>
        </p:nvSpPr>
        <p:spPr bwMode="auto">
          <a:xfrm>
            <a:off x="0" y="0"/>
            <a:ext cx="5580112" cy="692696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fr-FR" sz="3200" b="1" dirty="0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Principales caractéristiques</a:t>
            </a:r>
            <a:r>
              <a:rPr lang="fr-FR" sz="3600" dirty="0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/>
            </a:r>
            <a:br>
              <a:rPr lang="fr-FR" sz="3600" dirty="0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</a:br>
            <a:endParaRPr kumimoji="0" lang="fr-FR" sz="3600" b="1" u="none" strike="noStrike" cap="none" normalizeH="0" baseline="0" dirty="0" smtClean="0">
              <a:ln>
                <a:noFill/>
              </a:ln>
              <a:solidFill>
                <a:schemeClr val="accent6">
                  <a:lumMod val="75000"/>
                </a:schemeClr>
              </a:solidFill>
              <a:effectLst/>
              <a:latin typeface="Times New Roman" panose="02020603050405020304" pitchFamily="18" charset="0"/>
              <a:ea typeface="华文细黑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2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2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67544" y="1052736"/>
            <a:ext cx="7872442" cy="5429288"/>
          </a:xfrm>
        </p:spPr>
        <p:txBody>
          <a:bodyPr>
            <a:normAutofit/>
          </a:bodyPr>
          <a:lstStyle/>
          <a:p>
            <a:pPr marL="514350" indent="-514350">
              <a:buNone/>
            </a:pPr>
            <a:r>
              <a:rPr lang="fr-FR" dirty="0" smtClean="0">
                <a:solidFill>
                  <a:srgbClr val="FF9900"/>
                </a:solidFill>
                <a:latin typeface="Times New Roman" pitchFamily="18" charset="0"/>
                <a:cs typeface="Times New Roman" pitchFamily="18" charset="0"/>
              </a:rPr>
              <a:t>a.   </a:t>
            </a:r>
            <a:r>
              <a:rPr lang="fr-FR" sz="2200" dirty="0" smtClean="0">
                <a:solidFill>
                  <a:srgbClr val="FF9900"/>
                </a:solidFill>
                <a:latin typeface="Times New Roman" pitchFamily="18" charset="0"/>
                <a:cs typeface="Times New Roman" pitchFamily="18" charset="0"/>
              </a:rPr>
              <a:t>Variables: </a:t>
            </a:r>
          </a:p>
          <a:p>
            <a:pPr marL="514350" indent="-514350">
              <a:buNone/>
            </a:pPr>
            <a:r>
              <a:rPr lang="fr-FR" sz="220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sz="2200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      </a:t>
            </a:r>
            <a:r>
              <a:rPr lang="fr-FR" b="0" dirty="0" smtClean="0">
                <a:latin typeface="Times New Roman" pitchFamily="18" charset="0"/>
                <a:cs typeface="Times New Roman" pitchFamily="18" charset="0"/>
              </a:rPr>
              <a:t>Une </a:t>
            </a:r>
            <a:r>
              <a:rPr lang="fr-FR" b="0" dirty="0">
                <a:latin typeface="Times New Roman" pitchFamily="18" charset="0"/>
                <a:cs typeface="Times New Roman" pitchFamily="18" charset="0"/>
              </a:rPr>
              <a:t>variable est </a:t>
            </a:r>
            <a:r>
              <a:rPr lang="fr-FR" b="0" dirty="0" smtClean="0">
                <a:latin typeface="Times New Roman" pitchFamily="18" charset="0"/>
                <a:cs typeface="Times New Roman" pitchFamily="18" charset="0"/>
              </a:rPr>
              <a:t>crée </a:t>
            </a:r>
            <a:r>
              <a:rPr lang="fr-FR" b="0" dirty="0">
                <a:latin typeface="Times New Roman" pitchFamily="18" charset="0"/>
                <a:cs typeface="Times New Roman" pitchFamily="18" charset="0"/>
              </a:rPr>
              <a:t>et initialisée dans un type donné </a:t>
            </a:r>
            <a:r>
              <a:rPr lang="fr-FR" b="0" dirty="0" smtClean="0">
                <a:latin typeface="Times New Roman" pitchFamily="18" charset="0"/>
                <a:cs typeface="Times New Roman" pitchFamily="18" charset="0"/>
              </a:rPr>
              <a:t>en </a:t>
            </a:r>
          </a:p>
          <a:p>
            <a:pPr marL="514350" indent="-514350" algn="just">
              <a:buNone/>
            </a:pPr>
            <a:r>
              <a:rPr lang="fr-FR" b="0" dirty="0" smtClean="0">
                <a:latin typeface="Times New Roman" pitchFamily="18" charset="0"/>
                <a:cs typeface="Times New Roman" pitchFamily="18" charset="0"/>
              </a:rPr>
              <a:t>        même </a:t>
            </a:r>
            <a:r>
              <a:rPr lang="fr-FR" b="0" dirty="0">
                <a:latin typeface="Times New Roman" pitchFamily="18" charset="0"/>
                <a:cs typeface="Times New Roman" pitchFamily="18" charset="0"/>
              </a:rPr>
              <a:t>temps : </a:t>
            </a:r>
            <a:endParaRPr lang="fr-FR" b="0" dirty="0" smtClean="0">
              <a:latin typeface="Times New Roman" pitchFamily="18" charset="0"/>
              <a:cs typeface="Times New Roman" pitchFamily="18" charset="0"/>
            </a:endParaRPr>
          </a:p>
          <a:p>
            <a:pPr lvl="0">
              <a:buBlip>
                <a:blip r:embed="rId2"/>
              </a:buBlip>
            </a:pPr>
            <a:r>
              <a:rPr lang="fr-FR" b="0" dirty="0" smtClean="0">
                <a:latin typeface="Times New Roman" pitchFamily="18" charset="0"/>
                <a:cs typeface="Times New Roman" pitchFamily="18" charset="0"/>
              </a:rPr>
              <a:t>Pas de déclaration préalable. </a:t>
            </a:r>
          </a:p>
          <a:p>
            <a:pPr lvl="0">
              <a:buBlip>
                <a:blip r:embed="rId2"/>
              </a:buBlip>
            </a:pPr>
            <a:r>
              <a:rPr lang="fr-FR" b="0" dirty="0" smtClean="0">
                <a:latin typeface="Times New Roman" pitchFamily="18" charset="0"/>
                <a:cs typeface="Times New Roman" pitchFamily="18" charset="0"/>
              </a:rPr>
              <a:t>Pas de type à déclarer explicitement .</a:t>
            </a:r>
          </a:p>
          <a:p>
            <a:pPr lvl="0">
              <a:buBlip>
                <a:blip r:embed="rId2"/>
              </a:buBlip>
            </a:pPr>
            <a:r>
              <a:rPr lang="fr-FR" b="0" dirty="0" smtClean="0">
                <a:latin typeface="Times New Roman" pitchFamily="18" charset="0"/>
                <a:cs typeface="Times New Roman" pitchFamily="18" charset="0"/>
              </a:rPr>
              <a:t>Affectation avec le signe égale.</a:t>
            </a:r>
          </a:p>
          <a:p>
            <a:pPr>
              <a:buBlip>
                <a:blip r:embed="rId2"/>
              </a:buBlip>
            </a:pPr>
            <a:r>
              <a:rPr lang="fr-FR" b="0" dirty="0" smtClean="0">
                <a:latin typeface="Times New Roman" pitchFamily="18" charset="0"/>
                <a:cs typeface="Times New Roman" pitchFamily="18" charset="0"/>
              </a:rPr>
              <a:t>Les Types de variables supportées : </a:t>
            </a:r>
            <a:r>
              <a:rPr lang="fr-FR" b="0" dirty="0" err="1" smtClean="0">
                <a:latin typeface="Times New Roman" pitchFamily="18" charset="0"/>
                <a:cs typeface="Times New Roman" pitchFamily="18" charset="0"/>
              </a:rPr>
              <a:t>integer</a:t>
            </a:r>
            <a:r>
              <a:rPr lang="fr-FR" b="0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fr-FR" b="0" dirty="0" err="1" smtClean="0">
                <a:latin typeface="Times New Roman" pitchFamily="18" charset="0"/>
                <a:cs typeface="Times New Roman" pitchFamily="18" charset="0"/>
              </a:rPr>
              <a:t>boolean</a:t>
            </a:r>
            <a:r>
              <a:rPr lang="fr-FR" b="0" dirty="0" smtClean="0">
                <a:latin typeface="Times New Roman" pitchFamily="18" charset="0"/>
                <a:cs typeface="Times New Roman" pitchFamily="18" charset="0"/>
              </a:rPr>
              <a:t>, long, </a:t>
            </a:r>
            <a:r>
              <a:rPr lang="fr-FR" b="0" dirty="0" err="1" smtClean="0">
                <a:latin typeface="Times New Roman" pitchFamily="18" charset="0"/>
                <a:cs typeface="Times New Roman" pitchFamily="18" charset="0"/>
              </a:rPr>
              <a:t>float</a:t>
            </a:r>
            <a:r>
              <a:rPr lang="fr-FR" b="0" dirty="0" smtClean="0">
                <a:latin typeface="Times New Roman" pitchFamily="18" charset="0"/>
                <a:cs typeface="Times New Roman" pitchFamily="18" charset="0"/>
              </a:rPr>
              <a:t>, string, </a:t>
            </a:r>
            <a:r>
              <a:rPr lang="fr-FR" b="0" dirty="0" err="1" smtClean="0">
                <a:latin typeface="Times New Roman" pitchFamily="18" charset="0"/>
                <a:cs typeface="Times New Roman" pitchFamily="18" charset="0"/>
              </a:rPr>
              <a:t>list</a:t>
            </a:r>
            <a:r>
              <a:rPr lang="fr-FR" b="0" smtClean="0">
                <a:latin typeface="Times New Roman" pitchFamily="18" charset="0"/>
                <a:cs typeface="Times New Roman" pitchFamily="18" charset="0"/>
              </a:rPr>
              <a:t>, tuple</a:t>
            </a:r>
            <a:r>
              <a:rPr lang="fr-FR" b="0" dirty="0" smtClean="0">
                <a:latin typeface="Times New Roman" pitchFamily="18" charset="0"/>
                <a:cs typeface="Times New Roman" pitchFamily="18" charset="0"/>
              </a:rPr>
              <a:t>, dictionnaire</a:t>
            </a:r>
          </a:p>
          <a:p>
            <a:pPr marL="514350" indent="-514350">
              <a:buNone/>
            </a:pPr>
            <a:endParaRPr lang="fr-FR" dirty="0" smtClean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  <a:p>
            <a:pPr marL="514350" indent="-514350">
              <a:buNone/>
            </a:pPr>
            <a:r>
              <a:rPr lang="fr-FR" dirty="0" smtClean="0">
                <a:solidFill>
                  <a:srgbClr val="002060"/>
                </a:solidFill>
              </a:rPr>
              <a:t> </a:t>
            </a:r>
            <a:endParaRPr lang="fr-FR" dirty="0">
              <a:solidFill>
                <a:srgbClr val="002060"/>
              </a:solidFill>
            </a:endParaRPr>
          </a:p>
        </p:txBody>
      </p:sp>
      <p:pic>
        <p:nvPicPr>
          <p:cNvPr id="4" name="Image 3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5134" y="4941168"/>
            <a:ext cx="7786742" cy="11430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à coins arrondis 6"/>
          <p:cNvSpPr/>
          <p:nvPr/>
        </p:nvSpPr>
        <p:spPr bwMode="auto">
          <a:xfrm>
            <a:off x="0" y="0"/>
            <a:ext cx="6012160" cy="692696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fr-FR" sz="3200" b="1" dirty="0" smtClean="0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Les bases </a:t>
            </a:r>
            <a:r>
              <a:rPr lang="fr-FR" sz="3200" b="1" dirty="0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du langage Python</a:t>
            </a:r>
            <a:r>
              <a:rPr lang="fr-FR" sz="3600" dirty="0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/>
            </a:r>
            <a:br>
              <a:rPr lang="fr-FR" sz="3600" dirty="0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</a:br>
            <a:endParaRPr kumimoji="0" lang="fr-FR" sz="3600" b="1" u="none" strike="noStrike" cap="none" normalizeH="0" baseline="0" dirty="0" smtClean="0">
              <a:ln>
                <a:noFill/>
              </a:ln>
              <a:solidFill>
                <a:schemeClr val="accent6">
                  <a:lumMod val="75000"/>
                </a:schemeClr>
              </a:solidFill>
              <a:effectLst/>
              <a:latin typeface="Times New Roman" panose="02020603050405020304" pitchFamily="18" charset="0"/>
              <a:ea typeface="华文细黑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714348" y="1082566"/>
            <a:ext cx="8229600" cy="5268931"/>
          </a:xfrm>
        </p:spPr>
        <p:txBody>
          <a:bodyPr/>
          <a:lstStyle/>
          <a:p>
            <a:pPr>
              <a:buSzPct val="71000"/>
              <a:buBlip>
                <a:blip r:embed="rId2"/>
              </a:buBlip>
            </a:pPr>
            <a:r>
              <a:rPr lang="fr-FR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fr-FR" sz="2200" b="0" dirty="0" smtClean="0">
                <a:latin typeface="Times New Roman" pitchFamily="18" charset="0"/>
                <a:cs typeface="Times New Roman" pitchFamily="18" charset="0"/>
              </a:rPr>
              <a:t>Eviter les mots réservés :</a:t>
            </a:r>
          </a:p>
          <a:p>
            <a:pPr>
              <a:buSzPct val="71000"/>
              <a:buNone/>
            </a:pPr>
            <a:endParaRPr lang="fr-FR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endParaRPr lang="fr-FR" dirty="0" smtClean="0"/>
          </a:p>
          <a:p>
            <a:pPr>
              <a:buSzPct val="71000"/>
              <a:buBlip>
                <a:blip r:embed="rId2"/>
              </a:buBlip>
            </a:pPr>
            <a:endParaRPr lang="fr-FR" sz="24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SzPct val="71000"/>
              <a:buBlip>
                <a:blip r:embed="rId2"/>
              </a:buBlip>
            </a:pPr>
            <a:r>
              <a:rPr lang="fr-FR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fr-FR" sz="2200" b="0" dirty="0" smtClean="0">
                <a:latin typeface="Times New Roman" pitchFamily="18" charset="0"/>
                <a:cs typeface="Times New Roman" pitchFamily="18" charset="0"/>
              </a:rPr>
              <a:t>Affichage </a:t>
            </a:r>
            <a:r>
              <a:rPr lang="fr-FR" sz="2200" b="0" dirty="0">
                <a:latin typeface="Times New Roman" pitchFamily="18" charset="0"/>
                <a:cs typeface="Times New Roman" pitchFamily="18" charset="0"/>
              </a:rPr>
              <a:t>de la valeur d’une variable </a:t>
            </a:r>
            <a:r>
              <a:rPr lang="fr-FR" sz="2200" b="0" dirty="0" smtClean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 marL="0" indent="0">
              <a:buSzPct val="71000"/>
              <a:buNone/>
            </a:pPr>
            <a:endParaRPr lang="fr-FR" sz="24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SzPct val="71000"/>
              <a:buNone/>
            </a:pPr>
            <a:endParaRPr lang="fr-FR" dirty="0"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endParaRPr lang="fr-FR" dirty="0"/>
          </a:p>
        </p:txBody>
      </p:sp>
      <p:pic>
        <p:nvPicPr>
          <p:cNvPr id="4" name="Image 3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8620" y="1654071"/>
            <a:ext cx="8001056" cy="10715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Image 5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66946" y="3717032"/>
            <a:ext cx="2000264" cy="16430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Image 7"/>
          <p:cNvPicPr/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220072" y="3717032"/>
            <a:ext cx="2071702" cy="16430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à coins arrondis 8"/>
          <p:cNvSpPr/>
          <p:nvPr/>
        </p:nvSpPr>
        <p:spPr bwMode="auto">
          <a:xfrm>
            <a:off x="0" y="0"/>
            <a:ext cx="6804248" cy="692696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fr-FR" sz="3200" b="1" dirty="0" smtClean="0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Les bases </a:t>
            </a:r>
            <a:r>
              <a:rPr lang="fr-FR" sz="3200" b="1" dirty="0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du langage </a:t>
            </a:r>
            <a:r>
              <a:rPr lang="fr-FR" sz="3200" b="1" dirty="0" smtClean="0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Python (suite)</a:t>
            </a:r>
            <a:r>
              <a:rPr lang="fr-FR" sz="3600" dirty="0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/>
            </a:r>
            <a:br>
              <a:rPr lang="fr-FR" sz="3600" dirty="0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</a:br>
            <a:endParaRPr kumimoji="0" lang="fr-FR" sz="3600" b="1" u="none" strike="noStrike" cap="none" normalizeH="0" baseline="0" dirty="0" smtClean="0">
              <a:ln>
                <a:noFill/>
              </a:ln>
              <a:solidFill>
                <a:schemeClr val="accent6">
                  <a:lumMod val="75000"/>
                </a:schemeClr>
              </a:solidFill>
              <a:effectLst/>
              <a:latin typeface="Times New Roman" panose="02020603050405020304" pitchFamily="18" charset="0"/>
              <a:ea typeface="华文细黑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62-beach-art">
  <a:themeElements>
    <a:clrScheme name="m62-beach-art 15">
      <a:dk1>
        <a:srgbClr val="000000"/>
      </a:dk1>
      <a:lt1>
        <a:srgbClr val="FFFFFF"/>
      </a:lt1>
      <a:dk2>
        <a:srgbClr val="FFFFFF"/>
      </a:dk2>
      <a:lt2>
        <a:srgbClr val="C0C0C0"/>
      </a:lt2>
      <a:accent1>
        <a:srgbClr val="3D7E9E"/>
      </a:accent1>
      <a:accent2>
        <a:srgbClr val="9ED9F7"/>
      </a:accent2>
      <a:accent3>
        <a:srgbClr val="FFFFFF"/>
      </a:accent3>
      <a:accent4>
        <a:srgbClr val="000000"/>
      </a:accent4>
      <a:accent5>
        <a:srgbClr val="AFC0CC"/>
      </a:accent5>
      <a:accent6>
        <a:srgbClr val="8FC4E0"/>
      </a:accent6>
      <a:hlink>
        <a:srgbClr val="0F4E6D"/>
      </a:hlink>
      <a:folHlink>
        <a:srgbClr val="C6C6C6"/>
      </a:folHlink>
    </a:clrScheme>
    <a:fontScheme name="m62-beach-ar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m62-beach-ar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62-beach-ar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62-beach-ar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62-beach-ar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62-beach-ar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62-beach-ar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62-beach-ar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62-beach-ar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62-beach-ar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62-beach-ar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62-beach-ar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62-beach-ar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62-beach-art 13">
        <a:dk1>
          <a:srgbClr val="000000"/>
        </a:dk1>
        <a:lt1>
          <a:srgbClr val="FFFFFF"/>
        </a:lt1>
        <a:dk2>
          <a:srgbClr val="FFFFFF"/>
        </a:dk2>
        <a:lt2>
          <a:srgbClr val="C0C0C0"/>
        </a:lt2>
        <a:accent1>
          <a:srgbClr val="5B7083"/>
        </a:accent1>
        <a:accent2>
          <a:srgbClr val="909EAB"/>
        </a:accent2>
        <a:accent3>
          <a:srgbClr val="FFFFFF"/>
        </a:accent3>
        <a:accent4>
          <a:srgbClr val="000000"/>
        </a:accent4>
        <a:accent5>
          <a:srgbClr val="B5BBC1"/>
        </a:accent5>
        <a:accent6>
          <a:srgbClr val="828F9B"/>
        </a:accent6>
        <a:hlink>
          <a:srgbClr val="394E61"/>
        </a:hlink>
        <a:folHlink>
          <a:srgbClr val="BBCAD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62-beach-art 14">
        <a:dk1>
          <a:srgbClr val="000000"/>
        </a:dk1>
        <a:lt1>
          <a:srgbClr val="FFFFFF"/>
        </a:lt1>
        <a:dk2>
          <a:srgbClr val="FFFFFF"/>
        </a:dk2>
        <a:lt2>
          <a:srgbClr val="C0C0C0"/>
        </a:lt2>
        <a:accent1>
          <a:srgbClr val="3D7E9E"/>
        </a:accent1>
        <a:accent2>
          <a:srgbClr val="9ED9F7"/>
        </a:accent2>
        <a:accent3>
          <a:srgbClr val="FFFFFF"/>
        </a:accent3>
        <a:accent4>
          <a:srgbClr val="000000"/>
        </a:accent4>
        <a:accent5>
          <a:srgbClr val="AFC0CC"/>
        </a:accent5>
        <a:accent6>
          <a:srgbClr val="8FC4E0"/>
        </a:accent6>
        <a:hlink>
          <a:srgbClr val="394E61"/>
        </a:hlink>
        <a:folHlink>
          <a:srgbClr val="BBCAD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62-beach-art 15">
        <a:dk1>
          <a:srgbClr val="000000"/>
        </a:dk1>
        <a:lt1>
          <a:srgbClr val="FFFFFF"/>
        </a:lt1>
        <a:dk2>
          <a:srgbClr val="FFFFFF"/>
        </a:dk2>
        <a:lt2>
          <a:srgbClr val="C0C0C0"/>
        </a:lt2>
        <a:accent1>
          <a:srgbClr val="3D7E9E"/>
        </a:accent1>
        <a:accent2>
          <a:srgbClr val="9ED9F7"/>
        </a:accent2>
        <a:accent3>
          <a:srgbClr val="FFFFFF"/>
        </a:accent3>
        <a:accent4>
          <a:srgbClr val="000000"/>
        </a:accent4>
        <a:accent5>
          <a:srgbClr val="AFC0CC"/>
        </a:accent5>
        <a:accent6>
          <a:srgbClr val="8FC4E0"/>
        </a:accent6>
        <a:hlink>
          <a:srgbClr val="0F4E6D"/>
        </a:hlink>
        <a:folHlink>
          <a:srgbClr val="C6C6C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0.xml><?xml version="1.0" encoding="utf-8"?>
<a:theme xmlns:a="http://schemas.openxmlformats.org/drawingml/2006/main" name="演示设计1">
  <a:themeElements>
    <a:clrScheme name="演示设计1 7">
      <a:dk1>
        <a:srgbClr val="000000"/>
      </a:dk1>
      <a:lt1>
        <a:srgbClr val="FFFFFF"/>
      </a:lt1>
      <a:dk2>
        <a:srgbClr val="000000"/>
      </a:dk2>
      <a:lt2>
        <a:srgbClr val="C0C0C0"/>
      </a:lt2>
      <a:accent1>
        <a:srgbClr val="5B8CC1"/>
      </a:accent1>
      <a:accent2>
        <a:srgbClr val="2A5682"/>
      </a:accent2>
      <a:accent3>
        <a:srgbClr val="FFFFFF"/>
      </a:accent3>
      <a:accent4>
        <a:srgbClr val="000000"/>
      </a:accent4>
      <a:accent5>
        <a:srgbClr val="B5C5DD"/>
      </a:accent5>
      <a:accent6>
        <a:srgbClr val="254D75"/>
      </a:accent6>
      <a:hlink>
        <a:srgbClr val="002850"/>
      </a:hlink>
      <a:folHlink>
        <a:srgbClr val="66B2FE"/>
      </a:folHlink>
    </a:clrScheme>
    <a:fontScheme name="演示设计1">
      <a:majorFont>
        <a:latin typeface="Arial"/>
        <a:ea typeface="SimHei"/>
        <a:cs typeface=""/>
      </a:majorFont>
      <a:minorFont>
        <a:latin typeface="Arial"/>
        <a:ea typeface="华文细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sz="1800" b="1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华文细黑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sz="1800" b="1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华文细黑" pitchFamily="2" charset="-122"/>
          </a:defRPr>
        </a:defPPr>
      </a:lstStyle>
    </a:lnDef>
  </a:objectDefaults>
  <a:extraClrSchemeLst>
    <a:extraClrScheme>
      <a:clrScheme name="演示设计1 1">
        <a:dk1>
          <a:srgbClr val="000000"/>
        </a:dk1>
        <a:lt1>
          <a:srgbClr val="FFFFFF"/>
        </a:lt1>
        <a:dk2>
          <a:srgbClr val="000000"/>
        </a:dk2>
        <a:lt2>
          <a:srgbClr val="C0C0C0"/>
        </a:lt2>
        <a:accent1>
          <a:srgbClr val="DFE0BE"/>
        </a:accent1>
        <a:accent2>
          <a:srgbClr val="D1D46B"/>
        </a:accent2>
        <a:accent3>
          <a:srgbClr val="FFFFFF"/>
        </a:accent3>
        <a:accent4>
          <a:srgbClr val="000000"/>
        </a:accent4>
        <a:accent5>
          <a:srgbClr val="ECEDDB"/>
        </a:accent5>
        <a:accent6>
          <a:srgbClr val="BDC060"/>
        </a:accent6>
        <a:hlink>
          <a:srgbClr val="3A3B11"/>
        </a:hlink>
        <a:folHlink>
          <a:srgbClr val="EAEBBB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演示设计1 2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FF0517"/>
        </a:accent1>
        <a:accent2>
          <a:srgbClr val="BC000D"/>
        </a:accent2>
        <a:accent3>
          <a:srgbClr val="FFFFFF"/>
        </a:accent3>
        <a:accent4>
          <a:srgbClr val="000000"/>
        </a:accent4>
        <a:accent5>
          <a:srgbClr val="FFAAAB"/>
        </a:accent5>
        <a:accent6>
          <a:srgbClr val="AA000B"/>
        </a:accent6>
        <a:hlink>
          <a:srgbClr val="3A0004"/>
        </a:hlink>
        <a:folHlink>
          <a:srgbClr val="FF7575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演示设计1 3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BF59B8"/>
        </a:accent1>
        <a:accent2>
          <a:srgbClr val="884183"/>
        </a:accent2>
        <a:accent3>
          <a:srgbClr val="FFFFFF"/>
        </a:accent3>
        <a:accent4>
          <a:srgbClr val="000000"/>
        </a:accent4>
        <a:accent5>
          <a:srgbClr val="DCB5D8"/>
        </a:accent5>
        <a:accent6>
          <a:srgbClr val="7B3A76"/>
        </a:accent6>
        <a:hlink>
          <a:srgbClr val="371535"/>
        </a:hlink>
        <a:folHlink>
          <a:srgbClr val="D99FD5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演示设计1 4">
        <a:dk1>
          <a:srgbClr val="000000"/>
        </a:dk1>
        <a:lt1>
          <a:srgbClr val="FFFFFF"/>
        </a:lt1>
        <a:dk2>
          <a:srgbClr val="000000"/>
        </a:dk2>
        <a:lt2>
          <a:srgbClr val="C0C0C0"/>
        </a:lt2>
        <a:accent1>
          <a:srgbClr val="B2B2B2"/>
        </a:accent1>
        <a:accent2>
          <a:srgbClr val="5F5F5F"/>
        </a:accent2>
        <a:accent3>
          <a:srgbClr val="FFFFFF"/>
        </a:accent3>
        <a:accent4>
          <a:srgbClr val="000000"/>
        </a:accent4>
        <a:accent5>
          <a:srgbClr val="D5D5D5"/>
        </a:accent5>
        <a:accent6>
          <a:srgbClr val="555555"/>
        </a:accent6>
        <a:hlink>
          <a:srgbClr val="1C1C1C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演示设计1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00"/>
        </a:accent1>
        <a:accent2>
          <a:srgbClr val="FF8A15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7D12"/>
        </a:accent6>
        <a:hlink>
          <a:srgbClr val="463900"/>
        </a:hlink>
        <a:folHlink>
          <a:srgbClr val="FFF0A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演示设计1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9021"/>
        </a:accent1>
        <a:accent2>
          <a:srgbClr val="DA5800"/>
        </a:accent2>
        <a:accent3>
          <a:srgbClr val="FFFFFF"/>
        </a:accent3>
        <a:accent4>
          <a:srgbClr val="000000"/>
        </a:accent4>
        <a:accent5>
          <a:srgbClr val="FFC6AB"/>
        </a:accent5>
        <a:accent6>
          <a:srgbClr val="C54F00"/>
        </a:accent6>
        <a:hlink>
          <a:srgbClr val="963D00"/>
        </a:hlink>
        <a:folHlink>
          <a:srgbClr val="FFC78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演示设计1 7">
        <a:dk1>
          <a:srgbClr val="000000"/>
        </a:dk1>
        <a:lt1>
          <a:srgbClr val="FFFFFF"/>
        </a:lt1>
        <a:dk2>
          <a:srgbClr val="000000"/>
        </a:dk2>
        <a:lt2>
          <a:srgbClr val="C0C0C0"/>
        </a:lt2>
        <a:accent1>
          <a:srgbClr val="5B8CC1"/>
        </a:accent1>
        <a:accent2>
          <a:srgbClr val="2A5682"/>
        </a:accent2>
        <a:accent3>
          <a:srgbClr val="FFFFFF"/>
        </a:accent3>
        <a:accent4>
          <a:srgbClr val="000000"/>
        </a:accent4>
        <a:accent5>
          <a:srgbClr val="B5C5DD"/>
        </a:accent5>
        <a:accent6>
          <a:srgbClr val="254D75"/>
        </a:accent6>
        <a:hlink>
          <a:srgbClr val="002850"/>
        </a:hlink>
        <a:folHlink>
          <a:srgbClr val="66B2F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演示设计1 8">
        <a:dk1>
          <a:srgbClr val="000000"/>
        </a:dk1>
        <a:lt1>
          <a:srgbClr val="FFFFFF"/>
        </a:lt1>
        <a:dk2>
          <a:srgbClr val="000000"/>
        </a:dk2>
        <a:lt2>
          <a:srgbClr val="C0C0C0"/>
        </a:lt2>
        <a:accent1>
          <a:srgbClr val="6FC01E"/>
        </a:accent1>
        <a:accent2>
          <a:srgbClr val="4F7913"/>
        </a:accent2>
        <a:accent3>
          <a:srgbClr val="FFFFFF"/>
        </a:accent3>
        <a:accent4>
          <a:srgbClr val="000000"/>
        </a:accent4>
        <a:accent5>
          <a:srgbClr val="BBDCAB"/>
        </a:accent5>
        <a:accent6>
          <a:srgbClr val="476D10"/>
        </a:accent6>
        <a:hlink>
          <a:srgbClr val="26420A"/>
        </a:hlink>
        <a:folHlink>
          <a:srgbClr val="ADE971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sz="1800" b="1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华文细黑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sz="1800" b="1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华文细黑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M62GMIS004">
  <a:themeElements>
    <a:clrScheme name="1_M62GMIS004 15">
      <a:dk1>
        <a:srgbClr val="000000"/>
      </a:dk1>
      <a:lt1>
        <a:srgbClr val="FFFFFF"/>
      </a:lt1>
      <a:dk2>
        <a:srgbClr val="FFFFFF"/>
      </a:dk2>
      <a:lt2>
        <a:srgbClr val="C0C0C0"/>
      </a:lt2>
      <a:accent1>
        <a:srgbClr val="3D7E9E"/>
      </a:accent1>
      <a:accent2>
        <a:srgbClr val="9ED9F7"/>
      </a:accent2>
      <a:accent3>
        <a:srgbClr val="FFFFFF"/>
      </a:accent3>
      <a:accent4>
        <a:srgbClr val="000000"/>
      </a:accent4>
      <a:accent5>
        <a:srgbClr val="AFC0CC"/>
      </a:accent5>
      <a:accent6>
        <a:srgbClr val="8FC4E0"/>
      </a:accent6>
      <a:hlink>
        <a:srgbClr val="0F4E6D"/>
      </a:hlink>
      <a:folHlink>
        <a:srgbClr val="C6C6C6"/>
      </a:folHlink>
    </a:clrScheme>
    <a:fontScheme name="1_M62GMIS004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M62GMIS004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62GMIS004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62GMIS004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62GMIS004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62GMIS004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62GMIS004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62GMIS004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62GMIS004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62GMIS004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62GMIS004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62GMIS004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62GMIS004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62GMIS004 13">
        <a:dk1>
          <a:srgbClr val="000000"/>
        </a:dk1>
        <a:lt1>
          <a:srgbClr val="FFFFFF"/>
        </a:lt1>
        <a:dk2>
          <a:srgbClr val="FFFFFF"/>
        </a:dk2>
        <a:lt2>
          <a:srgbClr val="C0C0C0"/>
        </a:lt2>
        <a:accent1>
          <a:srgbClr val="5B7083"/>
        </a:accent1>
        <a:accent2>
          <a:srgbClr val="909EAB"/>
        </a:accent2>
        <a:accent3>
          <a:srgbClr val="FFFFFF"/>
        </a:accent3>
        <a:accent4>
          <a:srgbClr val="000000"/>
        </a:accent4>
        <a:accent5>
          <a:srgbClr val="B5BBC1"/>
        </a:accent5>
        <a:accent6>
          <a:srgbClr val="828F9B"/>
        </a:accent6>
        <a:hlink>
          <a:srgbClr val="394E61"/>
        </a:hlink>
        <a:folHlink>
          <a:srgbClr val="BBCAD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62GMIS004 14">
        <a:dk1>
          <a:srgbClr val="000000"/>
        </a:dk1>
        <a:lt1>
          <a:srgbClr val="FFFFFF"/>
        </a:lt1>
        <a:dk2>
          <a:srgbClr val="FFFFFF"/>
        </a:dk2>
        <a:lt2>
          <a:srgbClr val="C0C0C0"/>
        </a:lt2>
        <a:accent1>
          <a:srgbClr val="3D7E9E"/>
        </a:accent1>
        <a:accent2>
          <a:srgbClr val="9ED9F7"/>
        </a:accent2>
        <a:accent3>
          <a:srgbClr val="FFFFFF"/>
        </a:accent3>
        <a:accent4>
          <a:srgbClr val="000000"/>
        </a:accent4>
        <a:accent5>
          <a:srgbClr val="AFC0CC"/>
        </a:accent5>
        <a:accent6>
          <a:srgbClr val="8FC4E0"/>
        </a:accent6>
        <a:hlink>
          <a:srgbClr val="394E61"/>
        </a:hlink>
        <a:folHlink>
          <a:srgbClr val="BBCAD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62GMIS004 15">
        <a:dk1>
          <a:srgbClr val="000000"/>
        </a:dk1>
        <a:lt1>
          <a:srgbClr val="FFFFFF"/>
        </a:lt1>
        <a:dk2>
          <a:srgbClr val="FFFFFF"/>
        </a:dk2>
        <a:lt2>
          <a:srgbClr val="C0C0C0"/>
        </a:lt2>
        <a:accent1>
          <a:srgbClr val="3D7E9E"/>
        </a:accent1>
        <a:accent2>
          <a:srgbClr val="9ED9F7"/>
        </a:accent2>
        <a:accent3>
          <a:srgbClr val="FFFFFF"/>
        </a:accent3>
        <a:accent4>
          <a:srgbClr val="000000"/>
        </a:accent4>
        <a:accent5>
          <a:srgbClr val="AFC0CC"/>
        </a:accent5>
        <a:accent6>
          <a:srgbClr val="8FC4E0"/>
        </a:accent6>
        <a:hlink>
          <a:srgbClr val="0F4E6D"/>
        </a:hlink>
        <a:folHlink>
          <a:srgbClr val="C6C6C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2_M62GMIS004">
  <a:themeElements>
    <a:clrScheme name="2_M62GMIS004 15">
      <a:dk1>
        <a:srgbClr val="000000"/>
      </a:dk1>
      <a:lt1>
        <a:srgbClr val="FFFFFF"/>
      </a:lt1>
      <a:dk2>
        <a:srgbClr val="FFFFFF"/>
      </a:dk2>
      <a:lt2>
        <a:srgbClr val="C0C0C0"/>
      </a:lt2>
      <a:accent1>
        <a:srgbClr val="3D7E9E"/>
      </a:accent1>
      <a:accent2>
        <a:srgbClr val="9ED9F7"/>
      </a:accent2>
      <a:accent3>
        <a:srgbClr val="FFFFFF"/>
      </a:accent3>
      <a:accent4>
        <a:srgbClr val="000000"/>
      </a:accent4>
      <a:accent5>
        <a:srgbClr val="AFC0CC"/>
      </a:accent5>
      <a:accent6>
        <a:srgbClr val="8FC4E0"/>
      </a:accent6>
      <a:hlink>
        <a:srgbClr val="0F4E6D"/>
      </a:hlink>
      <a:folHlink>
        <a:srgbClr val="C6C6C6"/>
      </a:folHlink>
    </a:clrScheme>
    <a:fontScheme name="2_M62GMIS004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2_M62GMIS004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M62GMIS004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M62GMIS004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M62GMIS004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M62GMIS004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M62GMIS004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M62GMIS004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M62GMIS004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M62GMIS004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M62GMIS004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M62GMIS004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M62GMIS004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M62GMIS004 13">
        <a:dk1>
          <a:srgbClr val="000000"/>
        </a:dk1>
        <a:lt1>
          <a:srgbClr val="FFFFFF"/>
        </a:lt1>
        <a:dk2>
          <a:srgbClr val="FFFFFF"/>
        </a:dk2>
        <a:lt2>
          <a:srgbClr val="C0C0C0"/>
        </a:lt2>
        <a:accent1>
          <a:srgbClr val="5B7083"/>
        </a:accent1>
        <a:accent2>
          <a:srgbClr val="909EAB"/>
        </a:accent2>
        <a:accent3>
          <a:srgbClr val="FFFFFF"/>
        </a:accent3>
        <a:accent4>
          <a:srgbClr val="000000"/>
        </a:accent4>
        <a:accent5>
          <a:srgbClr val="B5BBC1"/>
        </a:accent5>
        <a:accent6>
          <a:srgbClr val="828F9B"/>
        </a:accent6>
        <a:hlink>
          <a:srgbClr val="394E61"/>
        </a:hlink>
        <a:folHlink>
          <a:srgbClr val="BBCAD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M62GMIS004 14">
        <a:dk1>
          <a:srgbClr val="000000"/>
        </a:dk1>
        <a:lt1>
          <a:srgbClr val="FFFFFF"/>
        </a:lt1>
        <a:dk2>
          <a:srgbClr val="FFFFFF"/>
        </a:dk2>
        <a:lt2>
          <a:srgbClr val="C0C0C0"/>
        </a:lt2>
        <a:accent1>
          <a:srgbClr val="3D7E9E"/>
        </a:accent1>
        <a:accent2>
          <a:srgbClr val="9ED9F7"/>
        </a:accent2>
        <a:accent3>
          <a:srgbClr val="FFFFFF"/>
        </a:accent3>
        <a:accent4>
          <a:srgbClr val="000000"/>
        </a:accent4>
        <a:accent5>
          <a:srgbClr val="AFC0CC"/>
        </a:accent5>
        <a:accent6>
          <a:srgbClr val="8FC4E0"/>
        </a:accent6>
        <a:hlink>
          <a:srgbClr val="394E61"/>
        </a:hlink>
        <a:folHlink>
          <a:srgbClr val="BBCAD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M62GMIS004 15">
        <a:dk1>
          <a:srgbClr val="000000"/>
        </a:dk1>
        <a:lt1>
          <a:srgbClr val="FFFFFF"/>
        </a:lt1>
        <a:dk2>
          <a:srgbClr val="FFFFFF"/>
        </a:dk2>
        <a:lt2>
          <a:srgbClr val="C0C0C0"/>
        </a:lt2>
        <a:accent1>
          <a:srgbClr val="3D7E9E"/>
        </a:accent1>
        <a:accent2>
          <a:srgbClr val="9ED9F7"/>
        </a:accent2>
        <a:accent3>
          <a:srgbClr val="FFFFFF"/>
        </a:accent3>
        <a:accent4>
          <a:srgbClr val="000000"/>
        </a:accent4>
        <a:accent5>
          <a:srgbClr val="AFC0CC"/>
        </a:accent5>
        <a:accent6>
          <a:srgbClr val="8FC4E0"/>
        </a:accent6>
        <a:hlink>
          <a:srgbClr val="0F4E6D"/>
        </a:hlink>
        <a:folHlink>
          <a:srgbClr val="C6C6C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1_It’s not the design of your template">
  <a:themeElements>
    <a:clrScheme name="1_It’s not the design of your template 13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135971"/>
      </a:hlink>
      <a:folHlink>
        <a:srgbClr val="99CC00"/>
      </a:folHlink>
    </a:clrScheme>
    <a:fontScheme name="1_It’s not the design of your template">
      <a:majorFont>
        <a:latin typeface="Neo Sans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It’s not the design of your templat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It’s not the design of your templat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It’s not the design of your templat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It’s not the design of your templat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It’s not the design of your templat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It’s not the design of your templat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It’s not the design of your templat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It’s not the design of your templat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It’s not the design of your templat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It’s not the design of your templat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It’s not the design of your templat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It’s not the design of your templat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It’s not the design of your template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135971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m62-sedate-blue">
  <a:themeElements>
    <a:clrScheme name="m62-sedate-blue 16">
      <a:dk1>
        <a:srgbClr val="000000"/>
      </a:dk1>
      <a:lt1>
        <a:srgbClr val="FFFFFF"/>
      </a:lt1>
      <a:dk2>
        <a:srgbClr val="FFFFFF"/>
      </a:dk2>
      <a:lt2>
        <a:srgbClr val="C0C0C0"/>
      </a:lt2>
      <a:accent1>
        <a:srgbClr val="3F6C8B"/>
      </a:accent1>
      <a:accent2>
        <a:srgbClr val="30B3BB"/>
      </a:accent2>
      <a:accent3>
        <a:srgbClr val="FFFFFF"/>
      </a:accent3>
      <a:accent4>
        <a:srgbClr val="000000"/>
      </a:accent4>
      <a:accent5>
        <a:srgbClr val="AFBAC4"/>
      </a:accent5>
      <a:accent6>
        <a:srgbClr val="2AA2A9"/>
      </a:accent6>
      <a:hlink>
        <a:srgbClr val="9EE0EB"/>
      </a:hlink>
      <a:folHlink>
        <a:srgbClr val="E9EAEC"/>
      </a:folHlink>
    </a:clrScheme>
    <a:fontScheme name="m62-sedate-blu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m62-sedate-blu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62-sedate-blu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62-sedate-blu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62-sedate-blu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62-sedate-blu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62-sedate-blu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62-sedate-blu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62-sedate-blu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62-sedate-blu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62-sedate-blu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62-sedate-blu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62-sedate-blu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62-sedate-blue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2A5384"/>
        </a:accent1>
        <a:accent2>
          <a:srgbClr val="A1B8CA"/>
        </a:accent2>
        <a:accent3>
          <a:srgbClr val="FFFFFF"/>
        </a:accent3>
        <a:accent4>
          <a:srgbClr val="000000"/>
        </a:accent4>
        <a:accent5>
          <a:srgbClr val="ACB3C2"/>
        </a:accent5>
        <a:accent6>
          <a:srgbClr val="91A6B7"/>
        </a:accent6>
        <a:hlink>
          <a:srgbClr val="2A96C0"/>
        </a:hlink>
        <a:folHlink>
          <a:srgbClr val="3E78A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62-sedate-blue 14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235C97"/>
        </a:accent1>
        <a:accent2>
          <a:srgbClr val="7295B9"/>
        </a:accent2>
        <a:accent3>
          <a:srgbClr val="FFFFFF"/>
        </a:accent3>
        <a:accent4>
          <a:srgbClr val="000000"/>
        </a:accent4>
        <a:accent5>
          <a:srgbClr val="ACB5C9"/>
        </a:accent5>
        <a:accent6>
          <a:srgbClr val="6787A7"/>
        </a:accent6>
        <a:hlink>
          <a:srgbClr val="2A96C0"/>
        </a:hlink>
        <a:folHlink>
          <a:srgbClr val="707F9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62-sedate-blue 15">
        <a:dk1>
          <a:srgbClr val="000000"/>
        </a:dk1>
        <a:lt1>
          <a:srgbClr val="FFFFFF"/>
        </a:lt1>
        <a:dk2>
          <a:srgbClr val="FFFFFF"/>
        </a:dk2>
        <a:lt2>
          <a:srgbClr val="C0C0C0"/>
        </a:lt2>
        <a:accent1>
          <a:srgbClr val="3E7AB2"/>
        </a:accent1>
        <a:accent2>
          <a:srgbClr val="7497AB"/>
        </a:accent2>
        <a:accent3>
          <a:srgbClr val="FFFFFF"/>
        </a:accent3>
        <a:accent4>
          <a:srgbClr val="000000"/>
        </a:accent4>
        <a:accent5>
          <a:srgbClr val="AFBED5"/>
        </a:accent5>
        <a:accent6>
          <a:srgbClr val="68889B"/>
        </a:accent6>
        <a:hlink>
          <a:srgbClr val="9EC9EA"/>
        </a:hlink>
        <a:folHlink>
          <a:srgbClr val="E9EAE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62-sedate-blue 16">
        <a:dk1>
          <a:srgbClr val="000000"/>
        </a:dk1>
        <a:lt1>
          <a:srgbClr val="FFFFFF"/>
        </a:lt1>
        <a:dk2>
          <a:srgbClr val="FFFFFF"/>
        </a:dk2>
        <a:lt2>
          <a:srgbClr val="C0C0C0"/>
        </a:lt2>
        <a:accent1>
          <a:srgbClr val="3F6C8B"/>
        </a:accent1>
        <a:accent2>
          <a:srgbClr val="30B3BB"/>
        </a:accent2>
        <a:accent3>
          <a:srgbClr val="FFFFFF"/>
        </a:accent3>
        <a:accent4>
          <a:srgbClr val="000000"/>
        </a:accent4>
        <a:accent5>
          <a:srgbClr val="AFBAC4"/>
        </a:accent5>
        <a:accent6>
          <a:srgbClr val="2AA2A9"/>
        </a:accent6>
        <a:hlink>
          <a:srgbClr val="9EE0EB"/>
        </a:hlink>
        <a:folHlink>
          <a:srgbClr val="E9EAE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2_It’s not the design of your template">
  <a:themeElements>
    <a:clrScheme name="1_It’s not the design of your template 13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135971"/>
      </a:hlink>
      <a:folHlink>
        <a:srgbClr val="99CC00"/>
      </a:folHlink>
    </a:clrScheme>
    <a:fontScheme name="1_It’s not the design of your template">
      <a:majorFont>
        <a:latin typeface="Neo Sans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It’s not the design of your templat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It’s not the design of your templat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It’s not the design of your templat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It’s not the design of your templat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It’s not the design of your templat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It’s not the design of your templat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It’s not the design of your templat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It’s not the design of your templat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It’s not the design of your templat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It’s not the design of your templat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It’s not the design of your templat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It’s not the design of your templat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It’s not the design of your template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135971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corporate-PowerPoint-template">
  <a:themeElements>
    <a:clrScheme name="corporate-business-templat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corporate-business-template">
      <a:majorFont>
        <a:latin typeface="Arial Narrow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corporate-business-templat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rporate-business-templat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rporate-business-templat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rporate-business-templat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rporate-business-templat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rporate-business-templat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rporate-business-templat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rporate-business-templat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rporate-business-templat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rporate-business-templat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rporate-business-templat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rporate-business-templat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3_It’s not the design of your template">
  <a:themeElements>
    <a:clrScheme name="1_It’s not the design of your template 13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135971"/>
      </a:hlink>
      <a:folHlink>
        <a:srgbClr val="99CC00"/>
      </a:folHlink>
    </a:clrScheme>
    <a:fontScheme name="1_It’s not the design of your template">
      <a:majorFont>
        <a:latin typeface="Neo Sans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It’s not the design of your templat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It’s not the design of your templat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It’s not the design of your templat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It’s not the design of your templat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It’s not the design of your templat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It’s not the design of your templat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It’s not the design of your templat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It’s not the design of your templat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It’s not the design of your templat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It’s not the design of your templat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It’s not the design of your templat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It’s not the design of your templat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It’s not the design of your template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135971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9.xml><?xml version="1.0" encoding="utf-8"?>
<a:theme xmlns:a="http://schemas.openxmlformats.org/drawingml/2006/main" name="演示设计">
  <a:themeElements>
    <a:clrScheme name="演示设计 7">
      <a:dk1>
        <a:srgbClr val="000000"/>
      </a:dk1>
      <a:lt1>
        <a:srgbClr val="FFFFFF"/>
      </a:lt1>
      <a:dk2>
        <a:srgbClr val="000000"/>
      </a:dk2>
      <a:lt2>
        <a:srgbClr val="C0C0C0"/>
      </a:lt2>
      <a:accent1>
        <a:srgbClr val="5B8CC1"/>
      </a:accent1>
      <a:accent2>
        <a:srgbClr val="2A5682"/>
      </a:accent2>
      <a:accent3>
        <a:srgbClr val="FFFFFF"/>
      </a:accent3>
      <a:accent4>
        <a:srgbClr val="000000"/>
      </a:accent4>
      <a:accent5>
        <a:srgbClr val="B5C5DD"/>
      </a:accent5>
      <a:accent6>
        <a:srgbClr val="254D75"/>
      </a:accent6>
      <a:hlink>
        <a:srgbClr val="002850"/>
      </a:hlink>
      <a:folHlink>
        <a:srgbClr val="66B2FE"/>
      </a:folHlink>
    </a:clrScheme>
    <a:fontScheme name="演示设计">
      <a:majorFont>
        <a:latin typeface="Arial"/>
        <a:ea typeface="SimHei"/>
        <a:cs typeface=""/>
      </a:majorFont>
      <a:minorFont>
        <a:latin typeface="Arial"/>
        <a:ea typeface="华文细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sz="1800" b="1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华文细黑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sz="1800" b="1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华文细黑" pitchFamily="2" charset="-122"/>
          </a:defRPr>
        </a:defPPr>
      </a:lstStyle>
    </a:lnDef>
  </a:objectDefaults>
  <a:extraClrSchemeLst>
    <a:extraClrScheme>
      <a:clrScheme name="演示设计 1">
        <a:dk1>
          <a:srgbClr val="000000"/>
        </a:dk1>
        <a:lt1>
          <a:srgbClr val="FFFFFF"/>
        </a:lt1>
        <a:dk2>
          <a:srgbClr val="000000"/>
        </a:dk2>
        <a:lt2>
          <a:srgbClr val="C0C0C0"/>
        </a:lt2>
        <a:accent1>
          <a:srgbClr val="DFE0BE"/>
        </a:accent1>
        <a:accent2>
          <a:srgbClr val="D1D46B"/>
        </a:accent2>
        <a:accent3>
          <a:srgbClr val="FFFFFF"/>
        </a:accent3>
        <a:accent4>
          <a:srgbClr val="000000"/>
        </a:accent4>
        <a:accent5>
          <a:srgbClr val="ECEDDB"/>
        </a:accent5>
        <a:accent6>
          <a:srgbClr val="BDC060"/>
        </a:accent6>
        <a:hlink>
          <a:srgbClr val="3A3B11"/>
        </a:hlink>
        <a:folHlink>
          <a:srgbClr val="EAEBBB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演示设计 2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FF0517"/>
        </a:accent1>
        <a:accent2>
          <a:srgbClr val="BC000D"/>
        </a:accent2>
        <a:accent3>
          <a:srgbClr val="FFFFFF"/>
        </a:accent3>
        <a:accent4>
          <a:srgbClr val="000000"/>
        </a:accent4>
        <a:accent5>
          <a:srgbClr val="FFAAAB"/>
        </a:accent5>
        <a:accent6>
          <a:srgbClr val="AA000B"/>
        </a:accent6>
        <a:hlink>
          <a:srgbClr val="3A0004"/>
        </a:hlink>
        <a:folHlink>
          <a:srgbClr val="FF7575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演示设计 3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BF59B8"/>
        </a:accent1>
        <a:accent2>
          <a:srgbClr val="884183"/>
        </a:accent2>
        <a:accent3>
          <a:srgbClr val="FFFFFF"/>
        </a:accent3>
        <a:accent4>
          <a:srgbClr val="000000"/>
        </a:accent4>
        <a:accent5>
          <a:srgbClr val="DCB5D8"/>
        </a:accent5>
        <a:accent6>
          <a:srgbClr val="7B3A76"/>
        </a:accent6>
        <a:hlink>
          <a:srgbClr val="371535"/>
        </a:hlink>
        <a:folHlink>
          <a:srgbClr val="D99FD5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演示设计 4">
        <a:dk1>
          <a:srgbClr val="000000"/>
        </a:dk1>
        <a:lt1>
          <a:srgbClr val="FFFFFF"/>
        </a:lt1>
        <a:dk2>
          <a:srgbClr val="000000"/>
        </a:dk2>
        <a:lt2>
          <a:srgbClr val="C0C0C0"/>
        </a:lt2>
        <a:accent1>
          <a:srgbClr val="B2B2B2"/>
        </a:accent1>
        <a:accent2>
          <a:srgbClr val="5F5F5F"/>
        </a:accent2>
        <a:accent3>
          <a:srgbClr val="FFFFFF"/>
        </a:accent3>
        <a:accent4>
          <a:srgbClr val="000000"/>
        </a:accent4>
        <a:accent5>
          <a:srgbClr val="D5D5D5"/>
        </a:accent5>
        <a:accent6>
          <a:srgbClr val="555555"/>
        </a:accent6>
        <a:hlink>
          <a:srgbClr val="1C1C1C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演示设计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00"/>
        </a:accent1>
        <a:accent2>
          <a:srgbClr val="FF8A15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7D12"/>
        </a:accent6>
        <a:hlink>
          <a:srgbClr val="463900"/>
        </a:hlink>
        <a:folHlink>
          <a:srgbClr val="FFF0A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演示设计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9021"/>
        </a:accent1>
        <a:accent2>
          <a:srgbClr val="DA5800"/>
        </a:accent2>
        <a:accent3>
          <a:srgbClr val="FFFFFF"/>
        </a:accent3>
        <a:accent4>
          <a:srgbClr val="000000"/>
        </a:accent4>
        <a:accent5>
          <a:srgbClr val="FFC6AB"/>
        </a:accent5>
        <a:accent6>
          <a:srgbClr val="C54F00"/>
        </a:accent6>
        <a:hlink>
          <a:srgbClr val="963D00"/>
        </a:hlink>
        <a:folHlink>
          <a:srgbClr val="FFC78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演示设计 7">
        <a:dk1>
          <a:srgbClr val="000000"/>
        </a:dk1>
        <a:lt1>
          <a:srgbClr val="FFFFFF"/>
        </a:lt1>
        <a:dk2>
          <a:srgbClr val="000000"/>
        </a:dk2>
        <a:lt2>
          <a:srgbClr val="C0C0C0"/>
        </a:lt2>
        <a:accent1>
          <a:srgbClr val="5B8CC1"/>
        </a:accent1>
        <a:accent2>
          <a:srgbClr val="2A5682"/>
        </a:accent2>
        <a:accent3>
          <a:srgbClr val="FFFFFF"/>
        </a:accent3>
        <a:accent4>
          <a:srgbClr val="000000"/>
        </a:accent4>
        <a:accent5>
          <a:srgbClr val="B5C5DD"/>
        </a:accent5>
        <a:accent6>
          <a:srgbClr val="254D75"/>
        </a:accent6>
        <a:hlink>
          <a:srgbClr val="002850"/>
        </a:hlink>
        <a:folHlink>
          <a:srgbClr val="66B2F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演示设计 8">
        <a:dk1>
          <a:srgbClr val="000000"/>
        </a:dk1>
        <a:lt1>
          <a:srgbClr val="FFFFFF"/>
        </a:lt1>
        <a:dk2>
          <a:srgbClr val="000000"/>
        </a:dk2>
        <a:lt2>
          <a:srgbClr val="C0C0C0"/>
        </a:lt2>
        <a:accent1>
          <a:srgbClr val="6FC01E"/>
        </a:accent1>
        <a:accent2>
          <a:srgbClr val="4F7913"/>
        </a:accent2>
        <a:accent3>
          <a:srgbClr val="FFFFFF"/>
        </a:accent3>
        <a:accent4>
          <a:srgbClr val="000000"/>
        </a:accent4>
        <a:accent5>
          <a:srgbClr val="BBDCAB"/>
        </a:accent5>
        <a:accent6>
          <a:srgbClr val="476D10"/>
        </a:accent6>
        <a:hlink>
          <a:srgbClr val="26420A"/>
        </a:hlink>
        <a:folHlink>
          <a:srgbClr val="ADE971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m62-sedate-blue 14">
    <a:dk1>
      <a:srgbClr val="000000"/>
    </a:dk1>
    <a:lt1>
      <a:srgbClr val="FFFFFF"/>
    </a:lt1>
    <a:dk2>
      <a:srgbClr val="000000"/>
    </a:dk2>
    <a:lt2>
      <a:srgbClr val="808080"/>
    </a:lt2>
    <a:accent1>
      <a:srgbClr val="235C97"/>
    </a:accent1>
    <a:accent2>
      <a:srgbClr val="7295B9"/>
    </a:accent2>
    <a:accent3>
      <a:srgbClr val="FFFFFF"/>
    </a:accent3>
    <a:accent4>
      <a:srgbClr val="000000"/>
    </a:accent4>
    <a:accent5>
      <a:srgbClr val="ACB5C9"/>
    </a:accent5>
    <a:accent6>
      <a:srgbClr val="6787A7"/>
    </a:accent6>
    <a:hlink>
      <a:srgbClr val="2A96C0"/>
    </a:hlink>
    <a:folHlink>
      <a:srgbClr val="707F9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m62-beach-art</Template>
  <TotalTime>2208</TotalTime>
  <Words>1149</Words>
  <Application>Microsoft Office PowerPoint</Application>
  <PresentationFormat>Affichage à l'écran (4:3)</PresentationFormat>
  <Paragraphs>281</Paragraphs>
  <Slides>54</Slides>
  <Notes>5</Notes>
  <HiddenSlides>0</HiddenSlides>
  <MMClips>0</MMClips>
  <ScaleCrop>false</ScaleCrop>
  <HeadingPairs>
    <vt:vector size="4" baseType="variant">
      <vt:variant>
        <vt:lpstr>Thème</vt:lpstr>
      </vt:variant>
      <vt:variant>
        <vt:i4>11</vt:i4>
      </vt:variant>
      <vt:variant>
        <vt:lpstr>Titres des diapositives</vt:lpstr>
      </vt:variant>
      <vt:variant>
        <vt:i4>54</vt:i4>
      </vt:variant>
    </vt:vector>
  </HeadingPairs>
  <TitlesOfParts>
    <vt:vector size="65" baseType="lpstr">
      <vt:lpstr>m62-beach-art</vt:lpstr>
      <vt:lpstr>1_M62GMIS004</vt:lpstr>
      <vt:lpstr>2_M62GMIS004</vt:lpstr>
      <vt:lpstr>1_It’s not the design of your template</vt:lpstr>
      <vt:lpstr>m62-sedate-blue</vt:lpstr>
      <vt:lpstr>2_It’s not the design of your template</vt:lpstr>
      <vt:lpstr>corporate-PowerPoint-template</vt:lpstr>
      <vt:lpstr>3_It’s not the design of your template</vt:lpstr>
      <vt:lpstr>演示设计</vt:lpstr>
      <vt:lpstr>演示设计1</vt:lpstr>
      <vt:lpstr>默认设计模板</vt:lpstr>
      <vt:lpstr>Automatiser Arc GIS avec Python Scripts et outils de geotraitements </vt:lpstr>
      <vt:lpstr>Présentation PowerPoint</vt:lpstr>
      <vt:lpstr>Présentation PowerPoint</vt:lpstr>
      <vt:lpstr>Langage python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Python en ArcGis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Geotraitements avec python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Conclusion</vt:lpstr>
      <vt:lpstr>Présentation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 en Arcgis</dc:title>
  <dc:creator>zineb boumaidoum</dc:creator>
  <cp:lastModifiedBy>HP</cp:lastModifiedBy>
  <cp:revision>332</cp:revision>
  <dcterms:created xsi:type="dcterms:W3CDTF">2013-12-10T23:13:29Z</dcterms:created>
  <dcterms:modified xsi:type="dcterms:W3CDTF">2014-01-21T21:46:43Z</dcterms:modified>
</cp:coreProperties>
</file>